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7EABDE78-DE65-4165-BA64-D1D11EEDBCBD}"/>
    <pc:docChg chg="undo custSel delSld modSld">
      <pc:chgData name="Nethravathi S" userId="b30c3150b1c7e5fb" providerId="LiveId" clId="{7EABDE78-DE65-4165-BA64-D1D11EEDBCBD}" dt="2021-12-27T08:01:58.169" v="2320" actId="14100"/>
      <pc:docMkLst>
        <pc:docMk/>
      </pc:docMkLst>
      <pc:sldChg chg="addSp delSp modSp mod setBg">
        <pc:chgData name="Nethravathi S" userId="b30c3150b1c7e5fb" providerId="LiveId" clId="{7EABDE78-DE65-4165-BA64-D1D11EEDBCBD}" dt="2021-12-26T09:01:28.910" v="1797" actId="207"/>
        <pc:sldMkLst>
          <pc:docMk/>
          <pc:sldMk cId="2107666072" sldId="256"/>
        </pc:sldMkLst>
        <pc:spChg chg="del mod">
          <ac:chgData name="Nethravathi S" userId="b30c3150b1c7e5fb" providerId="LiveId" clId="{7EABDE78-DE65-4165-BA64-D1D11EEDBCBD}" dt="2021-12-25T07:02:17.242" v="28" actId="478"/>
          <ac:spMkLst>
            <pc:docMk/>
            <pc:sldMk cId="2107666072" sldId="256"/>
            <ac:spMk id="8" creationId="{BD68A999-4618-489E-AA36-C98A82F02328}"/>
          </ac:spMkLst>
        </pc:spChg>
        <pc:spChg chg="add mod">
          <ac:chgData name="Nethravathi S" userId="b30c3150b1c7e5fb" providerId="LiveId" clId="{7EABDE78-DE65-4165-BA64-D1D11EEDBCBD}" dt="2021-12-26T09:01:28.910" v="1797" actId="207"/>
          <ac:spMkLst>
            <pc:docMk/>
            <pc:sldMk cId="2107666072" sldId="256"/>
            <ac:spMk id="10" creationId="{0F6FB420-9CE0-4569-A688-35B31D228BAB}"/>
          </ac:spMkLst>
        </pc:spChg>
        <pc:spChg chg="add del mod">
          <ac:chgData name="Nethravathi S" userId="b30c3150b1c7e5fb" providerId="LiveId" clId="{7EABDE78-DE65-4165-BA64-D1D11EEDBCBD}" dt="2021-12-25T07:11:38.632" v="101" actId="478"/>
          <ac:spMkLst>
            <pc:docMk/>
            <pc:sldMk cId="2107666072" sldId="256"/>
            <ac:spMk id="12" creationId="{AE9C5F80-4F95-4B82-8483-498B373FDD39}"/>
          </ac:spMkLst>
        </pc:spChg>
        <pc:spChg chg="del mod">
          <ac:chgData name="Nethravathi S" userId="b30c3150b1c7e5fb" providerId="LiveId" clId="{7EABDE78-DE65-4165-BA64-D1D11EEDBCBD}" dt="2021-12-25T07:03:45.937" v="44" actId="478"/>
          <ac:spMkLst>
            <pc:docMk/>
            <pc:sldMk cId="2107666072" sldId="256"/>
            <ac:spMk id="13" creationId="{25C3F461-4537-432D-9499-912611C87F86}"/>
          </ac:spMkLst>
        </pc:spChg>
        <pc:spChg chg="add mod">
          <ac:chgData name="Nethravathi S" userId="b30c3150b1c7e5fb" providerId="LiveId" clId="{7EABDE78-DE65-4165-BA64-D1D11EEDBCBD}" dt="2021-12-25T07:12:30.912" v="112" actId="207"/>
          <ac:spMkLst>
            <pc:docMk/>
            <pc:sldMk cId="2107666072" sldId="256"/>
            <ac:spMk id="20" creationId="{8FF2CC88-904E-43D8-8A8A-7BA37635FBBD}"/>
          </ac:spMkLst>
        </pc:spChg>
        <pc:picChg chg="add del mod">
          <ac:chgData name="Nethravathi S" userId="b30c3150b1c7e5fb" providerId="LiveId" clId="{7EABDE78-DE65-4165-BA64-D1D11EEDBCBD}" dt="2021-12-25T06:54:40.193" v="24" actId="478"/>
          <ac:picMkLst>
            <pc:docMk/>
            <pc:sldMk cId="2107666072" sldId="256"/>
            <ac:picMk id="3" creationId="{62D7BB5D-E892-4DEE-B566-4E94542B3D03}"/>
          </ac:picMkLst>
        </pc:picChg>
        <pc:picChg chg="del">
          <ac:chgData name="Nethravathi S" userId="b30c3150b1c7e5fb" providerId="LiveId" clId="{7EABDE78-DE65-4165-BA64-D1D11EEDBCBD}" dt="2021-12-25T06:53:28.538" v="18" actId="478"/>
          <ac:picMkLst>
            <pc:docMk/>
            <pc:sldMk cId="2107666072" sldId="256"/>
            <ac:picMk id="4" creationId="{DD785577-5545-4173-956E-812EFC091BD0}"/>
          </ac:picMkLst>
        </pc:picChg>
        <pc:picChg chg="add del mod">
          <ac:chgData name="Nethravathi S" userId="b30c3150b1c7e5fb" providerId="LiveId" clId="{7EABDE78-DE65-4165-BA64-D1D11EEDBCBD}" dt="2021-12-25T07:02:07.441" v="26" actId="478"/>
          <ac:picMkLst>
            <pc:docMk/>
            <pc:sldMk cId="2107666072" sldId="256"/>
            <ac:picMk id="6" creationId="{F1090E26-EFFD-4CAC-A69D-01307A68437C}"/>
          </ac:picMkLst>
        </pc:picChg>
        <pc:picChg chg="add del mod">
          <ac:chgData name="Nethravathi S" userId="b30c3150b1c7e5fb" providerId="LiveId" clId="{7EABDE78-DE65-4165-BA64-D1D11EEDBCBD}" dt="2021-12-25T07:08:35.115" v="70" actId="478"/>
          <ac:picMkLst>
            <pc:docMk/>
            <pc:sldMk cId="2107666072" sldId="256"/>
            <ac:picMk id="14" creationId="{9C781B02-8EA0-4F33-BB89-D580158D38B2}"/>
          </ac:picMkLst>
        </pc:picChg>
        <pc:picChg chg="add del mod">
          <ac:chgData name="Nethravathi S" userId="b30c3150b1c7e5fb" providerId="LiveId" clId="{7EABDE78-DE65-4165-BA64-D1D11EEDBCBD}" dt="2021-12-25T07:08:47.615" v="73" actId="478"/>
          <ac:picMkLst>
            <pc:docMk/>
            <pc:sldMk cId="2107666072" sldId="256"/>
            <ac:picMk id="16" creationId="{BA10E022-E1C4-4884-8BFA-488E18655535}"/>
          </ac:picMkLst>
        </pc:picChg>
        <pc:picChg chg="add del mod">
          <ac:chgData name="Nethravathi S" userId="b30c3150b1c7e5fb" providerId="LiveId" clId="{7EABDE78-DE65-4165-BA64-D1D11EEDBCBD}" dt="2021-12-25T07:10:50.320" v="91" actId="478"/>
          <ac:picMkLst>
            <pc:docMk/>
            <pc:sldMk cId="2107666072" sldId="256"/>
            <ac:picMk id="18" creationId="{B09961BB-2942-4268-A7F9-39CE03EABCF9}"/>
          </ac:picMkLst>
        </pc:picChg>
      </pc:sldChg>
      <pc:sldChg chg="modSp mod">
        <pc:chgData name="Nethravathi S" userId="b30c3150b1c7e5fb" providerId="LiveId" clId="{7EABDE78-DE65-4165-BA64-D1D11EEDBCBD}" dt="2021-12-27T07:38:42.781" v="2032" actId="20577"/>
        <pc:sldMkLst>
          <pc:docMk/>
          <pc:sldMk cId="1261957284" sldId="257"/>
        </pc:sldMkLst>
        <pc:spChg chg="mod">
          <ac:chgData name="Nethravathi S" userId="b30c3150b1c7e5fb" providerId="LiveId" clId="{7EABDE78-DE65-4165-BA64-D1D11EEDBCBD}" dt="2021-12-27T07:38:42.781" v="2032" actId="20577"/>
          <ac:spMkLst>
            <pc:docMk/>
            <pc:sldMk cId="1261957284" sldId="257"/>
            <ac:spMk id="4" creationId="{1D69BC16-2377-431A-A8AD-94A3F32FD7C6}"/>
          </ac:spMkLst>
        </pc:spChg>
      </pc:sldChg>
      <pc:sldChg chg="addSp delSp modSp mod">
        <pc:chgData name="Nethravathi S" userId="b30c3150b1c7e5fb" providerId="LiveId" clId="{7EABDE78-DE65-4165-BA64-D1D11EEDBCBD}" dt="2021-12-25T07:47:24.225" v="159" actId="113"/>
        <pc:sldMkLst>
          <pc:docMk/>
          <pc:sldMk cId="230426747" sldId="258"/>
        </pc:sldMkLst>
        <pc:spChg chg="mod">
          <ac:chgData name="Nethravathi S" userId="b30c3150b1c7e5fb" providerId="LiveId" clId="{7EABDE78-DE65-4165-BA64-D1D11EEDBCBD}" dt="2021-12-25T07:47:24.225" v="159" actId="113"/>
          <ac:spMkLst>
            <pc:docMk/>
            <pc:sldMk cId="230426747" sldId="258"/>
            <ac:spMk id="2" creationId="{FCDFAA4D-CA8D-4E2B-9158-2963B785BBEC}"/>
          </ac:spMkLst>
        </pc:spChg>
        <pc:spChg chg="mod">
          <ac:chgData name="Nethravathi S" userId="b30c3150b1c7e5fb" providerId="LiveId" clId="{7EABDE78-DE65-4165-BA64-D1D11EEDBCBD}" dt="2021-12-25T07:34:08.702" v="142" actId="20577"/>
          <ac:spMkLst>
            <pc:docMk/>
            <pc:sldMk cId="230426747" sldId="258"/>
            <ac:spMk id="3" creationId="{75D42639-49F9-4D23-AC89-B00ED3A75D8B}"/>
          </ac:spMkLst>
        </pc:spChg>
        <pc:spChg chg="add mod">
          <ac:chgData name="Nethravathi S" userId="b30c3150b1c7e5fb" providerId="LiveId" clId="{7EABDE78-DE65-4165-BA64-D1D11EEDBCBD}" dt="2021-12-25T07:34:47.767" v="156" actId="20577"/>
          <ac:spMkLst>
            <pc:docMk/>
            <pc:sldMk cId="230426747" sldId="258"/>
            <ac:spMk id="11" creationId="{8F35A33B-55C9-4E9D-BDA6-85F3FBAD680F}"/>
          </ac:spMkLst>
        </pc:spChg>
        <pc:picChg chg="add del mod">
          <ac:chgData name="Nethravathi S" userId="b30c3150b1c7e5fb" providerId="LiveId" clId="{7EABDE78-DE65-4165-BA64-D1D11EEDBCBD}" dt="2021-12-25T07:33:07.668" v="128" actId="478"/>
          <ac:picMkLst>
            <pc:docMk/>
            <pc:sldMk cId="230426747" sldId="258"/>
            <ac:picMk id="5" creationId="{F7862B78-6D71-423B-87FD-5418DF96AF68}"/>
          </ac:picMkLst>
        </pc:picChg>
        <pc:picChg chg="add mod">
          <ac:chgData name="Nethravathi S" userId="b30c3150b1c7e5fb" providerId="LiveId" clId="{7EABDE78-DE65-4165-BA64-D1D11EEDBCBD}" dt="2021-12-25T07:34:28.011" v="148" actId="14100"/>
          <ac:picMkLst>
            <pc:docMk/>
            <pc:sldMk cId="230426747" sldId="258"/>
            <ac:picMk id="7" creationId="{328F1CA8-312F-4B2D-8994-51BCA3AAB774}"/>
          </ac:picMkLst>
        </pc:picChg>
        <pc:picChg chg="add del mod">
          <ac:chgData name="Nethravathi S" userId="b30c3150b1c7e5fb" providerId="LiveId" clId="{7EABDE78-DE65-4165-BA64-D1D11EEDBCBD}" dt="2021-12-25T07:33:42.236" v="137" actId="478"/>
          <ac:picMkLst>
            <pc:docMk/>
            <pc:sldMk cId="230426747" sldId="258"/>
            <ac:picMk id="9" creationId="{F6290ABB-CFC6-46EE-B411-8F07BDF4D0CE}"/>
          </ac:picMkLst>
        </pc:picChg>
      </pc:sldChg>
      <pc:sldChg chg="addSp delSp modSp mod">
        <pc:chgData name="Nethravathi S" userId="b30c3150b1c7e5fb" providerId="LiveId" clId="{7EABDE78-DE65-4165-BA64-D1D11EEDBCBD}" dt="2021-12-25T07:51:04.247" v="213" actId="20577"/>
        <pc:sldMkLst>
          <pc:docMk/>
          <pc:sldMk cId="3115936130" sldId="259"/>
        </pc:sldMkLst>
        <pc:spChg chg="mod">
          <ac:chgData name="Nethravathi S" userId="b30c3150b1c7e5fb" providerId="LiveId" clId="{7EABDE78-DE65-4165-BA64-D1D11EEDBCBD}" dt="2021-12-25T07:47:42.903" v="163" actId="207"/>
          <ac:spMkLst>
            <pc:docMk/>
            <pc:sldMk cId="3115936130" sldId="259"/>
            <ac:spMk id="2" creationId="{D6232901-3613-47D2-9F86-37195051ABCD}"/>
          </ac:spMkLst>
        </pc:spChg>
        <pc:spChg chg="del mod">
          <ac:chgData name="Nethravathi S" userId="b30c3150b1c7e5fb" providerId="LiveId" clId="{7EABDE78-DE65-4165-BA64-D1D11EEDBCBD}" dt="2021-12-25T07:48:49.963" v="166" actId="478"/>
          <ac:spMkLst>
            <pc:docMk/>
            <pc:sldMk cId="3115936130" sldId="259"/>
            <ac:spMk id="3" creationId="{CA0EF478-34CC-43C8-9A71-6B1050E78705}"/>
          </ac:spMkLst>
        </pc:spChg>
        <pc:spChg chg="del">
          <ac:chgData name="Nethravathi S" userId="b30c3150b1c7e5fb" providerId="LiveId" clId="{7EABDE78-DE65-4165-BA64-D1D11EEDBCBD}" dt="2021-12-25T07:48:52.738" v="167" actId="478"/>
          <ac:spMkLst>
            <pc:docMk/>
            <pc:sldMk cId="3115936130" sldId="259"/>
            <ac:spMk id="6" creationId="{0F862CE3-A199-4549-87B3-7149D1CD0B03}"/>
          </ac:spMkLst>
        </pc:spChg>
        <pc:spChg chg="add mod">
          <ac:chgData name="Nethravathi S" userId="b30c3150b1c7e5fb" providerId="LiveId" clId="{7EABDE78-DE65-4165-BA64-D1D11EEDBCBD}" dt="2021-12-25T07:50:26.160" v="199" actId="20577"/>
          <ac:spMkLst>
            <pc:docMk/>
            <pc:sldMk cId="3115936130" sldId="259"/>
            <ac:spMk id="7" creationId="{04C82A8F-E3E9-4B9D-95D6-8F9A589F4422}"/>
          </ac:spMkLst>
        </pc:spChg>
        <pc:spChg chg="add mod">
          <ac:chgData name="Nethravathi S" userId="b30c3150b1c7e5fb" providerId="LiveId" clId="{7EABDE78-DE65-4165-BA64-D1D11EEDBCBD}" dt="2021-12-25T07:51:04.247" v="213" actId="20577"/>
          <ac:spMkLst>
            <pc:docMk/>
            <pc:sldMk cId="3115936130" sldId="259"/>
            <ac:spMk id="11" creationId="{52545AAC-9C5E-4D96-8BA8-8C39F9230FEA}"/>
          </ac:spMkLst>
        </pc:spChg>
        <pc:picChg chg="del">
          <ac:chgData name="Nethravathi S" userId="b30c3150b1c7e5fb" providerId="LiveId" clId="{7EABDE78-DE65-4165-BA64-D1D11EEDBCBD}" dt="2021-12-25T07:48:47.034" v="164" actId="478"/>
          <ac:picMkLst>
            <pc:docMk/>
            <pc:sldMk cId="3115936130" sldId="259"/>
            <ac:picMk id="4" creationId="{B0E81B8D-C7BA-4662-81BC-60021FA7516D}"/>
          </ac:picMkLst>
        </pc:picChg>
        <pc:picChg chg="add mod">
          <ac:chgData name="Nethravathi S" userId="b30c3150b1c7e5fb" providerId="LiveId" clId="{7EABDE78-DE65-4165-BA64-D1D11EEDBCBD}" dt="2021-12-25T07:50:54.219" v="205" actId="14100"/>
          <ac:picMkLst>
            <pc:docMk/>
            <pc:sldMk cId="3115936130" sldId="259"/>
            <ac:picMk id="9" creationId="{7517C1B1-6E33-40FA-A281-295D09645E48}"/>
          </ac:picMkLst>
        </pc:picChg>
      </pc:sldChg>
      <pc:sldChg chg="addSp delSp modSp mod">
        <pc:chgData name="Nethravathi S" userId="b30c3150b1c7e5fb" providerId="LiveId" clId="{7EABDE78-DE65-4165-BA64-D1D11EEDBCBD}" dt="2021-12-25T07:54:21.369" v="241" actId="1076"/>
        <pc:sldMkLst>
          <pc:docMk/>
          <pc:sldMk cId="2057397313" sldId="260"/>
        </pc:sldMkLst>
        <pc:spChg chg="mod">
          <ac:chgData name="Nethravathi S" userId="b30c3150b1c7e5fb" providerId="LiveId" clId="{7EABDE78-DE65-4165-BA64-D1D11EEDBCBD}" dt="2021-12-25T07:51:27.041" v="214" actId="207"/>
          <ac:spMkLst>
            <pc:docMk/>
            <pc:sldMk cId="2057397313" sldId="260"/>
            <ac:spMk id="2" creationId="{0856EF61-66EA-46A7-BEA5-CF3AF0E197A9}"/>
          </ac:spMkLst>
        </pc:spChg>
        <pc:spChg chg="del mod">
          <ac:chgData name="Nethravathi S" userId="b30c3150b1c7e5fb" providerId="LiveId" clId="{7EABDE78-DE65-4165-BA64-D1D11EEDBCBD}" dt="2021-12-25T07:51:33.238" v="216" actId="478"/>
          <ac:spMkLst>
            <pc:docMk/>
            <pc:sldMk cId="2057397313" sldId="260"/>
            <ac:spMk id="3" creationId="{7F6F7B2E-9B57-4A0D-87F4-7C90E773CE0B}"/>
          </ac:spMkLst>
        </pc:spChg>
        <pc:spChg chg="add mod">
          <ac:chgData name="Nethravathi S" userId="b30c3150b1c7e5fb" providerId="LiveId" clId="{7EABDE78-DE65-4165-BA64-D1D11EEDBCBD}" dt="2021-12-25T07:53:40.832" v="231" actId="14100"/>
          <ac:spMkLst>
            <pc:docMk/>
            <pc:sldMk cId="2057397313" sldId="260"/>
            <ac:spMk id="8" creationId="{E0D6D86B-8424-4F4F-83E6-759CBEF0DF81}"/>
          </ac:spMkLst>
        </pc:spChg>
        <pc:picChg chg="add mod">
          <ac:chgData name="Nethravathi S" userId="b30c3150b1c7e5fb" providerId="LiveId" clId="{7EABDE78-DE65-4165-BA64-D1D11EEDBCBD}" dt="2021-12-25T07:54:21.369" v="241" actId="1076"/>
          <ac:picMkLst>
            <pc:docMk/>
            <pc:sldMk cId="2057397313" sldId="260"/>
            <ac:picMk id="6" creationId="{52219491-D35B-4104-B404-BDBB0C740FCA}"/>
          </ac:picMkLst>
        </pc:picChg>
        <pc:picChg chg="del">
          <ac:chgData name="Nethravathi S" userId="b30c3150b1c7e5fb" providerId="LiveId" clId="{7EABDE78-DE65-4165-BA64-D1D11EEDBCBD}" dt="2021-12-25T07:52:48.269" v="225" actId="478"/>
          <ac:picMkLst>
            <pc:docMk/>
            <pc:sldMk cId="2057397313" sldId="260"/>
            <ac:picMk id="7" creationId="{BD7FECE5-BBEA-44E4-B4C3-D35F44A5365B}"/>
          </ac:picMkLst>
        </pc:picChg>
        <pc:picChg chg="del">
          <ac:chgData name="Nethravathi S" userId="b30c3150b1c7e5fb" providerId="LiveId" clId="{7EABDE78-DE65-4165-BA64-D1D11EEDBCBD}" dt="2021-12-25T07:52:49.587" v="226" actId="478"/>
          <ac:picMkLst>
            <pc:docMk/>
            <pc:sldMk cId="2057397313" sldId="260"/>
            <ac:picMk id="9" creationId="{EDB7EF3A-0365-4DF9-B91D-A2C1C935DA41}"/>
          </ac:picMkLst>
        </pc:picChg>
        <pc:picChg chg="add mod">
          <ac:chgData name="Nethravathi S" userId="b30c3150b1c7e5fb" providerId="LiveId" clId="{7EABDE78-DE65-4165-BA64-D1D11EEDBCBD}" dt="2021-12-25T07:54:18.929" v="240" actId="1076"/>
          <ac:picMkLst>
            <pc:docMk/>
            <pc:sldMk cId="2057397313" sldId="260"/>
            <ac:picMk id="11" creationId="{3CAA1208-E88D-4623-842F-685943F900DA}"/>
          </ac:picMkLst>
        </pc:picChg>
      </pc:sldChg>
      <pc:sldChg chg="addSp delSp modSp mod">
        <pc:chgData name="Nethravathi S" userId="b30c3150b1c7e5fb" providerId="LiveId" clId="{7EABDE78-DE65-4165-BA64-D1D11EEDBCBD}" dt="2021-12-25T08:03:24.164" v="343" actId="20577"/>
        <pc:sldMkLst>
          <pc:docMk/>
          <pc:sldMk cId="225257667" sldId="261"/>
        </pc:sldMkLst>
        <pc:spChg chg="mod">
          <ac:chgData name="Nethravathi S" userId="b30c3150b1c7e5fb" providerId="LiveId" clId="{7EABDE78-DE65-4165-BA64-D1D11EEDBCBD}" dt="2021-12-25T08:03:24.164" v="343" actId="20577"/>
          <ac:spMkLst>
            <pc:docMk/>
            <pc:sldMk cId="225257667" sldId="261"/>
            <ac:spMk id="2" creationId="{2AFFAE4A-F5A2-445D-A1FD-E76F3AF662B9}"/>
          </ac:spMkLst>
        </pc:spChg>
        <pc:spChg chg="del">
          <ac:chgData name="Nethravathi S" userId="b30c3150b1c7e5fb" providerId="LiveId" clId="{7EABDE78-DE65-4165-BA64-D1D11EEDBCBD}" dt="2021-12-25T08:02:28.608" v="307" actId="478"/>
          <ac:spMkLst>
            <pc:docMk/>
            <pc:sldMk cId="225257667" sldId="261"/>
            <ac:spMk id="3" creationId="{D738298F-5094-4E08-BFDB-1CA7F3837DF1}"/>
          </ac:spMkLst>
        </pc:spChg>
        <pc:spChg chg="del">
          <ac:chgData name="Nethravathi S" userId="b30c3150b1c7e5fb" providerId="LiveId" clId="{7EABDE78-DE65-4165-BA64-D1D11EEDBCBD}" dt="2021-12-25T07:55:08.646" v="243" actId="478"/>
          <ac:spMkLst>
            <pc:docMk/>
            <pc:sldMk cId="225257667" sldId="261"/>
            <ac:spMk id="6" creationId="{C92B6FBD-33CC-452B-83FA-5A2DF83EF469}"/>
          </ac:spMkLst>
        </pc:spChg>
        <pc:spChg chg="del">
          <ac:chgData name="Nethravathi S" userId="b30c3150b1c7e5fb" providerId="LiveId" clId="{7EABDE78-DE65-4165-BA64-D1D11EEDBCBD}" dt="2021-12-25T08:02:31.921" v="308" actId="478"/>
          <ac:spMkLst>
            <pc:docMk/>
            <pc:sldMk cId="225257667" sldId="261"/>
            <ac:spMk id="11" creationId="{8C4BF059-86B9-417B-BF4A-00E982A94C59}"/>
          </ac:spMkLst>
        </pc:spChg>
        <pc:picChg chg="add del mod">
          <ac:chgData name="Nethravathi S" userId="b30c3150b1c7e5fb" providerId="LiveId" clId="{7EABDE78-DE65-4165-BA64-D1D11EEDBCBD}" dt="2021-12-25T08:02:37.983" v="311" actId="478"/>
          <ac:picMkLst>
            <pc:docMk/>
            <pc:sldMk cId="225257667" sldId="261"/>
            <ac:picMk id="4" creationId="{FF9D729B-E3E8-4527-93A4-AF0106BC9EB5}"/>
          </ac:picMkLst>
        </pc:picChg>
        <pc:picChg chg="add mod">
          <ac:chgData name="Nethravathi S" userId="b30c3150b1c7e5fb" providerId="LiveId" clId="{7EABDE78-DE65-4165-BA64-D1D11EEDBCBD}" dt="2021-12-25T08:02:41.091" v="312" actId="1076"/>
          <ac:picMkLst>
            <pc:docMk/>
            <pc:sldMk cId="225257667" sldId="261"/>
            <ac:picMk id="8" creationId="{BFCC53B1-FDB7-44B2-BFC3-72BD5A1718F2}"/>
          </ac:picMkLst>
        </pc:picChg>
        <pc:picChg chg="add mod">
          <ac:chgData name="Nethravathi S" userId="b30c3150b1c7e5fb" providerId="LiveId" clId="{7EABDE78-DE65-4165-BA64-D1D11EEDBCBD}" dt="2021-12-25T08:03:07.455" v="336" actId="14100"/>
          <ac:picMkLst>
            <pc:docMk/>
            <pc:sldMk cId="225257667" sldId="261"/>
            <ac:picMk id="9" creationId="{E2A2FEAE-3FBE-49A1-86F8-2CD3FACCB5ED}"/>
          </ac:picMkLst>
        </pc:picChg>
        <pc:picChg chg="del">
          <ac:chgData name="Nethravathi S" userId="b30c3150b1c7e5fb" providerId="LiveId" clId="{7EABDE78-DE65-4165-BA64-D1D11EEDBCBD}" dt="2021-12-25T07:55:07.025" v="242" actId="478"/>
          <ac:picMkLst>
            <pc:docMk/>
            <pc:sldMk cId="225257667" sldId="261"/>
            <ac:picMk id="1026" creationId="{42997870-4357-4235-B756-0C9B20C13347}"/>
          </ac:picMkLst>
        </pc:picChg>
      </pc:sldChg>
      <pc:sldChg chg="modSp mod">
        <pc:chgData name="Nethravathi S" userId="b30c3150b1c7e5fb" providerId="LiveId" clId="{7EABDE78-DE65-4165-BA64-D1D11EEDBCBD}" dt="2021-12-27T07:39:31.253" v="2041"/>
        <pc:sldMkLst>
          <pc:docMk/>
          <pc:sldMk cId="3473332242" sldId="263"/>
        </pc:sldMkLst>
        <pc:spChg chg="mod">
          <ac:chgData name="Nethravathi S" userId="b30c3150b1c7e5fb" providerId="LiveId" clId="{7EABDE78-DE65-4165-BA64-D1D11EEDBCBD}" dt="2021-12-25T08:03:42.252" v="344" actId="207"/>
          <ac:spMkLst>
            <pc:docMk/>
            <pc:sldMk cId="3473332242" sldId="263"/>
            <ac:spMk id="2" creationId="{34A4EFDA-CD3E-4712-8840-3555D1C9F802}"/>
          </ac:spMkLst>
        </pc:spChg>
        <pc:spChg chg="mod">
          <ac:chgData name="Nethravathi S" userId="b30c3150b1c7e5fb" providerId="LiveId" clId="{7EABDE78-DE65-4165-BA64-D1D11EEDBCBD}" dt="2021-12-25T08:17:14.384" v="505" actId="20577"/>
          <ac:spMkLst>
            <pc:docMk/>
            <pc:sldMk cId="3473332242" sldId="263"/>
            <ac:spMk id="9" creationId="{65C1B98E-16C4-4728-A2C6-A060D7599AD6}"/>
          </ac:spMkLst>
        </pc:spChg>
        <pc:spChg chg="mod">
          <ac:chgData name="Nethravathi S" userId="b30c3150b1c7e5fb" providerId="LiveId" clId="{7EABDE78-DE65-4165-BA64-D1D11EEDBCBD}" dt="2021-12-25T08:17:22.175" v="507"/>
          <ac:spMkLst>
            <pc:docMk/>
            <pc:sldMk cId="3473332242" sldId="263"/>
            <ac:spMk id="11" creationId="{A12EF69C-6EE3-4F90-8E75-AD0E99F33C4E}"/>
          </ac:spMkLst>
        </pc:spChg>
        <pc:spChg chg="mod">
          <ac:chgData name="Nethravathi S" userId="b30c3150b1c7e5fb" providerId="LiveId" clId="{7EABDE78-DE65-4165-BA64-D1D11EEDBCBD}" dt="2021-12-25T08:17:35.788" v="509"/>
          <ac:spMkLst>
            <pc:docMk/>
            <pc:sldMk cId="3473332242" sldId="263"/>
            <ac:spMk id="15" creationId="{F643177A-4A3B-4D6B-9D2E-88F2192ED748}"/>
          </ac:spMkLst>
        </pc:spChg>
        <pc:spChg chg="mod">
          <ac:chgData name="Nethravathi S" userId="b30c3150b1c7e5fb" providerId="LiveId" clId="{7EABDE78-DE65-4165-BA64-D1D11EEDBCBD}" dt="2021-12-25T08:15:07.243" v="465" actId="20577"/>
          <ac:spMkLst>
            <pc:docMk/>
            <pc:sldMk cId="3473332242" sldId="263"/>
            <ac:spMk id="18" creationId="{00033B84-DBF6-4EA5-A678-00A039B25E9D}"/>
          </ac:spMkLst>
        </pc:spChg>
        <pc:spChg chg="mod">
          <ac:chgData name="Nethravathi S" userId="b30c3150b1c7e5fb" providerId="LiveId" clId="{7EABDE78-DE65-4165-BA64-D1D11EEDBCBD}" dt="2021-12-27T07:39:12.614" v="2036" actId="21"/>
          <ac:spMkLst>
            <pc:docMk/>
            <pc:sldMk cId="3473332242" sldId="263"/>
            <ac:spMk id="20" creationId="{95249C89-B121-4BA7-AE38-C2127E8876B5}"/>
          </ac:spMkLst>
        </pc:spChg>
        <pc:spChg chg="mod">
          <ac:chgData name="Nethravathi S" userId="b30c3150b1c7e5fb" providerId="LiveId" clId="{7EABDE78-DE65-4165-BA64-D1D11EEDBCBD}" dt="2021-12-25T08:17:40.922" v="511"/>
          <ac:spMkLst>
            <pc:docMk/>
            <pc:sldMk cId="3473332242" sldId="263"/>
            <ac:spMk id="21" creationId="{180C310C-7A7D-4FDC-B69B-7242D8F982A5}"/>
          </ac:spMkLst>
        </pc:spChg>
        <pc:spChg chg="mod">
          <ac:chgData name="Nethravathi S" userId="b30c3150b1c7e5fb" providerId="LiveId" clId="{7EABDE78-DE65-4165-BA64-D1D11EEDBCBD}" dt="2021-12-25T08:17:57.695" v="552" actId="20577"/>
          <ac:spMkLst>
            <pc:docMk/>
            <pc:sldMk cId="3473332242" sldId="263"/>
            <ac:spMk id="23" creationId="{31ECFB98-689F-422F-9514-728C014F084F}"/>
          </ac:spMkLst>
        </pc:spChg>
        <pc:spChg chg="mod">
          <ac:chgData name="Nethravathi S" userId="b30c3150b1c7e5fb" providerId="LiveId" clId="{7EABDE78-DE65-4165-BA64-D1D11EEDBCBD}" dt="2021-12-25T08:14:44.615" v="459" actId="20577"/>
          <ac:spMkLst>
            <pc:docMk/>
            <pc:sldMk cId="3473332242" sldId="263"/>
            <ac:spMk id="25" creationId="{79CD2769-69D5-4A56-98E8-09B8EA44A207}"/>
          </ac:spMkLst>
        </pc:spChg>
        <pc:spChg chg="mod">
          <ac:chgData name="Nethravathi S" userId="b30c3150b1c7e5fb" providerId="LiveId" clId="{7EABDE78-DE65-4165-BA64-D1D11EEDBCBD}" dt="2021-12-27T07:39:29.384" v="2040" actId="21"/>
          <ac:spMkLst>
            <pc:docMk/>
            <pc:sldMk cId="3473332242" sldId="263"/>
            <ac:spMk id="28" creationId="{D8B4B1D2-FAFA-4E25-8870-E56EB080A176}"/>
          </ac:spMkLst>
        </pc:spChg>
        <pc:spChg chg="mod">
          <ac:chgData name="Nethravathi S" userId="b30c3150b1c7e5fb" providerId="LiveId" clId="{7EABDE78-DE65-4165-BA64-D1D11EEDBCBD}" dt="2021-12-27T07:39:31.253" v="2041"/>
          <ac:spMkLst>
            <pc:docMk/>
            <pc:sldMk cId="3473332242" sldId="263"/>
            <ac:spMk id="30" creationId="{93894349-6E7C-4E61-88B6-9FE6FB216C26}"/>
          </ac:spMkLst>
        </pc:spChg>
        <pc:spChg chg="mod">
          <ac:chgData name="Nethravathi S" userId="b30c3150b1c7e5fb" providerId="LiveId" clId="{7EABDE78-DE65-4165-BA64-D1D11EEDBCBD}" dt="2021-12-27T07:39:15.801" v="2037"/>
          <ac:spMkLst>
            <pc:docMk/>
            <pc:sldMk cId="3473332242" sldId="263"/>
            <ac:spMk id="35" creationId="{9098978D-D860-4946-A8B0-561DB45732B6}"/>
          </ac:spMkLst>
        </pc:spChg>
      </pc:sldChg>
      <pc:sldChg chg="modSp mod">
        <pc:chgData name="Nethravathi S" userId="b30c3150b1c7e5fb" providerId="LiveId" clId="{7EABDE78-DE65-4165-BA64-D1D11EEDBCBD}" dt="2021-12-25T08:21:42.520" v="688" actId="20577"/>
        <pc:sldMkLst>
          <pc:docMk/>
          <pc:sldMk cId="361141756" sldId="264"/>
        </pc:sldMkLst>
        <pc:spChg chg="mod">
          <ac:chgData name="Nethravathi S" userId="b30c3150b1c7e5fb" providerId="LiveId" clId="{7EABDE78-DE65-4165-BA64-D1D11EEDBCBD}" dt="2021-12-25T08:18:17.038" v="554" actId="207"/>
          <ac:spMkLst>
            <pc:docMk/>
            <pc:sldMk cId="361141756" sldId="264"/>
            <ac:spMk id="2" creationId="{C9F173D0-E24A-4A39-884B-E8CD564E0481}"/>
          </ac:spMkLst>
        </pc:spChg>
        <pc:spChg chg="mod">
          <ac:chgData name="Nethravathi S" userId="b30c3150b1c7e5fb" providerId="LiveId" clId="{7EABDE78-DE65-4165-BA64-D1D11EEDBCBD}" dt="2021-12-25T08:21:42.520" v="688" actId="20577"/>
          <ac:spMkLst>
            <pc:docMk/>
            <pc:sldMk cId="361141756" sldId="264"/>
            <ac:spMk id="3" creationId="{25823B0B-A990-40C9-A3ED-6365DB0B43BE}"/>
          </ac:spMkLst>
        </pc:spChg>
      </pc:sldChg>
      <pc:sldChg chg="addSp delSp modSp mod">
        <pc:chgData name="Nethravathi S" userId="b30c3150b1c7e5fb" providerId="LiveId" clId="{7EABDE78-DE65-4165-BA64-D1D11EEDBCBD}" dt="2021-12-25T10:04:04.303" v="1309"/>
        <pc:sldMkLst>
          <pc:docMk/>
          <pc:sldMk cId="680301169" sldId="265"/>
        </pc:sldMkLst>
        <pc:spChg chg="mod">
          <ac:chgData name="Nethravathi S" userId="b30c3150b1c7e5fb" providerId="LiveId" clId="{7EABDE78-DE65-4165-BA64-D1D11EEDBCBD}" dt="2021-12-25T10:04:04.303" v="1309"/>
          <ac:spMkLst>
            <pc:docMk/>
            <pc:sldMk cId="680301169" sldId="265"/>
            <ac:spMk id="2" creationId="{1C3894D7-664E-424B-BEB5-5FEC672F977D}"/>
          </ac:spMkLst>
        </pc:spChg>
        <pc:spChg chg="add mod">
          <ac:chgData name="Nethravathi S" userId="b30c3150b1c7e5fb" providerId="LiveId" clId="{7EABDE78-DE65-4165-BA64-D1D11EEDBCBD}" dt="2021-12-25T10:03:59.262" v="1308"/>
          <ac:spMkLst>
            <pc:docMk/>
            <pc:sldMk cId="680301169" sldId="265"/>
            <ac:spMk id="4" creationId="{8E76C9AD-7155-4C27-842C-1F2C4A6F9F3D}"/>
          </ac:spMkLst>
        </pc:spChg>
        <pc:spChg chg="add del mod">
          <ac:chgData name="Nethravathi S" userId="b30c3150b1c7e5fb" providerId="LiveId" clId="{7EABDE78-DE65-4165-BA64-D1D11EEDBCBD}" dt="2021-12-25T08:52:49.245" v="800" actId="478"/>
          <ac:spMkLst>
            <pc:docMk/>
            <pc:sldMk cId="680301169" sldId="265"/>
            <ac:spMk id="5" creationId="{AEB7F676-1D9A-482F-8C79-2A001FD80CD8}"/>
          </ac:spMkLst>
        </pc:spChg>
        <pc:spChg chg="add del mod">
          <ac:chgData name="Nethravathi S" userId="b30c3150b1c7e5fb" providerId="LiveId" clId="{7EABDE78-DE65-4165-BA64-D1D11EEDBCBD}" dt="2021-12-25T08:48:21.597" v="706" actId="478"/>
          <ac:spMkLst>
            <pc:docMk/>
            <pc:sldMk cId="680301169" sldId="265"/>
            <ac:spMk id="9" creationId="{DB2F481E-67A2-4933-ABB1-0393832381E8}"/>
          </ac:spMkLst>
        </pc:spChg>
        <pc:spChg chg="del mod">
          <ac:chgData name="Nethravathi S" userId="b30c3150b1c7e5fb" providerId="LiveId" clId="{7EABDE78-DE65-4165-BA64-D1D11EEDBCBD}" dt="2021-12-25T08:23:33.458" v="693" actId="478"/>
          <ac:spMkLst>
            <pc:docMk/>
            <pc:sldMk cId="680301169" sldId="265"/>
            <ac:spMk id="13" creationId="{5A68F604-10E7-4C89-87A3-51795C824845}"/>
          </ac:spMkLst>
        </pc:spChg>
        <pc:spChg chg="del">
          <ac:chgData name="Nethravathi S" userId="b30c3150b1c7e5fb" providerId="LiveId" clId="{7EABDE78-DE65-4165-BA64-D1D11EEDBCBD}" dt="2021-12-25T08:23:36.157" v="694" actId="478"/>
          <ac:spMkLst>
            <pc:docMk/>
            <pc:sldMk cId="680301169" sldId="265"/>
            <ac:spMk id="14" creationId="{AA045911-438E-4F92-8DDD-A7514F99F4EC}"/>
          </ac:spMkLst>
        </pc:spChg>
        <pc:spChg chg="add mod">
          <ac:chgData name="Nethravathi S" userId="b30c3150b1c7e5fb" providerId="LiveId" clId="{7EABDE78-DE65-4165-BA64-D1D11EEDBCBD}" dt="2021-12-25T08:56:43.011" v="880" actId="14100"/>
          <ac:spMkLst>
            <pc:docMk/>
            <pc:sldMk cId="680301169" sldId="265"/>
            <ac:spMk id="15" creationId="{AD88F162-3EF9-43AF-9C43-AAC5094D4C5F}"/>
          </ac:spMkLst>
        </pc:spChg>
        <pc:spChg chg="add mod">
          <ac:chgData name="Nethravathi S" userId="b30c3150b1c7e5fb" providerId="LiveId" clId="{7EABDE78-DE65-4165-BA64-D1D11EEDBCBD}" dt="2021-12-25T08:58:50.451" v="930" actId="20577"/>
          <ac:spMkLst>
            <pc:docMk/>
            <pc:sldMk cId="680301169" sldId="265"/>
            <ac:spMk id="16" creationId="{A525B9D4-C8E1-49FC-852A-EC50B544EA0C}"/>
          </ac:spMkLst>
        </pc:spChg>
        <pc:picChg chg="add mod">
          <ac:chgData name="Nethravathi S" userId="b30c3150b1c7e5fb" providerId="LiveId" clId="{7EABDE78-DE65-4165-BA64-D1D11EEDBCBD}" dt="2021-12-25T08:54:28.422" v="869" actId="14100"/>
          <ac:picMkLst>
            <pc:docMk/>
            <pc:sldMk cId="680301169" sldId="265"/>
            <ac:picMk id="6" creationId="{AFC84F6D-9077-43C8-8B73-B026F9A05758}"/>
          </ac:picMkLst>
        </pc:picChg>
        <pc:picChg chg="del">
          <ac:chgData name="Nethravathi S" userId="b30c3150b1c7e5fb" providerId="LiveId" clId="{7EABDE78-DE65-4165-BA64-D1D11EEDBCBD}" dt="2021-12-25T08:23:29.158" v="690" actId="478"/>
          <ac:picMkLst>
            <pc:docMk/>
            <pc:sldMk cId="680301169" sldId="265"/>
            <ac:picMk id="10" creationId="{967F3945-4B45-402D-8258-E2453F13AD3F}"/>
          </ac:picMkLst>
        </pc:picChg>
        <pc:picChg chg="add mod">
          <ac:chgData name="Nethravathi S" userId="b30c3150b1c7e5fb" providerId="LiveId" clId="{7EABDE78-DE65-4165-BA64-D1D11EEDBCBD}" dt="2021-12-25T08:54:19.946" v="867" actId="14100"/>
          <ac:picMkLst>
            <pc:docMk/>
            <pc:sldMk cId="680301169" sldId="265"/>
            <ac:picMk id="2050" creationId="{0B83857C-452A-4575-B229-1C28F60EC8D2}"/>
          </ac:picMkLst>
        </pc:picChg>
        <pc:picChg chg="del">
          <ac:chgData name="Nethravathi S" userId="b30c3150b1c7e5fb" providerId="LiveId" clId="{7EABDE78-DE65-4165-BA64-D1D11EEDBCBD}" dt="2021-12-25T08:23:30.349" v="691" actId="478"/>
          <ac:picMkLst>
            <pc:docMk/>
            <pc:sldMk cId="680301169" sldId="265"/>
            <ac:picMk id="2052" creationId="{215BCDCE-3538-40FE-9395-B9608B176564}"/>
          </ac:picMkLst>
        </pc:picChg>
      </pc:sldChg>
      <pc:sldChg chg="addSp delSp modSp mod">
        <pc:chgData name="Nethravathi S" userId="b30c3150b1c7e5fb" providerId="LiveId" clId="{7EABDE78-DE65-4165-BA64-D1D11EEDBCBD}" dt="2021-12-27T07:41:44.911" v="2061"/>
        <pc:sldMkLst>
          <pc:docMk/>
          <pc:sldMk cId="3333674293" sldId="266"/>
        </pc:sldMkLst>
        <pc:spChg chg="mod">
          <ac:chgData name="Nethravathi S" userId="b30c3150b1c7e5fb" providerId="LiveId" clId="{7EABDE78-DE65-4165-BA64-D1D11EEDBCBD}" dt="2021-12-25T10:03:38.232" v="1306" actId="14100"/>
          <ac:spMkLst>
            <pc:docMk/>
            <pc:sldMk cId="3333674293" sldId="266"/>
            <ac:spMk id="2" creationId="{D947EE0E-D8D1-424B-A86E-452CF853C01A}"/>
          </ac:spMkLst>
        </pc:spChg>
        <pc:spChg chg="add del">
          <ac:chgData name="Nethravathi S" userId="b30c3150b1c7e5fb" providerId="LiveId" clId="{7EABDE78-DE65-4165-BA64-D1D11EEDBCBD}" dt="2021-12-25T09:01:48.141" v="977"/>
          <ac:spMkLst>
            <pc:docMk/>
            <pc:sldMk cId="3333674293" sldId="266"/>
            <ac:spMk id="3" creationId="{B5D3C040-A1AC-4E41-B764-A1910C81589B}"/>
          </ac:spMkLst>
        </pc:spChg>
        <pc:spChg chg="del mod">
          <ac:chgData name="Nethravathi S" userId="b30c3150b1c7e5fb" providerId="LiveId" clId="{7EABDE78-DE65-4165-BA64-D1D11EEDBCBD}" dt="2021-12-25T08:59:42.215" v="949" actId="478"/>
          <ac:spMkLst>
            <pc:docMk/>
            <pc:sldMk cId="3333674293" sldId="266"/>
            <ac:spMk id="4" creationId="{49AA2086-2E78-4788-9B2F-C0553E0808EB}"/>
          </ac:spMkLst>
        </pc:spChg>
        <pc:spChg chg="add del">
          <ac:chgData name="Nethravathi S" userId="b30c3150b1c7e5fb" providerId="LiveId" clId="{7EABDE78-DE65-4165-BA64-D1D11EEDBCBD}" dt="2021-12-25T09:01:52.893" v="979"/>
          <ac:spMkLst>
            <pc:docMk/>
            <pc:sldMk cId="3333674293" sldId="266"/>
            <ac:spMk id="5" creationId="{428CD4FA-A422-407B-830C-BA62710500F4}"/>
          </ac:spMkLst>
        </pc:spChg>
        <pc:spChg chg="add mod">
          <ac:chgData name="Nethravathi S" userId="b30c3150b1c7e5fb" providerId="LiveId" clId="{7EABDE78-DE65-4165-BA64-D1D11EEDBCBD}" dt="2021-12-25T10:03:32.879" v="1304" actId="113"/>
          <ac:spMkLst>
            <pc:docMk/>
            <pc:sldMk cId="3333674293" sldId="266"/>
            <ac:spMk id="11" creationId="{A8661FBA-7D34-4743-B868-9A0026A1A066}"/>
          </ac:spMkLst>
        </pc:spChg>
        <pc:spChg chg="add mod">
          <ac:chgData name="Nethravathi S" userId="b30c3150b1c7e5fb" providerId="LiveId" clId="{7EABDE78-DE65-4165-BA64-D1D11EEDBCBD}" dt="2021-12-25T10:00:02.529" v="1196" actId="14100"/>
          <ac:spMkLst>
            <pc:docMk/>
            <pc:sldMk cId="3333674293" sldId="266"/>
            <ac:spMk id="15" creationId="{5EC86E77-30B8-4DC8-B925-57875009B1B3}"/>
          </ac:spMkLst>
        </pc:spChg>
        <pc:picChg chg="add mod">
          <ac:chgData name="Nethravathi S" userId="b30c3150b1c7e5fb" providerId="LiveId" clId="{7EABDE78-DE65-4165-BA64-D1D11EEDBCBD}" dt="2021-12-25T09:01:32.090" v="975"/>
          <ac:picMkLst>
            <pc:docMk/>
            <pc:sldMk cId="3333674293" sldId="266"/>
            <ac:picMk id="6" creationId="{D0A57159-00F0-476F-92C8-66344BB0CF39}"/>
          </ac:picMkLst>
        </pc:picChg>
        <pc:picChg chg="add mod">
          <ac:chgData name="Nethravathi S" userId="b30c3150b1c7e5fb" providerId="LiveId" clId="{7EABDE78-DE65-4165-BA64-D1D11EEDBCBD}" dt="2021-12-25T09:01:31.126" v="973"/>
          <ac:picMkLst>
            <pc:docMk/>
            <pc:sldMk cId="3333674293" sldId="266"/>
            <ac:picMk id="7" creationId="{7550C3E3-8306-4ACB-BD16-78A683589251}"/>
          </ac:picMkLst>
        </pc:picChg>
        <pc:picChg chg="add del mod">
          <ac:chgData name="Nethravathi S" userId="b30c3150b1c7e5fb" providerId="LiveId" clId="{7EABDE78-DE65-4165-BA64-D1D11EEDBCBD}" dt="2021-12-27T07:40:11.335" v="2046" actId="478"/>
          <ac:picMkLst>
            <pc:docMk/>
            <pc:sldMk cId="3333674293" sldId="266"/>
            <ac:picMk id="7" creationId="{C9915DB6-A7E2-40C7-9988-ABAF20B92DB7}"/>
          </ac:picMkLst>
        </pc:picChg>
        <pc:picChg chg="add mod">
          <ac:chgData name="Nethravathi S" userId="b30c3150b1c7e5fb" providerId="LiveId" clId="{7EABDE78-DE65-4165-BA64-D1D11EEDBCBD}" dt="2021-12-25T09:01:27.976" v="964"/>
          <ac:picMkLst>
            <pc:docMk/>
            <pc:sldMk cId="3333674293" sldId="266"/>
            <ac:picMk id="8" creationId="{5E1DCE3A-19F5-4926-A0AD-72F42B6FC03E}"/>
          </ac:picMkLst>
        </pc:picChg>
        <pc:picChg chg="add del mod">
          <ac:chgData name="Nethravathi S" userId="b30c3150b1c7e5fb" providerId="LiveId" clId="{7EABDE78-DE65-4165-BA64-D1D11EEDBCBD}" dt="2021-12-27T07:40:00.519" v="2042" actId="478"/>
          <ac:picMkLst>
            <pc:docMk/>
            <pc:sldMk cId="3333674293" sldId="266"/>
            <ac:picMk id="8" creationId="{D704B2EA-E911-4358-B8B5-25C48C9DBDF0}"/>
          </ac:picMkLst>
        </pc:picChg>
        <pc:picChg chg="add del mod">
          <ac:chgData name="Nethravathi S" userId="b30c3150b1c7e5fb" providerId="LiveId" clId="{7EABDE78-DE65-4165-BA64-D1D11EEDBCBD}" dt="2021-12-26T09:04:11.309" v="1876"/>
          <ac:picMkLst>
            <pc:docMk/>
            <pc:sldMk cId="3333674293" sldId="266"/>
            <ac:picMk id="9" creationId="{D107D5A7-97BD-44EE-9E4F-D5AFE463F7A0}"/>
          </ac:picMkLst>
        </pc:picChg>
        <pc:picChg chg="add del mod">
          <ac:chgData name="Nethravathi S" userId="b30c3150b1c7e5fb" providerId="LiveId" clId="{7EABDE78-DE65-4165-BA64-D1D11EEDBCBD}" dt="2021-12-25T09:54:10.233" v="1068" actId="21"/>
          <ac:picMkLst>
            <pc:docMk/>
            <pc:sldMk cId="3333674293" sldId="266"/>
            <ac:picMk id="10" creationId="{207A1D83-65B1-4DCB-82B9-4EF613D57F91}"/>
          </ac:picMkLst>
        </pc:picChg>
        <pc:picChg chg="add mod">
          <ac:chgData name="Nethravathi S" userId="b30c3150b1c7e5fb" providerId="LiveId" clId="{7EABDE78-DE65-4165-BA64-D1D11EEDBCBD}" dt="2021-12-27T07:41:44.911" v="2061"/>
          <ac:picMkLst>
            <pc:docMk/>
            <pc:sldMk cId="3333674293" sldId="266"/>
            <ac:picMk id="10" creationId="{A09172D8-ADCD-4ACC-88C7-F6F24F18FC70}"/>
          </ac:picMkLst>
        </pc:picChg>
        <pc:picChg chg="add del mod">
          <ac:chgData name="Nethravathi S" userId="b30c3150b1c7e5fb" providerId="LiveId" clId="{7EABDE78-DE65-4165-BA64-D1D11EEDBCBD}" dt="2021-12-27T07:41:43.511" v="2060" actId="478"/>
          <ac:picMkLst>
            <pc:docMk/>
            <pc:sldMk cId="3333674293" sldId="266"/>
            <ac:picMk id="12" creationId="{33990426-BF44-462B-9282-2ED9B59652B0}"/>
          </ac:picMkLst>
        </pc:picChg>
        <pc:picChg chg="add del mod">
          <ac:chgData name="Nethravathi S" userId="b30c3150b1c7e5fb" providerId="LiveId" clId="{7EABDE78-DE65-4165-BA64-D1D11EEDBCBD}" dt="2021-12-26T09:03:53.155" v="1872" actId="21"/>
          <ac:picMkLst>
            <pc:docMk/>
            <pc:sldMk cId="3333674293" sldId="266"/>
            <ac:picMk id="1026" creationId="{815BEA20-0999-4FAD-AE5B-8BDC53FD6B4D}"/>
          </ac:picMkLst>
        </pc:picChg>
        <pc:picChg chg="add mod">
          <ac:chgData name="Nethravathi S" userId="b30c3150b1c7e5fb" providerId="LiveId" clId="{7EABDE78-DE65-4165-BA64-D1D11EEDBCBD}" dt="2021-12-27T07:41:15.481" v="2052" actId="1076"/>
          <ac:picMkLst>
            <pc:docMk/>
            <pc:sldMk cId="3333674293" sldId="266"/>
            <ac:picMk id="1026" creationId="{D55FC69D-8993-4B69-9021-89815AA7EB50}"/>
          </ac:picMkLst>
        </pc:picChg>
        <pc:picChg chg="add del mod">
          <ac:chgData name="Nethravathi S" userId="b30c3150b1c7e5fb" providerId="LiveId" clId="{7EABDE78-DE65-4165-BA64-D1D11EEDBCBD}" dt="2021-12-26T09:04:33.919" v="1881" actId="21"/>
          <ac:picMkLst>
            <pc:docMk/>
            <pc:sldMk cId="3333674293" sldId="266"/>
            <ac:picMk id="1028" creationId="{B3B12712-F011-46E7-B9B0-B99161F980C0}"/>
          </ac:picMkLst>
        </pc:picChg>
        <pc:picChg chg="add del mod">
          <ac:chgData name="Nethravathi S" userId="b30c3150b1c7e5fb" providerId="LiveId" clId="{7EABDE78-DE65-4165-BA64-D1D11EEDBCBD}" dt="2021-12-27T07:41:41.596" v="2059" actId="21"/>
          <ac:picMkLst>
            <pc:docMk/>
            <pc:sldMk cId="3333674293" sldId="266"/>
            <ac:picMk id="1028" creationId="{E6EBA4BB-E4AC-4C2C-B5BB-BB4FDAFDFCE5}"/>
          </ac:picMkLst>
        </pc:picChg>
        <pc:picChg chg="add del mod">
          <ac:chgData name="Nethravathi S" userId="b30c3150b1c7e5fb" providerId="LiveId" clId="{7EABDE78-DE65-4165-BA64-D1D11EEDBCBD}" dt="2021-12-26T09:03:54.288" v="1873" actId="478"/>
          <ac:picMkLst>
            <pc:docMk/>
            <pc:sldMk cId="3333674293" sldId="266"/>
            <ac:picMk id="3076" creationId="{65D7877A-DFFB-49A0-8600-E68BAAF688A5}"/>
          </ac:picMkLst>
        </pc:picChg>
        <pc:picChg chg="add del mod">
          <ac:chgData name="Nethravathi S" userId="b30c3150b1c7e5fb" providerId="LiveId" clId="{7EABDE78-DE65-4165-BA64-D1D11EEDBCBD}" dt="2021-12-25T09:02:33.692" v="992"/>
          <ac:picMkLst>
            <pc:docMk/>
            <pc:sldMk cId="3333674293" sldId="266"/>
            <ac:picMk id="3078" creationId="{EE5C8CBD-EFCB-425E-978A-C8AE81887565}"/>
          </ac:picMkLst>
        </pc:picChg>
        <pc:picChg chg="add del mod">
          <ac:chgData name="Nethravathi S" userId="b30c3150b1c7e5fb" providerId="LiveId" clId="{7EABDE78-DE65-4165-BA64-D1D11EEDBCBD}" dt="2021-12-26T09:04:35.292" v="1882" actId="478"/>
          <ac:picMkLst>
            <pc:docMk/>
            <pc:sldMk cId="3333674293" sldId="266"/>
            <ac:picMk id="3080" creationId="{57879A6C-9F4B-4DC8-A757-15D1B2D81663}"/>
          </ac:picMkLst>
        </pc:picChg>
        <pc:picChg chg="del">
          <ac:chgData name="Nethravathi S" userId="b30c3150b1c7e5fb" providerId="LiveId" clId="{7EABDE78-DE65-4165-BA64-D1D11EEDBCBD}" dt="2021-12-25T08:59:34.128" v="945" actId="478"/>
          <ac:picMkLst>
            <pc:docMk/>
            <pc:sldMk cId="3333674293" sldId="266"/>
            <ac:picMk id="3082" creationId="{4F40CBFF-A520-4F91-AAFB-081C60BFDEAB}"/>
          </ac:picMkLst>
        </pc:picChg>
        <pc:picChg chg="del">
          <ac:chgData name="Nethravathi S" userId="b30c3150b1c7e5fb" providerId="LiveId" clId="{7EABDE78-DE65-4165-BA64-D1D11EEDBCBD}" dt="2021-12-25T08:59:35.325" v="946" actId="478"/>
          <ac:picMkLst>
            <pc:docMk/>
            <pc:sldMk cId="3333674293" sldId="266"/>
            <ac:picMk id="3086" creationId="{B564B30B-23E7-4D8A-88FA-9DB97D1FD773}"/>
          </ac:picMkLst>
        </pc:picChg>
      </pc:sldChg>
      <pc:sldChg chg="addSp delSp modSp mod">
        <pc:chgData name="Nethravathi S" userId="b30c3150b1c7e5fb" providerId="LiveId" clId="{7EABDE78-DE65-4165-BA64-D1D11EEDBCBD}" dt="2021-12-27T07:42:38.648" v="2075"/>
        <pc:sldMkLst>
          <pc:docMk/>
          <pc:sldMk cId="3483729555" sldId="267"/>
        </pc:sldMkLst>
        <pc:spChg chg="mod">
          <ac:chgData name="Nethravathi S" userId="b30c3150b1c7e5fb" providerId="LiveId" clId="{7EABDE78-DE65-4165-BA64-D1D11EEDBCBD}" dt="2021-12-25T10:04:58.026" v="1317" actId="20577"/>
          <ac:spMkLst>
            <pc:docMk/>
            <pc:sldMk cId="3483729555" sldId="267"/>
            <ac:spMk id="2" creationId="{20AB3637-ECAA-44E8-9590-8C5079C53390}"/>
          </ac:spMkLst>
        </pc:spChg>
        <pc:spChg chg="mod">
          <ac:chgData name="Nethravathi S" userId="b30c3150b1c7e5fb" providerId="LiveId" clId="{7EABDE78-DE65-4165-BA64-D1D11EEDBCBD}" dt="2021-12-25T10:06:23.585" v="1486" actId="1076"/>
          <ac:spMkLst>
            <pc:docMk/>
            <pc:sldMk cId="3483729555" sldId="267"/>
            <ac:spMk id="11" creationId="{80D6A2C7-88AC-4277-A164-858EC9E8D6CF}"/>
          </ac:spMkLst>
        </pc:spChg>
        <pc:spChg chg="add mod">
          <ac:chgData name="Nethravathi S" userId="b30c3150b1c7e5fb" providerId="LiveId" clId="{7EABDE78-DE65-4165-BA64-D1D11EEDBCBD}" dt="2021-12-25T10:06:41.036" v="1488" actId="20577"/>
          <ac:spMkLst>
            <pc:docMk/>
            <pc:sldMk cId="3483729555" sldId="267"/>
            <ac:spMk id="12" creationId="{C27AA7F1-1800-4C23-BED2-6C09DB12DC56}"/>
          </ac:spMkLst>
        </pc:spChg>
        <pc:picChg chg="del">
          <ac:chgData name="Nethravathi S" userId="b30c3150b1c7e5fb" providerId="LiveId" clId="{7EABDE78-DE65-4165-BA64-D1D11EEDBCBD}" dt="2021-12-25T09:53:21.104" v="1057" actId="478"/>
          <ac:picMkLst>
            <pc:docMk/>
            <pc:sldMk cId="3483729555" sldId="267"/>
            <ac:picMk id="3" creationId="{0DA6A0EE-439F-4805-904C-85DCB29EC160}"/>
          </ac:picMkLst>
        </pc:picChg>
        <pc:picChg chg="add del mod">
          <ac:chgData name="Nethravathi S" userId="b30c3150b1c7e5fb" providerId="LiveId" clId="{7EABDE78-DE65-4165-BA64-D1D11EEDBCBD}" dt="2021-12-26T09:05:33.750" v="1898" actId="478"/>
          <ac:picMkLst>
            <pc:docMk/>
            <pc:sldMk cId="3483729555" sldId="267"/>
            <ac:picMk id="4" creationId="{2E50422F-7FDA-4158-8721-875CF72F151B}"/>
          </ac:picMkLst>
        </pc:picChg>
        <pc:picChg chg="add del mod">
          <ac:chgData name="Nethravathi S" userId="b30c3150b1c7e5fb" providerId="LiveId" clId="{7EABDE78-DE65-4165-BA64-D1D11EEDBCBD}" dt="2021-12-26T09:05:07.048" v="1891" actId="478"/>
          <ac:picMkLst>
            <pc:docMk/>
            <pc:sldMk cId="3483729555" sldId="267"/>
            <ac:picMk id="7" creationId="{5A2A88DE-8F21-4359-9EA6-3D2EC4E3934C}"/>
          </ac:picMkLst>
        </pc:picChg>
        <pc:picChg chg="add del mod">
          <ac:chgData name="Nethravathi S" userId="b30c3150b1c7e5fb" providerId="LiveId" clId="{7EABDE78-DE65-4165-BA64-D1D11EEDBCBD}" dt="2021-12-27T07:42:09.192" v="2067" actId="478"/>
          <ac:picMkLst>
            <pc:docMk/>
            <pc:sldMk cId="3483729555" sldId="267"/>
            <ac:picMk id="8" creationId="{F993123F-8273-46D9-810F-E2FD39CE70AB}"/>
          </ac:picMkLst>
        </pc:picChg>
        <pc:picChg chg="add mod">
          <ac:chgData name="Nethravathi S" userId="b30c3150b1c7e5fb" providerId="LiveId" clId="{7EABDE78-DE65-4165-BA64-D1D11EEDBCBD}" dt="2021-12-27T07:42:09.836" v="2068"/>
          <ac:picMkLst>
            <pc:docMk/>
            <pc:sldMk cId="3483729555" sldId="267"/>
            <ac:picMk id="9" creationId="{21E05464-DBAF-4E8B-842E-97E7A91EC556}"/>
          </ac:picMkLst>
        </pc:picChg>
        <pc:picChg chg="add del mod">
          <ac:chgData name="Nethravathi S" userId="b30c3150b1c7e5fb" providerId="LiveId" clId="{7EABDE78-DE65-4165-BA64-D1D11EEDBCBD}" dt="2021-12-27T07:42:37.791" v="2074" actId="478"/>
          <ac:picMkLst>
            <pc:docMk/>
            <pc:sldMk cId="3483729555" sldId="267"/>
            <ac:picMk id="10" creationId="{EC2139DA-CE4B-40A5-A036-D8999A983246}"/>
          </ac:picMkLst>
        </pc:picChg>
        <pc:picChg chg="add mod">
          <ac:chgData name="Nethravathi S" userId="b30c3150b1c7e5fb" providerId="LiveId" clId="{7EABDE78-DE65-4165-BA64-D1D11EEDBCBD}" dt="2021-12-27T07:42:38.648" v="2075"/>
          <ac:picMkLst>
            <pc:docMk/>
            <pc:sldMk cId="3483729555" sldId="267"/>
            <ac:picMk id="13" creationId="{BBDA8230-82F0-4114-9393-B44AF638CF87}"/>
          </ac:picMkLst>
        </pc:picChg>
        <pc:picChg chg="add del mod">
          <ac:chgData name="Nethravathi S" userId="b30c3150b1c7e5fb" providerId="LiveId" clId="{7EABDE78-DE65-4165-BA64-D1D11EEDBCBD}" dt="2021-12-27T07:42:08.412" v="2066" actId="21"/>
          <ac:picMkLst>
            <pc:docMk/>
            <pc:sldMk cId="3483729555" sldId="267"/>
            <ac:picMk id="2050" creationId="{88138777-027F-4284-85F1-72F6E9ABCB36}"/>
          </ac:picMkLst>
        </pc:picChg>
        <pc:picChg chg="add del mod">
          <ac:chgData name="Nethravathi S" userId="b30c3150b1c7e5fb" providerId="LiveId" clId="{7EABDE78-DE65-4165-BA64-D1D11EEDBCBD}" dt="2021-12-26T09:05:05.678" v="1890" actId="21"/>
          <ac:picMkLst>
            <pc:docMk/>
            <pc:sldMk cId="3483729555" sldId="267"/>
            <ac:picMk id="2050" creationId="{D145F29B-378C-47D6-84C0-15276F8C5A3F}"/>
          </ac:picMkLst>
        </pc:picChg>
        <pc:picChg chg="add del mod">
          <ac:chgData name="Nethravathi S" userId="b30c3150b1c7e5fb" providerId="LiveId" clId="{7EABDE78-DE65-4165-BA64-D1D11EEDBCBD}" dt="2021-12-26T09:05:32.646" v="1897" actId="21"/>
          <ac:picMkLst>
            <pc:docMk/>
            <pc:sldMk cId="3483729555" sldId="267"/>
            <ac:picMk id="2052" creationId="{5954BCD9-4357-4A45-B462-85C9BC782757}"/>
          </ac:picMkLst>
        </pc:picChg>
        <pc:picChg chg="add del mod">
          <ac:chgData name="Nethravathi S" userId="b30c3150b1c7e5fb" providerId="LiveId" clId="{7EABDE78-DE65-4165-BA64-D1D11EEDBCBD}" dt="2021-12-27T07:42:34.262" v="2073" actId="21"/>
          <ac:picMkLst>
            <pc:docMk/>
            <pc:sldMk cId="3483729555" sldId="267"/>
            <ac:picMk id="2052" creationId="{7BFC80D1-137C-4225-8F27-4753D9858E6B}"/>
          </ac:picMkLst>
        </pc:picChg>
        <pc:picChg chg="add del mod">
          <ac:chgData name="Nethravathi S" userId="b30c3150b1c7e5fb" providerId="LiveId" clId="{7EABDE78-DE65-4165-BA64-D1D11EEDBCBD}" dt="2021-12-25T09:54:13.229" v="1069" actId="478"/>
          <ac:picMkLst>
            <pc:docMk/>
            <pc:sldMk cId="3483729555" sldId="267"/>
            <ac:picMk id="4098" creationId="{542E6B04-F036-44CA-A72B-CEFD92E74C47}"/>
          </ac:picMkLst>
        </pc:picChg>
        <pc:picChg chg="del">
          <ac:chgData name="Nethravathi S" userId="b30c3150b1c7e5fb" providerId="LiveId" clId="{7EABDE78-DE65-4165-BA64-D1D11EEDBCBD}" dt="2021-12-25T09:53:22.469" v="1058" actId="478"/>
          <ac:picMkLst>
            <pc:docMk/>
            <pc:sldMk cId="3483729555" sldId="267"/>
            <ac:picMk id="4100" creationId="{303309B6-112C-49CE-99CD-E5DEFEC98B93}"/>
          </ac:picMkLst>
        </pc:picChg>
        <pc:picChg chg="add del mod">
          <ac:chgData name="Nethravathi S" userId="b30c3150b1c7e5fb" providerId="LiveId" clId="{7EABDE78-DE65-4165-BA64-D1D11EEDBCBD}" dt="2021-12-25T09:56:21.747" v="1135" actId="21"/>
          <ac:picMkLst>
            <pc:docMk/>
            <pc:sldMk cId="3483729555" sldId="267"/>
            <ac:picMk id="4102" creationId="{7CE55A06-6D6F-47D5-B1B8-F399D85F7467}"/>
          </ac:picMkLst>
        </pc:picChg>
      </pc:sldChg>
      <pc:sldChg chg="addSp delSp modSp mod">
        <pc:chgData name="Nethravathi S" userId="b30c3150b1c7e5fb" providerId="LiveId" clId="{7EABDE78-DE65-4165-BA64-D1D11EEDBCBD}" dt="2021-12-27T07:43:28.559" v="2083"/>
        <pc:sldMkLst>
          <pc:docMk/>
          <pc:sldMk cId="3558094975" sldId="268"/>
        </pc:sldMkLst>
        <pc:spChg chg="mod">
          <ac:chgData name="Nethravathi S" userId="b30c3150b1c7e5fb" providerId="LiveId" clId="{7EABDE78-DE65-4165-BA64-D1D11EEDBCBD}" dt="2021-12-25T10:10:18.890" v="1649" actId="14100"/>
          <ac:spMkLst>
            <pc:docMk/>
            <pc:sldMk cId="3558094975" sldId="268"/>
            <ac:spMk id="3" creationId="{EBF699C6-067A-4F83-A1A2-6F2D5FC2593E}"/>
          </ac:spMkLst>
        </pc:spChg>
        <pc:spChg chg="add del">
          <ac:chgData name="Nethravathi S" userId="b30c3150b1c7e5fb" providerId="LiveId" clId="{7EABDE78-DE65-4165-BA64-D1D11EEDBCBD}" dt="2021-12-25T09:56:42.327" v="1140"/>
          <ac:spMkLst>
            <pc:docMk/>
            <pc:sldMk cId="3558094975" sldId="268"/>
            <ac:spMk id="5" creationId="{54DF75C9-9A22-484C-9745-3169E7756FB3}"/>
          </ac:spMkLst>
        </pc:spChg>
        <pc:spChg chg="add mod">
          <ac:chgData name="Nethravathi S" userId="b30c3150b1c7e5fb" providerId="LiveId" clId="{7EABDE78-DE65-4165-BA64-D1D11EEDBCBD}" dt="2021-12-25T10:08:57.742" v="1627" actId="115"/>
          <ac:spMkLst>
            <pc:docMk/>
            <pc:sldMk cId="3558094975" sldId="268"/>
            <ac:spMk id="6" creationId="{16EAAAE9-ED48-474E-95B2-D8897F86F2B2}"/>
          </ac:spMkLst>
        </pc:spChg>
        <pc:spChg chg="add del">
          <ac:chgData name="Nethravathi S" userId="b30c3150b1c7e5fb" providerId="LiveId" clId="{7EABDE78-DE65-4165-BA64-D1D11EEDBCBD}" dt="2021-12-25T09:56:04.071" v="1130" actId="22"/>
          <ac:spMkLst>
            <pc:docMk/>
            <pc:sldMk cId="3558094975" sldId="268"/>
            <ac:spMk id="7" creationId="{915E8410-F707-47DD-AA05-F06552ADCA66}"/>
          </ac:spMkLst>
        </pc:spChg>
        <pc:spChg chg="mod">
          <ac:chgData name="Nethravathi S" userId="b30c3150b1c7e5fb" providerId="LiveId" clId="{7EABDE78-DE65-4165-BA64-D1D11EEDBCBD}" dt="2021-12-25T09:58:31.134" v="1156" actId="14100"/>
          <ac:spMkLst>
            <pc:docMk/>
            <pc:sldMk cId="3558094975" sldId="268"/>
            <ac:spMk id="12" creationId="{541F8AAF-986A-481A-8FF9-55D9744D9BB2}"/>
          </ac:spMkLst>
        </pc:spChg>
        <pc:spChg chg="add mod">
          <ac:chgData name="Nethravathi S" userId="b30c3150b1c7e5fb" providerId="LiveId" clId="{7EABDE78-DE65-4165-BA64-D1D11EEDBCBD}" dt="2021-12-25T10:10:28.512" v="1650" actId="20577"/>
          <ac:spMkLst>
            <pc:docMk/>
            <pc:sldMk cId="3558094975" sldId="268"/>
            <ac:spMk id="13" creationId="{724F27CF-7FC2-44C6-8577-72C751D46482}"/>
          </ac:spMkLst>
        </pc:spChg>
        <pc:spChg chg="add mod">
          <ac:chgData name="Nethravathi S" userId="b30c3150b1c7e5fb" providerId="LiveId" clId="{7EABDE78-DE65-4165-BA64-D1D11EEDBCBD}" dt="2021-12-25T10:10:09.089" v="1646" actId="207"/>
          <ac:spMkLst>
            <pc:docMk/>
            <pc:sldMk cId="3558094975" sldId="268"/>
            <ac:spMk id="15" creationId="{EB615923-7CD6-48C7-AC75-BAA3580EA706}"/>
          </ac:spMkLst>
        </pc:spChg>
        <pc:picChg chg="del">
          <ac:chgData name="Nethravathi S" userId="b30c3150b1c7e5fb" providerId="LiveId" clId="{7EABDE78-DE65-4165-BA64-D1D11EEDBCBD}" dt="2021-12-25T09:55:52.332" v="1127" actId="478"/>
          <ac:picMkLst>
            <pc:docMk/>
            <pc:sldMk cId="3558094975" sldId="268"/>
            <ac:picMk id="2" creationId="{08534D4C-C52B-45E2-953A-37EDE4AF4F07}"/>
          </ac:picMkLst>
        </pc:picChg>
        <pc:picChg chg="add del mod">
          <ac:chgData name="Nethravathi S" userId="b30c3150b1c7e5fb" providerId="LiveId" clId="{7EABDE78-DE65-4165-BA64-D1D11EEDBCBD}" dt="2021-12-26T09:07:34.306" v="1909" actId="478"/>
          <ac:picMkLst>
            <pc:docMk/>
            <pc:sldMk cId="3558094975" sldId="268"/>
            <ac:picMk id="8" creationId="{1D63769E-BFE4-4E1D-9C7E-EF754C74CD5A}"/>
          </ac:picMkLst>
        </pc:picChg>
        <pc:picChg chg="add del mod">
          <ac:chgData name="Nethravathi S" userId="b30c3150b1c7e5fb" providerId="LiveId" clId="{7EABDE78-DE65-4165-BA64-D1D11EEDBCBD}" dt="2021-12-26T09:05:53.863" v="1901"/>
          <ac:picMkLst>
            <pc:docMk/>
            <pc:sldMk cId="3558094975" sldId="268"/>
            <ac:picMk id="9" creationId="{FBF49166-82B3-4B72-8D8A-42418713B92E}"/>
          </ac:picMkLst>
        </pc:picChg>
        <pc:picChg chg="add mod">
          <ac:chgData name="Nethravathi S" userId="b30c3150b1c7e5fb" providerId="LiveId" clId="{7EABDE78-DE65-4165-BA64-D1D11EEDBCBD}" dt="2021-12-27T07:43:28.559" v="2083"/>
          <ac:picMkLst>
            <pc:docMk/>
            <pc:sldMk cId="3558094975" sldId="268"/>
            <ac:picMk id="10" creationId="{02D2F887-2F23-49F2-9E03-6F09849D98B7}"/>
          </ac:picMkLst>
        </pc:picChg>
        <pc:picChg chg="add del mod">
          <ac:chgData name="Nethravathi S" userId="b30c3150b1c7e5fb" providerId="LiveId" clId="{7EABDE78-DE65-4165-BA64-D1D11EEDBCBD}" dt="2021-12-26T09:05:59.836" v="1903"/>
          <ac:picMkLst>
            <pc:docMk/>
            <pc:sldMk cId="3558094975" sldId="268"/>
            <ac:picMk id="10" creationId="{CC47FA83-4C56-4FAA-A2FD-64228C003D6D}"/>
          </ac:picMkLst>
        </pc:picChg>
        <pc:picChg chg="add del mod">
          <ac:chgData name="Nethravathi S" userId="b30c3150b1c7e5fb" providerId="LiveId" clId="{7EABDE78-DE65-4165-BA64-D1D11EEDBCBD}" dt="2021-12-26T09:08:16.608" v="1911"/>
          <ac:picMkLst>
            <pc:docMk/>
            <pc:sldMk cId="3558094975" sldId="268"/>
            <ac:picMk id="14" creationId="{CE2B0C62-6D14-4BD8-A0EB-2B0373ACE2BD}"/>
          </ac:picMkLst>
        </pc:picChg>
        <pc:picChg chg="add del mod">
          <ac:chgData name="Nethravathi S" userId="b30c3150b1c7e5fb" providerId="LiveId" clId="{7EABDE78-DE65-4165-BA64-D1D11EEDBCBD}" dt="2021-12-27T07:43:27.880" v="2082" actId="478"/>
          <ac:picMkLst>
            <pc:docMk/>
            <pc:sldMk cId="3558094975" sldId="268"/>
            <ac:picMk id="16" creationId="{4119B2DA-003F-461B-9849-C62531DD7E19}"/>
          </ac:picMkLst>
        </pc:picChg>
        <pc:picChg chg="add del mod">
          <ac:chgData name="Nethravathi S" userId="b30c3150b1c7e5fb" providerId="LiveId" clId="{7EABDE78-DE65-4165-BA64-D1D11EEDBCBD}" dt="2021-12-26T09:07:33.457" v="1908" actId="21"/>
          <ac:picMkLst>
            <pc:docMk/>
            <pc:sldMk cId="3558094975" sldId="268"/>
            <ac:picMk id="3074" creationId="{0D518225-28DF-49B7-9E80-59802FB020F2}"/>
          </ac:picMkLst>
        </pc:picChg>
        <pc:picChg chg="add del mod">
          <ac:chgData name="Nethravathi S" userId="b30c3150b1c7e5fb" providerId="LiveId" clId="{7EABDE78-DE65-4165-BA64-D1D11EEDBCBD}" dt="2021-12-27T07:43:26.498" v="2080" actId="21"/>
          <ac:picMkLst>
            <pc:docMk/>
            <pc:sldMk cId="3558094975" sldId="268"/>
            <ac:picMk id="3074" creationId="{90CBFFE5-8EBA-4F18-A5A5-22587CEDBEE6}"/>
          </ac:picMkLst>
        </pc:picChg>
        <pc:picChg chg="add mod">
          <ac:chgData name="Nethravathi S" userId="b30c3150b1c7e5fb" providerId="LiveId" clId="{7EABDE78-DE65-4165-BA64-D1D11EEDBCBD}" dt="2021-12-25T10:09:12.563" v="1631" actId="1076"/>
          <ac:picMkLst>
            <pc:docMk/>
            <pc:sldMk cId="3558094975" sldId="268"/>
            <ac:picMk id="5123" creationId="{A906909D-A6F4-4DD8-A931-614D74418952}"/>
          </ac:picMkLst>
        </pc:picChg>
        <pc:picChg chg="del">
          <ac:chgData name="Nethravathi S" userId="b30c3150b1c7e5fb" providerId="LiveId" clId="{7EABDE78-DE65-4165-BA64-D1D11EEDBCBD}" dt="2021-12-25T09:55:54.471" v="1128" actId="478"/>
          <ac:picMkLst>
            <pc:docMk/>
            <pc:sldMk cId="3558094975" sldId="268"/>
            <ac:picMk id="5126" creationId="{B30B63AB-0878-47F5-AB45-C62C34B3A745}"/>
          </ac:picMkLst>
        </pc:picChg>
      </pc:sldChg>
      <pc:sldChg chg="del">
        <pc:chgData name="Nethravathi S" userId="b30c3150b1c7e5fb" providerId="LiveId" clId="{7EABDE78-DE65-4165-BA64-D1D11EEDBCBD}" dt="2021-12-25T10:10:45.802" v="1651" actId="47"/>
        <pc:sldMkLst>
          <pc:docMk/>
          <pc:sldMk cId="3331079735" sldId="269"/>
        </pc:sldMkLst>
      </pc:sldChg>
      <pc:sldChg chg="modSp mod">
        <pc:chgData name="Nethravathi S" userId="b30c3150b1c7e5fb" providerId="LiveId" clId="{7EABDE78-DE65-4165-BA64-D1D11EEDBCBD}" dt="2021-12-25T10:18:21.390" v="1693" actId="20577"/>
        <pc:sldMkLst>
          <pc:docMk/>
          <pc:sldMk cId="211138492" sldId="278"/>
        </pc:sldMkLst>
        <pc:spChg chg="mod">
          <ac:chgData name="Nethravathi S" userId="b30c3150b1c7e5fb" providerId="LiveId" clId="{7EABDE78-DE65-4165-BA64-D1D11EEDBCBD}" dt="2021-12-25T10:10:53.301" v="1653" actId="207"/>
          <ac:spMkLst>
            <pc:docMk/>
            <pc:sldMk cId="211138492" sldId="278"/>
            <ac:spMk id="3" creationId="{03A2B454-47FE-4BCF-A2D7-3C565F35E962}"/>
          </ac:spMkLst>
        </pc:spChg>
        <pc:spChg chg="mod">
          <ac:chgData name="Nethravathi S" userId="b30c3150b1c7e5fb" providerId="LiveId" clId="{7EABDE78-DE65-4165-BA64-D1D11EEDBCBD}" dt="2021-12-25T10:18:21.390" v="1693" actId="20577"/>
          <ac:spMkLst>
            <pc:docMk/>
            <pc:sldMk cId="211138492" sldId="278"/>
            <ac:spMk id="5" creationId="{605F679E-7454-4BF9-94EA-B218B25356C2}"/>
          </ac:spMkLst>
        </pc:spChg>
      </pc:sldChg>
      <pc:sldChg chg="modSp mod">
        <pc:chgData name="Nethravathi S" userId="b30c3150b1c7e5fb" providerId="LiveId" clId="{7EABDE78-DE65-4165-BA64-D1D11EEDBCBD}" dt="2021-12-26T09:03:07.922" v="1864" actId="20577"/>
        <pc:sldMkLst>
          <pc:docMk/>
          <pc:sldMk cId="2700718298" sldId="281"/>
        </pc:sldMkLst>
        <pc:spChg chg="mod">
          <ac:chgData name="Nethravathi S" userId="b30c3150b1c7e5fb" providerId="LiveId" clId="{7EABDE78-DE65-4165-BA64-D1D11EEDBCBD}" dt="2021-12-25T10:27:58.672" v="1791" actId="122"/>
          <ac:spMkLst>
            <pc:docMk/>
            <pc:sldMk cId="2700718298" sldId="281"/>
            <ac:spMk id="5" creationId="{64822AEF-FB37-4619-A6B4-B7EB17696967}"/>
          </ac:spMkLst>
        </pc:spChg>
        <pc:spChg chg="mod">
          <ac:chgData name="Nethravathi S" userId="b30c3150b1c7e5fb" providerId="LiveId" clId="{7EABDE78-DE65-4165-BA64-D1D11EEDBCBD}" dt="2021-12-26T09:03:07.922" v="1864" actId="20577"/>
          <ac:spMkLst>
            <pc:docMk/>
            <pc:sldMk cId="2700718298" sldId="281"/>
            <ac:spMk id="7" creationId="{0AA9CF00-3ED1-472A-A1CA-95B9EE7146DE}"/>
          </ac:spMkLst>
        </pc:spChg>
      </pc:sldChg>
      <pc:sldChg chg="addSp delSp modSp mod">
        <pc:chgData name="Nethravathi S" userId="b30c3150b1c7e5fb" providerId="LiveId" clId="{7EABDE78-DE65-4165-BA64-D1D11EEDBCBD}" dt="2021-12-27T07:50:28.838" v="2130" actId="1076"/>
        <pc:sldMkLst>
          <pc:docMk/>
          <pc:sldMk cId="2314486488" sldId="288"/>
        </pc:sldMkLst>
        <pc:spChg chg="mod">
          <ac:chgData name="Nethravathi S" userId="b30c3150b1c7e5fb" providerId="LiveId" clId="{7EABDE78-DE65-4165-BA64-D1D11EEDBCBD}" dt="2021-12-27T07:48:04.068" v="2104" actId="207"/>
          <ac:spMkLst>
            <pc:docMk/>
            <pc:sldMk cId="2314486488" sldId="288"/>
            <ac:spMk id="2" creationId="{463696C7-F5E6-4E97-8048-1BDD6F7070F5}"/>
          </ac:spMkLst>
        </pc:spChg>
        <pc:picChg chg="add mod">
          <ac:chgData name="Nethravathi S" userId="b30c3150b1c7e5fb" providerId="LiveId" clId="{7EABDE78-DE65-4165-BA64-D1D11EEDBCBD}" dt="2021-12-27T07:48:20.793" v="2106" actId="1076"/>
          <ac:picMkLst>
            <pc:docMk/>
            <pc:sldMk cId="2314486488" sldId="288"/>
            <ac:picMk id="4" creationId="{15F7CA17-40AE-4E12-9C10-C2B8C4640B81}"/>
          </ac:picMkLst>
        </pc:picChg>
        <pc:picChg chg="add del mod">
          <ac:chgData name="Nethravathi S" userId="b30c3150b1c7e5fb" providerId="LiveId" clId="{7EABDE78-DE65-4165-BA64-D1D11EEDBCBD}" dt="2021-12-27T07:48:34.211" v="2108"/>
          <ac:picMkLst>
            <pc:docMk/>
            <pc:sldMk cId="2314486488" sldId="288"/>
            <ac:picMk id="6" creationId="{5696A4CA-667E-4B57-A037-87C7241E5DC9}"/>
          </ac:picMkLst>
        </pc:picChg>
        <pc:picChg chg="del">
          <ac:chgData name="Nethravathi S" userId="b30c3150b1c7e5fb" providerId="LiveId" clId="{7EABDE78-DE65-4165-BA64-D1D11EEDBCBD}" dt="2021-12-27T07:47:55.801" v="2102" actId="478"/>
          <ac:picMkLst>
            <pc:docMk/>
            <pc:sldMk cId="2314486488" sldId="288"/>
            <ac:picMk id="7" creationId="{12513AF9-8F36-464E-A8D1-531414C2236B}"/>
          </ac:picMkLst>
        </pc:picChg>
        <pc:picChg chg="add del mod">
          <ac:chgData name="Nethravathi S" userId="b30c3150b1c7e5fb" providerId="LiveId" clId="{7EABDE78-DE65-4165-BA64-D1D11EEDBCBD}" dt="2021-12-27T07:50:07.524" v="2124" actId="478"/>
          <ac:picMkLst>
            <pc:docMk/>
            <pc:sldMk cId="2314486488" sldId="288"/>
            <ac:picMk id="4098" creationId="{DEA5B91C-9649-43A2-AEE7-B653020CE3AB}"/>
          </ac:picMkLst>
        </pc:picChg>
        <pc:picChg chg="add del mod">
          <ac:chgData name="Nethravathi S" userId="b30c3150b1c7e5fb" providerId="LiveId" clId="{7EABDE78-DE65-4165-BA64-D1D11EEDBCBD}" dt="2021-12-27T07:49:51.981" v="2120"/>
          <ac:picMkLst>
            <pc:docMk/>
            <pc:sldMk cId="2314486488" sldId="288"/>
            <ac:picMk id="4100" creationId="{A2A6C6AC-02D7-4F65-8BA2-15B5E9C040E9}"/>
          </ac:picMkLst>
        </pc:picChg>
        <pc:picChg chg="add del mod">
          <ac:chgData name="Nethravathi S" userId="b30c3150b1c7e5fb" providerId="LiveId" clId="{7EABDE78-DE65-4165-BA64-D1D11EEDBCBD}" dt="2021-12-27T07:50:02.581" v="2123" actId="478"/>
          <ac:picMkLst>
            <pc:docMk/>
            <pc:sldMk cId="2314486488" sldId="288"/>
            <ac:picMk id="4102" creationId="{E173E683-5C63-4226-BAE9-DA996EB92435}"/>
          </ac:picMkLst>
        </pc:picChg>
        <pc:picChg chg="add mod">
          <ac:chgData name="Nethravathi S" userId="b30c3150b1c7e5fb" providerId="LiveId" clId="{7EABDE78-DE65-4165-BA64-D1D11EEDBCBD}" dt="2021-12-27T07:50:28.838" v="2130" actId="1076"/>
          <ac:picMkLst>
            <pc:docMk/>
            <pc:sldMk cId="2314486488" sldId="288"/>
            <ac:picMk id="4104" creationId="{3615E6FE-5550-4795-8EB7-9D8B8C1761B5}"/>
          </ac:picMkLst>
        </pc:picChg>
        <pc:picChg chg="del">
          <ac:chgData name="Nethravathi S" userId="b30c3150b1c7e5fb" providerId="LiveId" clId="{7EABDE78-DE65-4165-BA64-D1D11EEDBCBD}" dt="2021-12-27T07:47:57.160" v="2103" actId="478"/>
          <ac:picMkLst>
            <pc:docMk/>
            <pc:sldMk cId="2314486488" sldId="288"/>
            <ac:picMk id="7173" creationId="{ACC10AC3-A1CF-4CC8-9C0F-D7FC74FA3DEA}"/>
          </ac:picMkLst>
        </pc:picChg>
      </pc:sldChg>
      <pc:sldChg chg="del">
        <pc:chgData name="Nethravathi S" userId="b30c3150b1c7e5fb" providerId="LiveId" clId="{7EABDE78-DE65-4165-BA64-D1D11EEDBCBD}" dt="2021-12-27T07:50:42.718" v="2131" actId="47"/>
        <pc:sldMkLst>
          <pc:docMk/>
          <pc:sldMk cId="2486881893" sldId="289"/>
        </pc:sldMkLst>
      </pc:sldChg>
      <pc:sldChg chg="addSp delSp modSp mod">
        <pc:chgData name="Nethravathi S" userId="b30c3150b1c7e5fb" providerId="LiveId" clId="{7EABDE78-DE65-4165-BA64-D1D11EEDBCBD}" dt="2021-12-27T07:54:14.540" v="2202" actId="12"/>
        <pc:sldMkLst>
          <pc:docMk/>
          <pc:sldMk cId="1349717493" sldId="290"/>
        </pc:sldMkLst>
        <pc:spChg chg="mod">
          <ac:chgData name="Nethravathi S" userId="b30c3150b1c7e5fb" providerId="LiveId" clId="{7EABDE78-DE65-4165-BA64-D1D11EEDBCBD}" dt="2021-12-27T07:51:26.201" v="2167" actId="122"/>
          <ac:spMkLst>
            <pc:docMk/>
            <pc:sldMk cId="1349717493" sldId="290"/>
            <ac:spMk id="2" creationId="{BE843D91-BDF6-4929-9F3E-19F94785A169}"/>
          </ac:spMkLst>
        </pc:spChg>
        <pc:spChg chg="del mod">
          <ac:chgData name="Nethravathi S" userId="b30c3150b1c7e5fb" providerId="LiveId" clId="{7EABDE78-DE65-4165-BA64-D1D11EEDBCBD}" dt="2021-12-27T07:51:47.858" v="2173" actId="478"/>
          <ac:spMkLst>
            <pc:docMk/>
            <pc:sldMk cId="1349717493" sldId="290"/>
            <ac:spMk id="6" creationId="{335AF64E-3883-400A-89DB-17929A801B52}"/>
          </ac:spMkLst>
        </pc:spChg>
        <pc:spChg chg="add del mod">
          <ac:chgData name="Nethravathi S" userId="b30c3150b1c7e5fb" providerId="LiveId" clId="{7EABDE78-DE65-4165-BA64-D1D11EEDBCBD}" dt="2021-12-27T07:53:08.961" v="2192" actId="478"/>
          <ac:spMkLst>
            <pc:docMk/>
            <pc:sldMk cId="1349717493" sldId="290"/>
            <ac:spMk id="10" creationId="{0E7D6CC9-3ACB-4439-BD9C-6011DB25B610}"/>
          </ac:spMkLst>
        </pc:spChg>
        <pc:spChg chg="add mod">
          <ac:chgData name="Nethravathi S" userId="b30c3150b1c7e5fb" providerId="LiveId" clId="{7EABDE78-DE65-4165-BA64-D1D11EEDBCBD}" dt="2021-12-27T07:54:14.540" v="2202" actId="12"/>
          <ac:spMkLst>
            <pc:docMk/>
            <pc:sldMk cId="1349717493" sldId="290"/>
            <ac:spMk id="12" creationId="{3D24FD95-E322-41B6-B18C-30715F2371FA}"/>
          </ac:spMkLst>
        </pc:spChg>
        <pc:picChg chg="del mod">
          <ac:chgData name="Nethravathi S" userId="b30c3150b1c7e5fb" providerId="LiveId" clId="{7EABDE78-DE65-4165-BA64-D1D11EEDBCBD}" dt="2021-12-27T07:50:56.785" v="2134" actId="478"/>
          <ac:picMkLst>
            <pc:docMk/>
            <pc:sldMk cId="1349717493" sldId="290"/>
            <ac:picMk id="5" creationId="{6DDEFB94-D19C-4C79-B2FD-D830EA04184B}"/>
          </ac:picMkLst>
        </pc:picChg>
        <pc:picChg chg="del">
          <ac:chgData name="Nethravathi S" userId="b30c3150b1c7e5fb" providerId="LiveId" clId="{7EABDE78-DE65-4165-BA64-D1D11EEDBCBD}" dt="2021-12-27T07:51:39.437" v="2170" actId="478"/>
          <ac:picMkLst>
            <pc:docMk/>
            <pc:sldMk cId="1349717493" sldId="290"/>
            <ac:picMk id="7" creationId="{0D7B597D-10B4-42FE-90AB-AEC295CE9C35}"/>
          </ac:picMkLst>
        </pc:picChg>
        <pc:picChg chg="add mod">
          <ac:chgData name="Nethravathi S" userId="b30c3150b1c7e5fb" providerId="LiveId" clId="{7EABDE78-DE65-4165-BA64-D1D11EEDBCBD}" dt="2021-12-27T07:51:55.718" v="2175" actId="1076"/>
          <ac:picMkLst>
            <pc:docMk/>
            <pc:sldMk cId="1349717493" sldId="290"/>
            <ac:picMk id="8" creationId="{5B693309-A541-46D2-B49C-97588A8757DA}"/>
          </ac:picMkLst>
        </pc:picChg>
        <pc:picChg chg="add mod">
          <ac:chgData name="Nethravathi S" userId="b30c3150b1c7e5fb" providerId="LiveId" clId="{7EABDE78-DE65-4165-BA64-D1D11EEDBCBD}" dt="2021-12-27T07:53:12.153" v="2193" actId="1076"/>
          <ac:picMkLst>
            <pc:docMk/>
            <pc:sldMk cId="1349717493" sldId="290"/>
            <ac:picMk id="9" creationId="{32FD8247-184B-4ED1-8E45-5C5C7D715B8D}"/>
          </ac:picMkLst>
        </pc:picChg>
        <pc:picChg chg="add del mod">
          <ac:chgData name="Nethravathi S" userId="b30c3150b1c7e5fb" providerId="LiveId" clId="{7EABDE78-DE65-4165-BA64-D1D11EEDBCBD}" dt="2021-12-27T07:52:51.235" v="2188" actId="478"/>
          <ac:picMkLst>
            <pc:docMk/>
            <pc:sldMk cId="1349717493" sldId="290"/>
            <ac:picMk id="11" creationId="{28D5A016-B1F3-4085-AEDE-BD8D836A4690}"/>
          </ac:picMkLst>
        </pc:picChg>
        <pc:picChg chg="add mod">
          <ac:chgData name="Nethravathi S" userId="b30c3150b1c7e5fb" providerId="LiveId" clId="{7EABDE78-DE65-4165-BA64-D1D11EEDBCBD}" dt="2021-12-27T07:53:26.423" v="2197" actId="14100"/>
          <ac:picMkLst>
            <pc:docMk/>
            <pc:sldMk cId="1349717493" sldId="290"/>
            <ac:picMk id="13" creationId="{9D54FF00-48A2-4662-9667-71D214A61975}"/>
          </ac:picMkLst>
        </pc:picChg>
      </pc:sldChg>
      <pc:sldChg chg="addSp delSp modSp mod">
        <pc:chgData name="Nethravathi S" userId="b30c3150b1c7e5fb" providerId="LiveId" clId="{7EABDE78-DE65-4165-BA64-D1D11EEDBCBD}" dt="2021-12-27T07:47:08.192" v="2101" actId="20577"/>
        <pc:sldMkLst>
          <pc:docMk/>
          <pc:sldMk cId="483632209" sldId="291"/>
        </pc:sldMkLst>
        <pc:spChg chg="mod">
          <ac:chgData name="Nethravathi S" userId="b30c3150b1c7e5fb" providerId="LiveId" clId="{7EABDE78-DE65-4165-BA64-D1D11EEDBCBD}" dt="2021-12-26T09:34:47.868" v="2017" actId="207"/>
          <ac:spMkLst>
            <pc:docMk/>
            <pc:sldMk cId="483632209" sldId="291"/>
            <ac:spMk id="2" creationId="{6F28503F-47D7-4C3D-90B3-9B05A048A531}"/>
          </ac:spMkLst>
        </pc:spChg>
        <pc:spChg chg="mod">
          <ac:chgData name="Nethravathi S" userId="b30c3150b1c7e5fb" providerId="LiveId" clId="{7EABDE78-DE65-4165-BA64-D1D11EEDBCBD}" dt="2021-12-27T07:47:08.192" v="2101" actId="20577"/>
          <ac:spMkLst>
            <pc:docMk/>
            <pc:sldMk cId="483632209" sldId="291"/>
            <ac:spMk id="7" creationId="{ECF59008-D89B-45DA-82A6-35E0515D9D12}"/>
          </ac:spMkLst>
        </pc:spChg>
        <pc:picChg chg="del">
          <ac:chgData name="Nethravathi S" userId="b30c3150b1c7e5fb" providerId="LiveId" clId="{7EABDE78-DE65-4165-BA64-D1D11EEDBCBD}" dt="2021-12-26T09:35:00.884" v="2020" actId="478"/>
          <ac:picMkLst>
            <pc:docMk/>
            <pc:sldMk cId="483632209" sldId="291"/>
            <ac:picMk id="4" creationId="{AD589B7A-8CD7-4136-A648-3C3E5898F75F}"/>
          </ac:picMkLst>
        </pc:picChg>
        <pc:picChg chg="add mod">
          <ac:chgData name="Nethravathi S" userId="b30c3150b1c7e5fb" providerId="LiveId" clId="{7EABDE78-DE65-4165-BA64-D1D11EEDBCBD}" dt="2021-12-27T07:46:48.090" v="2095" actId="1076"/>
          <ac:picMkLst>
            <pc:docMk/>
            <pc:sldMk cId="483632209" sldId="291"/>
            <ac:picMk id="4" creationId="{D9274E0B-72C6-489E-8BBB-D9F0C8B1D3CF}"/>
          </ac:picMkLst>
        </pc:picChg>
        <pc:picChg chg="del">
          <ac:chgData name="Nethravathi S" userId="b30c3150b1c7e5fb" providerId="LiveId" clId="{7EABDE78-DE65-4165-BA64-D1D11EEDBCBD}" dt="2021-12-26T09:34:57.903" v="2018" actId="478"/>
          <ac:picMkLst>
            <pc:docMk/>
            <pc:sldMk cId="483632209" sldId="291"/>
            <ac:picMk id="6" creationId="{02ABA0C6-40EB-461C-AA14-73648C7239AC}"/>
          </ac:picMkLst>
        </pc:picChg>
        <pc:picChg chg="add mod">
          <ac:chgData name="Nethravathi S" userId="b30c3150b1c7e5fb" providerId="LiveId" clId="{7EABDE78-DE65-4165-BA64-D1D11EEDBCBD}" dt="2021-12-27T07:46:56.286" v="2097" actId="1076"/>
          <ac:picMkLst>
            <pc:docMk/>
            <pc:sldMk cId="483632209" sldId="291"/>
            <ac:picMk id="6" creationId="{9C3644F1-2868-41AC-A51B-4B513CFA9025}"/>
          </ac:picMkLst>
        </pc:picChg>
        <pc:picChg chg="del">
          <ac:chgData name="Nethravathi S" userId="b30c3150b1c7e5fb" providerId="LiveId" clId="{7EABDE78-DE65-4165-BA64-D1D11EEDBCBD}" dt="2021-12-26T09:34:59.387" v="2019" actId="478"/>
          <ac:picMkLst>
            <pc:docMk/>
            <pc:sldMk cId="483632209" sldId="291"/>
            <ac:picMk id="8" creationId="{165031CF-97F4-4D8D-97E0-64F112ECEE0F}"/>
          </ac:picMkLst>
        </pc:picChg>
      </pc:sldChg>
      <pc:sldChg chg="modSp mod">
        <pc:chgData name="Nethravathi S" userId="b30c3150b1c7e5fb" providerId="LiveId" clId="{7EABDE78-DE65-4165-BA64-D1D11EEDBCBD}" dt="2021-12-27T08:01:58.169" v="2320" actId="14100"/>
        <pc:sldMkLst>
          <pc:docMk/>
          <pc:sldMk cId="939963277" sldId="292"/>
        </pc:sldMkLst>
        <pc:spChg chg="mod">
          <ac:chgData name="Nethravathi S" userId="b30c3150b1c7e5fb" providerId="LiveId" clId="{7EABDE78-DE65-4165-BA64-D1D11EEDBCBD}" dt="2021-12-25T10:28:38.692" v="1796" actId="207"/>
          <ac:spMkLst>
            <pc:docMk/>
            <pc:sldMk cId="939963277" sldId="292"/>
            <ac:spMk id="2" creationId="{4C2EC50A-C3F5-4186-AE15-237A9EE66BFB}"/>
          </ac:spMkLst>
        </pc:spChg>
        <pc:spChg chg="mod">
          <ac:chgData name="Nethravathi S" userId="b30c3150b1c7e5fb" providerId="LiveId" clId="{7EABDE78-DE65-4165-BA64-D1D11EEDBCBD}" dt="2021-12-27T08:01:58.169" v="2320" actId="14100"/>
          <ac:spMkLst>
            <pc:docMk/>
            <pc:sldMk cId="939963277" sldId="292"/>
            <ac:spMk id="5" creationId="{91AC236D-8115-48B2-96C1-1E10C662DF27}"/>
          </ac:spMkLst>
        </pc:spChg>
      </pc:sldChg>
      <pc:sldChg chg="addSp delSp modSp mod">
        <pc:chgData name="Nethravathi S" userId="b30c3150b1c7e5fb" providerId="LiveId" clId="{7EABDE78-DE65-4165-BA64-D1D11EEDBCBD}" dt="2021-12-26T10:22:40.361" v="2031" actId="14100"/>
        <pc:sldMkLst>
          <pc:docMk/>
          <pc:sldMk cId="2549798162" sldId="294"/>
        </pc:sldMkLst>
        <pc:spChg chg="add del">
          <ac:chgData name="Nethravathi S" userId="b30c3150b1c7e5fb" providerId="LiveId" clId="{7EABDE78-DE65-4165-BA64-D1D11EEDBCBD}" dt="2021-12-26T09:28:54.131" v="1933"/>
          <ac:spMkLst>
            <pc:docMk/>
            <pc:sldMk cId="2549798162" sldId="294"/>
            <ac:spMk id="6" creationId="{E3D2A3A8-A80E-42EC-8C8F-5C6D79FAA923}"/>
          </ac:spMkLst>
        </pc:spChg>
        <pc:spChg chg="add del">
          <ac:chgData name="Nethravathi S" userId="b30c3150b1c7e5fb" providerId="LiveId" clId="{7EABDE78-DE65-4165-BA64-D1D11EEDBCBD}" dt="2021-12-26T09:29:00.304" v="1935"/>
          <ac:spMkLst>
            <pc:docMk/>
            <pc:sldMk cId="2549798162" sldId="294"/>
            <ac:spMk id="7" creationId="{9475F3FD-3CBD-4E87-AFB1-FC191DFE089D}"/>
          </ac:spMkLst>
        </pc:spChg>
        <pc:spChg chg="add mod">
          <ac:chgData name="Nethravathi S" userId="b30c3150b1c7e5fb" providerId="LiveId" clId="{7EABDE78-DE65-4165-BA64-D1D11EEDBCBD}" dt="2021-12-26T10:22:33.213" v="2029" actId="14100"/>
          <ac:spMkLst>
            <pc:docMk/>
            <pc:sldMk cId="2549798162" sldId="294"/>
            <ac:spMk id="8" creationId="{F1E5A5B6-11EA-4E1A-9AFB-D5557311E8DD}"/>
          </ac:spMkLst>
        </pc:spChg>
        <pc:spChg chg="add del">
          <ac:chgData name="Nethravathi S" userId="b30c3150b1c7e5fb" providerId="LiveId" clId="{7EABDE78-DE65-4165-BA64-D1D11EEDBCBD}" dt="2021-12-26T09:29:18.642" v="1954"/>
          <ac:spMkLst>
            <pc:docMk/>
            <pc:sldMk cId="2549798162" sldId="294"/>
            <ac:spMk id="9" creationId="{30D4846E-45B6-4CBB-9B96-6DD0F59DA6BA}"/>
          </ac:spMkLst>
        </pc:spChg>
        <pc:spChg chg="add del">
          <ac:chgData name="Nethravathi S" userId="b30c3150b1c7e5fb" providerId="LiveId" clId="{7EABDE78-DE65-4165-BA64-D1D11EEDBCBD}" dt="2021-12-26T09:29:31.650" v="1957"/>
          <ac:spMkLst>
            <pc:docMk/>
            <pc:sldMk cId="2549798162" sldId="294"/>
            <ac:spMk id="10" creationId="{B18381E8-BF18-426C-BEB3-6AD45C40F27A}"/>
          </ac:spMkLst>
        </pc:spChg>
        <pc:spChg chg="mod">
          <ac:chgData name="Nethravathi S" userId="b30c3150b1c7e5fb" providerId="LiveId" clId="{7EABDE78-DE65-4165-BA64-D1D11EEDBCBD}" dt="2021-12-26T09:08:41.313" v="1914" actId="14100"/>
          <ac:spMkLst>
            <pc:docMk/>
            <pc:sldMk cId="2549798162" sldId="294"/>
            <ac:spMk id="19" creationId="{E95CADA2-93EF-4ACB-A37D-6BA9B302165A}"/>
          </ac:spMkLst>
        </pc:spChg>
        <pc:picChg chg="add del mod">
          <ac:chgData name="Nethravathi S" userId="b30c3150b1c7e5fb" providerId="LiveId" clId="{7EABDE78-DE65-4165-BA64-D1D11EEDBCBD}" dt="2021-12-26T10:21:15.633" v="2025" actId="478"/>
          <ac:picMkLst>
            <pc:docMk/>
            <pc:sldMk cId="2549798162" sldId="294"/>
            <ac:picMk id="3" creationId="{EC805C5C-625D-464C-A3AE-5385D6F6A753}"/>
          </ac:picMkLst>
        </pc:picChg>
        <pc:picChg chg="add del mod">
          <ac:chgData name="Nethravathi S" userId="b30c3150b1c7e5fb" providerId="LiveId" clId="{7EABDE78-DE65-4165-BA64-D1D11EEDBCBD}" dt="2021-12-26T10:20:38.775" v="2021" actId="478"/>
          <ac:picMkLst>
            <pc:docMk/>
            <pc:sldMk cId="2549798162" sldId="294"/>
            <ac:picMk id="5" creationId="{1F1B8F9A-4046-43FB-B118-E0D6772E499B}"/>
          </ac:picMkLst>
        </pc:picChg>
        <pc:picChg chg="add mod">
          <ac:chgData name="Nethravathi S" userId="b30c3150b1c7e5fb" providerId="LiveId" clId="{7EABDE78-DE65-4165-BA64-D1D11EEDBCBD}" dt="2021-12-26T10:21:13.656" v="2024" actId="14100"/>
          <ac:picMkLst>
            <pc:docMk/>
            <pc:sldMk cId="2549798162" sldId="294"/>
            <ac:picMk id="12" creationId="{8A0BBA36-6FB7-4475-B57D-F806283BB98D}"/>
          </ac:picMkLst>
        </pc:picChg>
        <pc:picChg chg="add mod">
          <ac:chgData name="Nethravathi S" userId="b30c3150b1c7e5fb" providerId="LiveId" clId="{7EABDE78-DE65-4165-BA64-D1D11EEDBCBD}" dt="2021-12-26T10:22:40.361" v="2031" actId="14100"/>
          <ac:picMkLst>
            <pc:docMk/>
            <pc:sldMk cId="2549798162" sldId="294"/>
            <ac:picMk id="14" creationId="{F693416E-6C66-4135-8A09-190AF7553C6F}"/>
          </ac:picMkLst>
        </pc:picChg>
        <pc:picChg chg="del">
          <ac:chgData name="Nethravathi S" userId="b30c3150b1c7e5fb" providerId="LiveId" clId="{7EABDE78-DE65-4165-BA64-D1D11EEDBCBD}" dt="2021-12-26T09:03:21.442" v="1866" actId="478"/>
          <ac:picMkLst>
            <pc:docMk/>
            <pc:sldMk cId="2549798162" sldId="294"/>
            <ac:picMk id="16" creationId="{FD322185-5882-47C9-B8A9-CF950E1DB7CD}"/>
          </ac:picMkLst>
        </pc:picChg>
        <pc:picChg chg="del">
          <ac:chgData name="Nethravathi S" userId="b30c3150b1c7e5fb" providerId="LiveId" clId="{7EABDE78-DE65-4165-BA64-D1D11EEDBCBD}" dt="2021-12-26T09:03:22.704" v="1867" actId="478"/>
          <ac:picMkLst>
            <pc:docMk/>
            <pc:sldMk cId="2549798162" sldId="294"/>
            <ac:picMk id="17" creationId="{99A723D4-62AA-4D30-8537-692055DA4A30}"/>
          </ac:picMkLst>
        </pc:picChg>
        <pc:picChg chg="del">
          <ac:chgData name="Nethravathi S" userId="b30c3150b1c7e5fb" providerId="LiveId" clId="{7EABDE78-DE65-4165-BA64-D1D11EEDBCBD}" dt="2021-12-26T09:03:19.873" v="1865" actId="478"/>
          <ac:picMkLst>
            <pc:docMk/>
            <pc:sldMk cId="2549798162" sldId="294"/>
            <ac:picMk id="21" creationId="{26C9740A-3EF0-4016-8F36-CB2920D08DAD}"/>
          </ac:picMkLst>
        </pc:picChg>
      </pc:sldChg>
      <pc:sldChg chg="addSp delSp modSp mod">
        <pc:chgData name="Nethravathi S" userId="b30c3150b1c7e5fb" providerId="LiveId" clId="{7EABDE78-DE65-4165-BA64-D1D11EEDBCBD}" dt="2021-12-27T07:45:10.491" v="2089" actId="14100"/>
        <pc:sldMkLst>
          <pc:docMk/>
          <pc:sldMk cId="2114372118" sldId="295"/>
        </pc:sldMkLst>
        <pc:spChg chg="mod">
          <ac:chgData name="Nethravathi S" userId="b30c3150b1c7e5fb" providerId="LiveId" clId="{7EABDE78-DE65-4165-BA64-D1D11EEDBCBD}" dt="2021-12-26T09:34:39.912" v="2016" actId="207"/>
          <ac:spMkLst>
            <pc:docMk/>
            <pc:sldMk cId="2114372118" sldId="295"/>
            <ac:spMk id="4" creationId="{7E433D23-13C0-476B-989B-898D0B9C6802}"/>
          </ac:spMkLst>
        </pc:spChg>
        <pc:spChg chg="mod">
          <ac:chgData name="Nethravathi S" userId="b30c3150b1c7e5fb" providerId="LiveId" clId="{7EABDE78-DE65-4165-BA64-D1D11EEDBCBD}" dt="2021-12-26T09:34:18.821" v="2015" actId="20577"/>
          <ac:spMkLst>
            <pc:docMk/>
            <pc:sldMk cId="2114372118" sldId="295"/>
            <ac:spMk id="6" creationId="{1178F4AD-D44D-40BD-9DBA-3B37664ED337}"/>
          </ac:spMkLst>
        </pc:spChg>
        <pc:picChg chg="del">
          <ac:chgData name="Nethravathi S" userId="b30c3150b1c7e5fb" providerId="LiveId" clId="{7EABDE78-DE65-4165-BA64-D1D11EEDBCBD}" dt="2021-12-27T07:44:38.118" v="2084" actId="478"/>
          <ac:picMkLst>
            <pc:docMk/>
            <pc:sldMk cId="2114372118" sldId="295"/>
            <ac:picMk id="3" creationId="{6B375EE1-C435-4B96-B9E7-F180FDEFE2CA}"/>
          </ac:picMkLst>
        </pc:picChg>
        <pc:picChg chg="add mod">
          <ac:chgData name="Nethravathi S" userId="b30c3150b1c7e5fb" providerId="LiveId" clId="{7EABDE78-DE65-4165-BA64-D1D11EEDBCBD}" dt="2021-12-27T07:45:10.491" v="2089" actId="14100"/>
          <ac:picMkLst>
            <pc:docMk/>
            <pc:sldMk cId="2114372118" sldId="295"/>
            <ac:picMk id="5" creationId="{36D810D8-0A59-404F-BBF0-6B7C008885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16-08-2022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16-08-2022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Trupti </a:t>
            </a:r>
            <a:r>
              <a:rPr lang="en-US" sz="2800" b="1" spc="50" dirty="0" err="1">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Badole</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6D810D8-0A59-404F-BBF0-6B7C0088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274E0B-72C6-489E-8BBB-D9F0C8B1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id="{9C3644F1-2868-41AC-A51B-4B513CFA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F7CA17-40AE-4E12-9C10-C2B8C464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5B693309-A541-46D2-B49C-97588A875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id="{32FD8247-184B-4ED1-8E45-5C5C7D715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4">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F1CA8-312F-4B2D-8994-51BCA3AAB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207853"/>
            <a:ext cx="4202349" cy="2984768"/>
          </a:xfrm>
          <a:prstGeom prst="rect">
            <a:avLst/>
          </a:prstGeom>
        </p:spPr>
      </p:pic>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2" y="908180"/>
            <a:ext cx="5893837" cy="3624390"/>
          </a:xfrm>
          <a:prstGeom prst="rect">
            <a:avLst/>
          </a:prstGeom>
        </p:spPr>
      </p:pic>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2219491-D35B-4104-B404-BDBB0C740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8" y="1408826"/>
            <a:ext cx="3691812" cy="2346746"/>
          </a:xfrm>
          <a:prstGeom prst="rect">
            <a:avLst/>
          </a:prstGeom>
        </p:spPr>
      </p:pic>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id="{E2A2FEAE-3FBE-49A1-86F8-2CD3FACCB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2273</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Calibri Light</vt:lpstr>
      <vt:lpstr>Century</vt:lpstr>
      <vt:lpstr>Courier New</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Ganesh Gowardhan</cp:lastModifiedBy>
  <cp:revision>96</cp:revision>
  <dcterms:created xsi:type="dcterms:W3CDTF">2021-10-24T08:35:25Z</dcterms:created>
  <dcterms:modified xsi:type="dcterms:W3CDTF">2022-08-16T13:39:24Z</dcterms:modified>
</cp:coreProperties>
</file>