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259122-E441-4F74-B21D-E488856BBC67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551D61-D1DB-43C2-9FE9-2E0F3E87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9122-E441-4F74-B21D-E488856BBC67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1D61-D1DB-43C2-9FE9-2E0F3E87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1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9122-E441-4F74-B21D-E488856BBC67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1D61-D1DB-43C2-9FE9-2E0F3E87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89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9122-E441-4F74-B21D-E488856BBC67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1D61-D1DB-43C2-9FE9-2E0F3E87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14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9122-E441-4F74-B21D-E488856BBC67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1D61-D1DB-43C2-9FE9-2E0F3E87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34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9122-E441-4F74-B21D-E488856BBC67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1D61-D1DB-43C2-9FE9-2E0F3E87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2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9122-E441-4F74-B21D-E488856BBC67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1D61-D1DB-43C2-9FE9-2E0F3E87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82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259122-E441-4F74-B21D-E488856BBC67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1D61-D1DB-43C2-9FE9-2E0F3E87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9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259122-E441-4F74-B21D-E488856BBC67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1D61-D1DB-43C2-9FE9-2E0F3E87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9122-E441-4F74-B21D-E488856BBC67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1D61-D1DB-43C2-9FE9-2E0F3E87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9122-E441-4F74-B21D-E488856BBC67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1D61-D1DB-43C2-9FE9-2E0F3E87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7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9122-E441-4F74-B21D-E488856BBC67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1D61-D1DB-43C2-9FE9-2E0F3E87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3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9122-E441-4F74-B21D-E488856BBC67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1D61-D1DB-43C2-9FE9-2E0F3E87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9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9122-E441-4F74-B21D-E488856BBC67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1D61-D1DB-43C2-9FE9-2E0F3E87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1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9122-E441-4F74-B21D-E488856BBC67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1D61-D1DB-43C2-9FE9-2E0F3E87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1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9122-E441-4F74-B21D-E488856BBC67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1D61-D1DB-43C2-9FE9-2E0F3E87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8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9122-E441-4F74-B21D-E488856BBC67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1D61-D1DB-43C2-9FE9-2E0F3E87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5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259122-E441-4F74-B21D-E488856BBC67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551D61-D1DB-43C2-9FE9-2E0F3E87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7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fiddler" TargetMode="External"/><Relationship Id="rId2" Type="http://schemas.openxmlformats.org/officeDocument/2006/relationships/hyperlink" Target="https://www.getpostman.com/postm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" TargetMode="External"/><Relationship Id="rId2" Type="http://schemas.openxmlformats.org/officeDocument/2006/relationships/hyperlink" Target="https://docs.microsoft.com/en-us/dotnet/co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demag.com/Magazine/Issue/5ea99ef6-fff5-49cc-98d3-8c63942c4a27" TargetMode="External"/><Relationship Id="rId4" Type="http://schemas.openxmlformats.org/officeDocument/2006/relationships/hyperlink" Target="https://docs.microsoft.com/en-us/ef/cor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A3AD-BE88-4C89-8A1C-A91A801F8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55378-701B-44E3-B45F-F1141106B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 August 12, 2017</a:t>
            </a:r>
          </a:p>
        </p:txBody>
      </p:sp>
    </p:spTree>
    <p:extLst>
      <p:ext uri="{BB962C8B-B14F-4D97-AF65-F5344CB8AC3E}">
        <p14:creationId xmlns:p14="http://schemas.microsoft.com/office/powerpoint/2010/main" val="85968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0C9C-41D9-49B1-A7C0-1C5294AA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B7075-0954-4E8E-80EF-1627507B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2017 with .NET Core workflow</a:t>
            </a:r>
          </a:p>
          <a:p>
            <a:r>
              <a:rPr lang="en-US" dirty="0"/>
              <a:t>Or, .NET Core SDK with any editor (Visual Studio Code, Notepad, etc.</a:t>
            </a:r>
          </a:p>
          <a:p>
            <a:endParaRPr lang="en-US" dirty="0"/>
          </a:p>
          <a:p>
            <a:r>
              <a:rPr lang="en-US" dirty="0"/>
              <a:t>To test </a:t>
            </a:r>
            <a:r>
              <a:rPr lang="en-US" dirty="0" err="1"/>
              <a:t>WebApi</a:t>
            </a:r>
            <a:r>
              <a:rPr lang="en-US" dirty="0"/>
              <a:t> -</a:t>
            </a:r>
          </a:p>
          <a:p>
            <a:r>
              <a:rPr lang="en-US" dirty="0"/>
              <a:t>Postman </a:t>
            </a:r>
            <a:r>
              <a:rPr lang="en-US" dirty="0">
                <a:hlinkClick r:id="rId2"/>
              </a:rPr>
              <a:t>https://www.getpostman.com/postman</a:t>
            </a:r>
            <a:endParaRPr lang="en-US" dirty="0"/>
          </a:p>
          <a:p>
            <a:r>
              <a:rPr lang="en-US" dirty="0"/>
              <a:t>Or, Fiddler </a:t>
            </a:r>
            <a:r>
              <a:rPr lang="en-US" dirty="0">
                <a:hlinkClick r:id="rId3"/>
              </a:rPr>
              <a:t>http://www.telerik.com/fiddler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4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C3DA-6CC9-4ECD-B085-5881B926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13CC-2C6E-4B5B-9AED-93F87D5A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re-write of .NET Framework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Lighter and faster</a:t>
            </a:r>
          </a:p>
          <a:p>
            <a:r>
              <a:rPr lang="en-US" dirty="0"/>
              <a:t>Cross-platform – Windows, Linux, iOS</a:t>
            </a:r>
          </a:p>
          <a:p>
            <a:r>
              <a:rPr lang="en-US" dirty="0"/>
              <a:t>Command Line Interface</a:t>
            </a:r>
          </a:p>
          <a:p>
            <a:r>
              <a:rPr lang="en-US" dirty="0"/>
              <a:t>Newer feature set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6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AE7E-D209-4006-9DC2-F1A1A788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FAD8-D6A0-47D5-BE4D-1934FCC77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.NET Core – </a:t>
            </a:r>
            <a:r>
              <a:rPr lang="nl-NL" dirty="0">
                <a:hlinkClick r:id="rId2"/>
              </a:rPr>
              <a:t>https://docs.microsoft.com/en-us/dotnet/core/</a:t>
            </a:r>
            <a:endParaRPr lang="nl-NL" dirty="0"/>
          </a:p>
          <a:p>
            <a:r>
              <a:rPr lang="en-US" dirty="0"/>
              <a:t>ASP .NET Core - </a:t>
            </a:r>
            <a:r>
              <a:rPr lang="en-US" dirty="0">
                <a:hlinkClick r:id="rId3"/>
              </a:rPr>
              <a:t>https://docs.microsoft.com/en-us/aspnet/core/</a:t>
            </a:r>
            <a:endParaRPr lang="en-US" dirty="0"/>
          </a:p>
          <a:p>
            <a:r>
              <a:rPr lang="en-US" dirty="0"/>
              <a:t>Entity Framework Core - </a:t>
            </a:r>
            <a:r>
              <a:rPr lang="en-US" dirty="0">
                <a:hlinkClick r:id="rId4"/>
              </a:rPr>
              <a:t>https://docs.microsoft.com/en-us/ef/core/</a:t>
            </a:r>
            <a:endParaRPr lang="en-US" dirty="0"/>
          </a:p>
          <a:p>
            <a:r>
              <a:rPr lang="en-US" dirty="0"/>
              <a:t>CODE magazine - </a:t>
            </a:r>
            <a:r>
              <a:rPr lang="en-US" dirty="0">
                <a:hlinkClick r:id="rId5"/>
              </a:rPr>
              <a:t>http://www.codemag.com/Magazine/Issue/5ea99ef6-fff5-49cc-98d3-8c63942c4a27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3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22F6-8A9A-42DB-B482-B17E4283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</a:t>
            </a:r>
            <a:r>
              <a:rPr lang="en-US" dirty="0" err="1"/>
              <a:t>WebApi</a:t>
            </a:r>
            <a:r>
              <a:rPr lang="en-US" dirty="0"/>
              <a:t> 101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2A66-53F1-456B-A569-3F4F758B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RESTful </a:t>
            </a:r>
            <a:r>
              <a:rPr lang="en-US" dirty="0" err="1"/>
              <a:t>WebApi</a:t>
            </a:r>
            <a:r>
              <a:rPr lang="en-US" dirty="0"/>
              <a:t> (</a:t>
            </a:r>
            <a:r>
              <a:rPr lang="en-US" dirty="0" err="1"/>
              <a:t>REpresetationl</a:t>
            </a:r>
            <a:r>
              <a:rPr lang="en-US" dirty="0"/>
              <a:t> State Transfer)</a:t>
            </a:r>
          </a:p>
          <a:p>
            <a:r>
              <a:rPr lang="en-US" dirty="0"/>
              <a:t>client makes a REQUEST =&gt; server sends a RESPONSE using HTTP message formats</a:t>
            </a:r>
          </a:p>
          <a:p>
            <a:r>
              <a:rPr lang="en-US" dirty="0"/>
              <a:t>a RESTful </a:t>
            </a:r>
            <a:r>
              <a:rPr lang="en-US" dirty="0" err="1"/>
              <a:t>WebApi</a:t>
            </a:r>
            <a:r>
              <a:rPr lang="en-US" dirty="0"/>
              <a:t> corresponds to the commonly used HTTP Verbs GET, POST, PUT, DELETE, etc. which represent application state transitions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3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A84C-CB33-475C-B4BE-16ACE792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message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1B94-9E33-436B-9766-3E1BE5A5D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line consisting of an HTTP verb and a resource identifier (Uri)</a:t>
            </a:r>
          </a:p>
          <a:p>
            <a:r>
              <a:rPr lang="en-US" dirty="0"/>
              <a:t>header consisting of fields specifying such things as: host domain name and port, accept-language, cookie, content length, content type</a:t>
            </a:r>
          </a:p>
          <a:p>
            <a:r>
              <a:rPr lang="en-US" dirty="0"/>
              <a:t>optional body containing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8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6D18-D121-42C7-9E77-5DF7960D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message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7377-836D-4499-99FE-22D4A7D7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line consisting of a status code and message</a:t>
            </a:r>
          </a:p>
          <a:p>
            <a:r>
              <a:rPr lang="en-US" dirty="0"/>
              <a:t>header consisting of fields specifying such things as: content type, content length, cookie, server type, location of a created resource</a:t>
            </a:r>
          </a:p>
          <a:p>
            <a:r>
              <a:rPr lang="en-US" dirty="0"/>
              <a:t>optional body containing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2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B726-6181-4100-8298-9B6590A1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r>
              <a:rPr lang="en-US" dirty="0"/>
              <a:t> 101 – Basic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3247-217F-42F5-BEBD-C94D6D3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2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63C2-6E2A-4784-B16A-EA0FEA38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</a:t>
            </a:r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EB71-4DCD-48CC-8D30-8AA8E4983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REAL WORLD means -</a:t>
            </a:r>
          </a:p>
          <a:p>
            <a:r>
              <a:rPr lang="en-US" dirty="0"/>
              <a:t>real SQL database</a:t>
            </a:r>
          </a:p>
          <a:p>
            <a:r>
              <a:rPr lang="en-US" dirty="0"/>
              <a:t>using </a:t>
            </a:r>
            <a:r>
              <a:rPr lang="en-US" dirty="0" err="1"/>
              <a:t>EntityFramework</a:t>
            </a:r>
            <a:r>
              <a:rPr lang="en-US" dirty="0"/>
              <a:t> Core to</a:t>
            </a:r>
          </a:p>
          <a:p>
            <a:r>
              <a:rPr lang="en-US" dirty="0"/>
              <a:t>	connect to SQL database and handle data access</a:t>
            </a:r>
          </a:p>
          <a:p>
            <a:r>
              <a:rPr lang="en-US" dirty="0"/>
              <a:t>	build database using </a:t>
            </a:r>
            <a:r>
              <a:rPr lang="en-US" dirty="0" err="1"/>
              <a:t>CodeFirst</a:t>
            </a:r>
            <a:r>
              <a:rPr lang="en-US" dirty="0"/>
              <a:t> migrations</a:t>
            </a:r>
          </a:p>
          <a:p>
            <a:r>
              <a:rPr lang="en-US" dirty="0"/>
              <a:t>a complex domain of business objects with relationships</a:t>
            </a:r>
          </a:p>
          <a:p>
            <a:r>
              <a:rPr lang="en-US" dirty="0"/>
              <a:t>sample seed data to test against</a:t>
            </a:r>
          </a:p>
          <a:p>
            <a:r>
              <a:rPr lang="en-US" dirty="0"/>
              <a:t>unit tests</a:t>
            </a:r>
          </a:p>
          <a:p>
            <a:r>
              <a:rPr lang="en-US" dirty="0"/>
              <a:t>SOLID principles to facilitate maintenance and extension</a:t>
            </a:r>
          </a:p>
          <a:p>
            <a:r>
              <a:rPr lang="en-US" dirty="0"/>
              <a:t>asynchronous behavior</a:t>
            </a:r>
          </a:p>
          <a:p>
            <a:r>
              <a:rPr lang="en-US" dirty="0"/>
              <a:t>message queue</a:t>
            </a:r>
          </a:p>
          <a:p>
            <a:r>
              <a:rPr lang="en-US" dirty="0"/>
              <a:t>publish to Azure</a:t>
            </a:r>
          </a:p>
          <a:p>
            <a:r>
              <a:rPr lang="en-US" dirty="0" err="1"/>
              <a:t>dockerize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26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128</TotalTime>
  <Words>313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WebApi</vt:lpstr>
      <vt:lpstr>Required Install</vt:lpstr>
      <vt:lpstr>Why .NET Core</vt:lpstr>
      <vt:lpstr>Resources</vt:lpstr>
      <vt:lpstr>RESTful WebApi 101 </vt:lpstr>
      <vt:lpstr>REQUEST message format</vt:lpstr>
      <vt:lpstr>RESPONSE message format</vt:lpstr>
      <vt:lpstr>WebApi 101 – Basic Demo</vt:lpstr>
      <vt:lpstr>Real World WebApi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</dc:title>
  <dc:creator>Tom Baehr</dc:creator>
  <cp:lastModifiedBy>Tom Baehr</cp:lastModifiedBy>
  <cp:revision>3</cp:revision>
  <dcterms:created xsi:type="dcterms:W3CDTF">2017-08-12T12:04:04Z</dcterms:created>
  <dcterms:modified xsi:type="dcterms:W3CDTF">2017-08-12T14:12:54Z</dcterms:modified>
</cp:coreProperties>
</file>