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63" r:id="rId2"/>
    <p:sldId id="3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13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6C93A-A762-4BB7-B400-90F822C2D8CE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01D96-6ECD-43D8-B058-4C2AA798B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0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BFE1E-206D-47C0-B8F7-4BE786723783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7831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Who would it be? A professor? A nutty professor? A know-it-all professor? A student? Counselor?</a:t>
            </a:r>
          </a:p>
          <a:p>
            <a:r>
              <a:rPr lang="de-DE"/>
              <a:t>Bot‘s name?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BFE1E-206D-47C0-B8F7-4BE786723783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14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D0BE-D4D3-4AEC-8E8A-AD6D42507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1964-FD3E-48D8-93E5-6D2C5FFB6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41F0A-DDDF-4608-A118-4FC2B8FF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3DE-86CE-4D04-8F48-61575F5FDEB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6E6E0-89A7-44FE-8906-B7B8C6EE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E9CC-9E35-4C0E-B2F6-BF9A737B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61FE-76E6-4C63-8199-E2FC59106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7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E02E-EC4B-430A-ACE3-35928AF6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B980B-FD32-42F1-9A78-56B6AC915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732CC-FEBD-4B37-A8FB-2396F1A1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3DE-86CE-4D04-8F48-61575F5FDEB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89EB-929F-4503-A122-33C047BD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0FD00-E048-401A-8683-83749344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61FE-76E6-4C63-8199-E2FC59106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3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FE1FE-86E8-4842-9F29-CE925102D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38137-FD8D-4F73-9C99-FE07B094F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8FB5D-9E1D-41D5-875F-6B2B7D40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3DE-86CE-4D04-8F48-61575F5FDEB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2B2D5-48E0-43AA-81C2-9B69F3D7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00356-2C2C-432B-80E4-2A9A9E86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61FE-76E6-4C63-8199-E2FC59106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9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4921-FA28-4CF9-8C04-0C081B0F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985B9-E1F5-418C-BC18-71A6FDED5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81B71-AFEF-47C8-86B6-E58FC7E6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3DE-86CE-4D04-8F48-61575F5FDEB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628EE-36D7-4EFD-A78B-4F267F98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30040-AA09-4E6B-84DE-867EF481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61FE-76E6-4C63-8199-E2FC59106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5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6A3A-F953-4731-A3FE-4E998A97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F55A4-A1E8-48B0-B50C-9CAC89A6E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C8421-3F4F-450D-A577-DBF3B7D8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3DE-86CE-4D04-8F48-61575F5FDEB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B6EC3-C460-489A-B4C5-5A7E30E5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CBF0B-258A-48F7-9177-09EB180E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61FE-76E6-4C63-8199-E2FC59106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8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5E99-27EB-4DBD-BBE3-BEB29BD7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3F372-5FAB-434B-850C-DE6BF5300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5FD9A-18E5-47FD-8FD1-F8755DF0A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EF4B6-9E53-4822-A702-911E9BE0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3DE-86CE-4D04-8F48-61575F5FDEB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D1A98-4732-4FFE-8B34-E2CE5A3F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283A4-9C09-4E86-83B2-47E6EA4C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61FE-76E6-4C63-8199-E2FC59106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4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F437-99E9-448F-A5AB-FA34E775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DF360-5BA4-46DC-BBF5-9249EE9DF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48257-CEA2-4F7E-86ED-3EF84651E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D5A69-ABEE-43B2-809F-DD3E42B84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0FE52-140E-4798-A47B-F3DBDDCDE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48D66-916E-40A6-BEE1-92A3564D5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3DE-86CE-4D04-8F48-61575F5FDEB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F5C29-45C0-41D8-9971-E1C97C52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87788-B3B6-419F-BFA8-C18DC52F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61FE-76E6-4C63-8199-E2FC59106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8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88BA-4C81-4E66-9F9A-CB57D7E8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25265-1655-477E-85D0-C254D3E1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3DE-86CE-4D04-8F48-61575F5FDEB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090A5-75EB-4F1E-86EC-0531085F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D8C17-85B9-4392-8A30-F230B4FE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61FE-76E6-4C63-8199-E2FC59106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3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EAF8F-033A-41AE-BDAE-E04DF810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3DE-86CE-4D04-8F48-61575F5FDEB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8DCC9-4860-44BA-976D-58196CE7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38658-6D76-4BBE-8CC3-00C8415C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61FE-76E6-4C63-8199-E2FC59106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5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DC66-7A5F-436B-BC09-C3532075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2196F-A468-4788-B32F-284DE68E4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CD245-75EA-4F7F-98E7-499533DB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5B9D0-EFF8-476A-BFC6-B062AC64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3DE-86CE-4D04-8F48-61575F5FDEB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90112-7CCB-433A-A872-68141746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8FAEE-E9F1-462D-ACF8-A2080D86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61FE-76E6-4C63-8199-E2FC59106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9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7FBB-D253-4718-B056-32EE9916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823AA-C1A1-4D20-82E2-D6E33ED60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84E31-DD58-47E5-A3EB-49D783437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8B09B-B5DA-4F7D-87C7-CFB7E919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3DE-86CE-4D04-8F48-61575F5FDEB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90774-F1EE-4B27-91E7-47E9609D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C517B-F4FD-4EDE-8271-4EE9648E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61FE-76E6-4C63-8199-E2FC59106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3CD4F-2D84-459A-ACCA-C77CD7A6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90336-A652-4956-AF1B-B8F552C8E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AA9F5-1054-41E9-8FC9-18D3FA0D2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BD3DE-86CE-4D04-8F48-61575F5FDEB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8B45C-0F1A-4F58-B6F1-1881EC247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B5A3F-C656-47A2-9392-25FDDDBDB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861FE-76E6-4C63-8199-E2FC59106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1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40577C4-1F7F-4FE9-AB55-EB0A20694C24}"/>
              </a:ext>
            </a:extLst>
          </p:cNvPr>
          <p:cNvSpPr/>
          <p:nvPr/>
        </p:nvSpPr>
        <p:spPr>
          <a:xfrm>
            <a:off x="-2" y="5061955"/>
            <a:ext cx="12192002" cy="1789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SAMPLE AVATARS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CHATBOT</a:t>
            </a: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&lt;Customer Bot Name&gt; Personality Profile</a:t>
            </a:r>
            <a:endParaRPr kumimoji="0" lang="de-DE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83678" y="1122363"/>
            <a:ext cx="2212848" cy="1911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PERSONALITY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-2" y="1122363"/>
            <a:ext cx="1594104" cy="164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AGE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OCCUPATION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RESIDENCE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USER-LEVEL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94102" y="1122363"/>
            <a:ext cx="1686410" cy="164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Associate Agent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Nevada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lower-mid (~4 years)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342662"/>
            <a:ext cx="3188206" cy="191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BIO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&lt;BotName&gt; may be young, but he has a few years of experience under his belt as an agent for a travel company. As an employee who works primarily with business travelers, Reddie is used to reacting quickly and professionally to customer‘s needs and requests.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88208" y="1122362"/>
            <a:ext cx="3395472" cy="2122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GOALS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Assist customers with voluntary changes to their current flight reservations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Answer trip-related Q&amp;A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Assist customers with their ancillary flight purchases, seat selection, and special meal requests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88208" y="3193562"/>
            <a:ext cx="3395472" cy="1868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PAIN POINTS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Lack of understanding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Trip complexity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Unclear expectations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694FBA-65A3-4D18-B84B-F839DD3EB50A}"/>
              </a:ext>
            </a:extLst>
          </p:cNvPr>
          <p:cNvGrpSpPr/>
          <p:nvPr/>
        </p:nvGrpSpPr>
        <p:grpSpPr>
          <a:xfrm>
            <a:off x="6676473" y="1525486"/>
            <a:ext cx="1934464" cy="1347210"/>
            <a:chOff x="10071947" y="1525486"/>
            <a:chExt cx="1934464" cy="1347210"/>
          </a:xfrm>
        </p:grpSpPr>
        <p:sp>
          <p:nvSpPr>
            <p:cNvPr id="48" name="Rectangle 47"/>
            <p:cNvSpPr/>
            <p:nvPr/>
          </p:nvSpPr>
          <p:spPr>
            <a:xfrm>
              <a:off x="10071947" y="1708365"/>
              <a:ext cx="1934463" cy="670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071947" y="2074126"/>
              <a:ext cx="1934463" cy="670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071947" y="2439887"/>
              <a:ext cx="1934463" cy="670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071947" y="2805648"/>
              <a:ext cx="1934463" cy="670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071949" y="1525486"/>
              <a:ext cx="967231" cy="183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Extrovert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039180" y="1525486"/>
              <a:ext cx="967231" cy="183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Introvert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071949" y="1883556"/>
              <a:ext cx="967231" cy="183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Sensing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039180" y="1883556"/>
              <a:ext cx="967231" cy="183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Intuition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071949" y="2255695"/>
              <a:ext cx="967231" cy="183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Thinking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039180" y="2255695"/>
              <a:ext cx="967231" cy="16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Feeling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071949" y="2616383"/>
              <a:ext cx="967231" cy="183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Judging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039180" y="2616383"/>
              <a:ext cx="967231" cy="183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Perceiving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207632" y="1708365"/>
              <a:ext cx="189081" cy="657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573394" y="2074979"/>
              <a:ext cx="189081" cy="657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566602" y="2442198"/>
              <a:ext cx="189081" cy="657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1714473" y="2806300"/>
              <a:ext cx="189081" cy="657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623855C9-5800-441F-B38C-4BC165274882}"/>
              </a:ext>
            </a:extLst>
          </p:cNvPr>
          <p:cNvSpPr/>
          <p:nvPr/>
        </p:nvSpPr>
        <p:spPr>
          <a:xfrm>
            <a:off x="9038503" y="1124414"/>
            <a:ext cx="3089997" cy="1803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TARGET USERS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The personality profile is designed to targets the following user profiles.</a:t>
            </a: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Business travelers with upcoming trips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Users with some travel experience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Users traveling within the US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de-DE" sz="1200" b="0" i="1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326394" y="5652641"/>
            <a:ext cx="1093788" cy="837902"/>
          </a:xfrm>
          <a:prstGeom prst="rect">
            <a:avLst/>
          </a:prstGeom>
        </p:spPr>
      </p:pic>
      <p:pic>
        <p:nvPicPr>
          <p:cNvPr id="11" name="Picture 10" descr="2017-04-20 15_33_11-2017_04_10-12 BAT-MS BOT workshop VR.pdf and 5 more pages ‎- Microsoft Edge.png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707283" y="5652642"/>
            <a:ext cx="864983" cy="8356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77F5033-2669-400F-8EF1-EEDDE2AFDA81}"/>
              </a:ext>
            </a:extLst>
          </p:cNvPr>
          <p:cNvSpPr/>
          <p:nvPr/>
        </p:nvSpPr>
        <p:spPr>
          <a:xfrm>
            <a:off x="7850932" y="5612047"/>
            <a:ext cx="39407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We‘ve selected four avatar themes.  Based on your feedback we will develop your selection into an icon representing Freddie.  </a:t>
            </a:r>
          </a:p>
        </p:txBody>
      </p:sp>
      <p:sp>
        <p:nvSpPr>
          <p:cNvPr id="35" name="Rectangle 34">
            <a:extLst/>
          </p:cNvPr>
          <p:cNvSpPr/>
          <p:nvPr/>
        </p:nvSpPr>
        <p:spPr>
          <a:xfrm>
            <a:off x="6583678" y="3203370"/>
            <a:ext cx="3089997" cy="1803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CHARACTER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Young, Millennial &amp; Active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Helpful &amp; Courteous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Straightforward &amp; Urgent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Professional &amp; Savvy</a:t>
            </a:r>
          </a:p>
        </p:txBody>
      </p:sp>
      <p:pic>
        <p:nvPicPr>
          <p:cNvPr id="36" name="Picture 4" descr="RoboScientis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0" t="8595" r="22109" b="19361"/>
          <a:stretch/>
        </p:blipFill>
        <p:spPr bwMode="auto">
          <a:xfrm>
            <a:off x="2288218" y="5570863"/>
            <a:ext cx="1119088" cy="999217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2807" y="5570863"/>
            <a:ext cx="1017481" cy="101748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5328" y="5536255"/>
            <a:ext cx="996443" cy="996443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637CDC-C6EC-458F-8A7A-B6D275F6B2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6" y="5652641"/>
            <a:ext cx="919990" cy="81348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5C22F16-64CA-41C1-A8F8-3CD75646458F}"/>
              </a:ext>
            </a:extLst>
          </p:cNvPr>
          <p:cNvSpPr/>
          <p:nvPr/>
        </p:nvSpPr>
        <p:spPr>
          <a:xfrm>
            <a:off x="217671" y="6408824"/>
            <a:ext cx="2171846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Replace with Customer Logo</a:t>
            </a:r>
          </a:p>
        </p:txBody>
      </p:sp>
    </p:spTree>
    <p:extLst>
      <p:ext uri="{BB962C8B-B14F-4D97-AF65-F5344CB8AC3E}">
        <p14:creationId xmlns:p14="http://schemas.microsoft.com/office/powerpoint/2010/main" val="378125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40577C4-1F7F-4FE9-AB55-EB0A20694C24}"/>
              </a:ext>
            </a:extLst>
          </p:cNvPr>
          <p:cNvSpPr/>
          <p:nvPr/>
        </p:nvSpPr>
        <p:spPr>
          <a:xfrm>
            <a:off x="-2" y="5061955"/>
            <a:ext cx="12192002" cy="1789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SAMPLE AVATARS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CHATBOT</a:t>
            </a: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Personality Profile</a:t>
            </a:r>
            <a:endParaRPr kumimoji="0" lang="de-DE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83678" y="1122363"/>
            <a:ext cx="2212848" cy="1911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PERSONALITY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-2" y="1122363"/>
            <a:ext cx="1594104" cy="164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AGE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OCCUPATION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RESIDENCE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USER-LEVEL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94102" y="1122363"/>
            <a:ext cx="1594104" cy="164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342662"/>
            <a:ext cx="3188206" cy="191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BIO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88208" y="1122362"/>
            <a:ext cx="3395472" cy="2122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GOALS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88208" y="3193562"/>
            <a:ext cx="3395472" cy="1868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PAIN POINTS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694FBA-65A3-4D18-B84B-F839DD3EB50A}"/>
              </a:ext>
            </a:extLst>
          </p:cNvPr>
          <p:cNvGrpSpPr/>
          <p:nvPr/>
        </p:nvGrpSpPr>
        <p:grpSpPr>
          <a:xfrm>
            <a:off x="6669003" y="1525486"/>
            <a:ext cx="1941934" cy="1347210"/>
            <a:chOff x="10064477" y="1525486"/>
            <a:chExt cx="1941934" cy="1347210"/>
          </a:xfrm>
        </p:grpSpPr>
        <p:sp>
          <p:nvSpPr>
            <p:cNvPr id="48" name="Rectangle 47"/>
            <p:cNvSpPr/>
            <p:nvPr/>
          </p:nvSpPr>
          <p:spPr>
            <a:xfrm>
              <a:off x="10071947" y="1708365"/>
              <a:ext cx="1934463" cy="670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071947" y="2074126"/>
              <a:ext cx="1934463" cy="670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071947" y="2439887"/>
              <a:ext cx="1934463" cy="670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071947" y="2805648"/>
              <a:ext cx="1934463" cy="670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071949" y="1525486"/>
              <a:ext cx="967231" cy="183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Extrovert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039180" y="1525486"/>
              <a:ext cx="967231" cy="183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Introvert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071949" y="1883556"/>
              <a:ext cx="967231" cy="183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Sensing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039180" y="1883556"/>
              <a:ext cx="967231" cy="183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Intuition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071949" y="2255695"/>
              <a:ext cx="967231" cy="183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Thinking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039180" y="2255695"/>
              <a:ext cx="967231" cy="183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Feeling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071949" y="2616383"/>
              <a:ext cx="967231" cy="183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Judging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039180" y="2616383"/>
              <a:ext cx="967231" cy="183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Perceiving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090957" y="1708365"/>
              <a:ext cx="189081" cy="657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085515" y="2068086"/>
              <a:ext cx="189081" cy="657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064477" y="2442385"/>
              <a:ext cx="189081" cy="657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085514" y="2801347"/>
              <a:ext cx="189081" cy="657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623855C9-5800-441F-B38C-4BC165274882}"/>
              </a:ext>
            </a:extLst>
          </p:cNvPr>
          <p:cNvSpPr/>
          <p:nvPr/>
        </p:nvSpPr>
        <p:spPr>
          <a:xfrm>
            <a:off x="9038503" y="1124414"/>
            <a:ext cx="3089997" cy="1803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TARGET USERS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de-DE" sz="1200" b="0" i="1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026" name="Picture 2" descr="Dribble shot telegrambots 01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5621255"/>
            <a:ext cx="1114217" cy="835663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boScientist"/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311" y="5657830"/>
            <a:ext cx="1107299" cy="83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2326394" y="5652641"/>
            <a:ext cx="1093788" cy="837902"/>
          </a:xfrm>
          <a:prstGeom prst="rect">
            <a:avLst/>
          </a:prstGeom>
        </p:spPr>
      </p:pic>
      <p:pic>
        <p:nvPicPr>
          <p:cNvPr id="11" name="Picture 10" descr="2017-04-20 15_33_11-2017_04_10-12 BAT-MS BOT workshop VR.pdf and 5 more pages ‎- Microsoft Edge.png"/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707283" y="5652642"/>
            <a:ext cx="864983" cy="8356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77F5033-2669-400F-8EF1-EEDDE2AFDA81}"/>
              </a:ext>
            </a:extLst>
          </p:cNvPr>
          <p:cNvSpPr/>
          <p:nvPr/>
        </p:nvSpPr>
        <p:spPr>
          <a:xfrm>
            <a:off x="7850932" y="5612047"/>
            <a:ext cx="39407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We‘ve selected four avatar themes.  Based on your feedback we will develop your selection into an icon representing your bot.  </a:t>
            </a:r>
          </a:p>
        </p:txBody>
      </p:sp>
      <p:sp>
        <p:nvSpPr>
          <p:cNvPr id="35" name="Rectangle 34">
            <a:extLst/>
          </p:cNvPr>
          <p:cNvSpPr/>
          <p:nvPr/>
        </p:nvSpPr>
        <p:spPr>
          <a:xfrm>
            <a:off x="6583678" y="3203370"/>
            <a:ext cx="3089997" cy="1803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390873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Widescreen</PresentationFormat>
  <Paragraphs>70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Baggs</dc:creator>
  <cp:lastModifiedBy>Tim Baggs</cp:lastModifiedBy>
  <cp:revision>1</cp:revision>
  <dcterms:created xsi:type="dcterms:W3CDTF">2018-12-10T16:50:26Z</dcterms:created>
  <dcterms:modified xsi:type="dcterms:W3CDTF">2018-12-10T16:51:09Z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tbaggs@microsoft.com</vt:lpwstr>
  </property>
  <property fmtid="{D5CDD505-2E9C-101B-9397-08002B2CF9AE}" pid="5" name="MSIP_Label_f42aa342-8706-4288-bd11-ebb85995028c_SetDate">
    <vt:lpwstr>2018-12-10T16:51:07.3127136Z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