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8526B-8BE8-4A24-94D6-8AFDB677D3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9DC34D-E106-4684-AE27-99F09AF13A1A}">
      <dgm:prSet phldrT="[Text]"/>
      <dgm:spPr/>
      <dgm:t>
        <a:bodyPr/>
        <a:lstStyle/>
        <a:p>
          <a:r>
            <a:rPr lang="en-US" dirty="0"/>
            <a:t>Non-2018 Tweets</a:t>
          </a:r>
        </a:p>
      </dgm:t>
    </dgm:pt>
    <dgm:pt modelId="{9E99D74C-DF2A-4DEC-9DF6-B6DD83AD5124}" type="parTrans" cxnId="{63D36B74-98E3-4686-8B25-7EED7999B4BA}">
      <dgm:prSet/>
      <dgm:spPr/>
      <dgm:t>
        <a:bodyPr/>
        <a:lstStyle/>
        <a:p>
          <a:endParaRPr lang="en-US"/>
        </a:p>
      </dgm:t>
    </dgm:pt>
    <dgm:pt modelId="{B8140824-80A1-4C3A-B52E-0BB09DE7F966}" type="sibTrans" cxnId="{63D36B74-98E3-4686-8B25-7EED7999B4BA}">
      <dgm:prSet/>
      <dgm:spPr/>
      <dgm:t>
        <a:bodyPr/>
        <a:lstStyle/>
        <a:p>
          <a:endParaRPr lang="en-US"/>
        </a:p>
      </dgm:t>
    </dgm:pt>
    <dgm:pt modelId="{F719D102-849C-496F-B947-8F31B8CEFA14}">
      <dgm:prSet phldrT="[Text]"/>
      <dgm:spPr/>
      <dgm:t>
        <a:bodyPr/>
        <a:lstStyle/>
        <a:p>
          <a:r>
            <a:rPr lang="en-US" dirty="0"/>
            <a:t>Sorted + Grouped by handle</a:t>
          </a:r>
        </a:p>
      </dgm:t>
    </dgm:pt>
    <dgm:pt modelId="{C64CDF16-AA78-4659-B49F-9F67A423D67C}" type="parTrans" cxnId="{4DF4F252-6161-43DA-9013-802CA0FCC8B3}">
      <dgm:prSet/>
      <dgm:spPr/>
      <dgm:t>
        <a:bodyPr/>
        <a:lstStyle/>
        <a:p>
          <a:endParaRPr lang="en-US"/>
        </a:p>
      </dgm:t>
    </dgm:pt>
    <dgm:pt modelId="{286B8D86-DEE3-4A77-8EA6-255E3C356EA1}" type="sibTrans" cxnId="{4DF4F252-6161-43DA-9013-802CA0FCC8B3}">
      <dgm:prSet/>
      <dgm:spPr/>
      <dgm:t>
        <a:bodyPr/>
        <a:lstStyle/>
        <a:p>
          <a:endParaRPr lang="en-US"/>
        </a:p>
      </dgm:t>
    </dgm:pt>
    <dgm:pt modelId="{87CE545F-98F0-432C-8E73-763C8CC20742}">
      <dgm:prSet phldrT="[Text]" custT="1"/>
      <dgm:spPr/>
      <dgm:t>
        <a:bodyPr/>
        <a:lstStyle/>
        <a:p>
          <a:r>
            <a:rPr lang="en-US" sz="1400" dirty="0"/>
            <a:t>Down selected to first 198 Tweets per handle</a:t>
          </a:r>
        </a:p>
      </dgm:t>
    </dgm:pt>
    <dgm:pt modelId="{C308D50D-9E9B-4CD2-A83C-62B3774B9844}" type="parTrans" cxnId="{FDEBB5A0-7EDC-4D57-97CE-7D7D917795F9}">
      <dgm:prSet/>
      <dgm:spPr/>
      <dgm:t>
        <a:bodyPr/>
        <a:lstStyle/>
        <a:p>
          <a:endParaRPr lang="en-US"/>
        </a:p>
      </dgm:t>
    </dgm:pt>
    <dgm:pt modelId="{63410711-CB09-40D8-B1BD-D59B2A932053}" type="sibTrans" cxnId="{FDEBB5A0-7EDC-4D57-97CE-7D7D917795F9}">
      <dgm:prSet/>
      <dgm:spPr/>
      <dgm:t>
        <a:bodyPr/>
        <a:lstStyle/>
        <a:p>
          <a:endParaRPr lang="en-US"/>
        </a:p>
      </dgm:t>
    </dgm:pt>
    <dgm:pt modelId="{5F2E7A84-F5BF-4020-B44B-7333F441D21D}">
      <dgm:prSet phldrT="[Text]"/>
      <dgm:spPr/>
      <dgm:t>
        <a:bodyPr/>
        <a:lstStyle/>
        <a:p>
          <a:r>
            <a:rPr lang="en-US" dirty="0"/>
            <a:t>Aggregated Tweets by handle</a:t>
          </a:r>
        </a:p>
      </dgm:t>
    </dgm:pt>
    <dgm:pt modelId="{B7396DD6-DE42-46F4-8231-A7703EC09F4F}" type="parTrans" cxnId="{EDAC6497-96F8-4BFA-AE29-6C411E1420B0}">
      <dgm:prSet/>
      <dgm:spPr/>
      <dgm:t>
        <a:bodyPr/>
        <a:lstStyle/>
        <a:p>
          <a:endParaRPr lang="en-US"/>
        </a:p>
      </dgm:t>
    </dgm:pt>
    <dgm:pt modelId="{F0DEC9B8-055F-4F49-BA84-95027534FB09}" type="sibTrans" cxnId="{EDAC6497-96F8-4BFA-AE29-6C411E1420B0}">
      <dgm:prSet/>
      <dgm:spPr/>
      <dgm:t>
        <a:bodyPr/>
        <a:lstStyle/>
        <a:p>
          <a:endParaRPr lang="en-US"/>
        </a:p>
      </dgm:t>
    </dgm:pt>
    <dgm:pt modelId="{1D01C775-CD63-47C4-9BEA-8FCDE366FC5B}" type="pres">
      <dgm:prSet presAssocID="{3AD8526B-8BE8-4A24-94D6-8AFDB677D33D}" presName="Name0" presStyleCnt="0">
        <dgm:presLayoutVars>
          <dgm:dir/>
          <dgm:resizeHandles val="exact"/>
        </dgm:presLayoutVars>
      </dgm:prSet>
      <dgm:spPr/>
    </dgm:pt>
    <dgm:pt modelId="{A32CA4F2-924F-4D13-8410-8E01CE63AA59}" type="pres">
      <dgm:prSet presAssocID="{4C9DC34D-E106-4684-AE27-99F09AF13A1A}" presName="node" presStyleLbl="node1" presStyleIdx="0" presStyleCnt="4">
        <dgm:presLayoutVars>
          <dgm:bulletEnabled val="1"/>
        </dgm:presLayoutVars>
      </dgm:prSet>
      <dgm:spPr/>
    </dgm:pt>
    <dgm:pt modelId="{FD3DF556-049D-4F84-809A-DD0580800181}" type="pres">
      <dgm:prSet presAssocID="{B8140824-80A1-4C3A-B52E-0BB09DE7F966}" presName="sibTrans" presStyleLbl="sibTrans2D1" presStyleIdx="0" presStyleCnt="3"/>
      <dgm:spPr/>
    </dgm:pt>
    <dgm:pt modelId="{C2D67023-BF8E-4BB4-930E-B9A204F007A0}" type="pres">
      <dgm:prSet presAssocID="{B8140824-80A1-4C3A-B52E-0BB09DE7F966}" presName="connectorText" presStyleLbl="sibTrans2D1" presStyleIdx="0" presStyleCnt="3"/>
      <dgm:spPr/>
    </dgm:pt>
    <dgm:pt modelId="{29EA0EC1-0271-465C-BAA1-40F35A228887}" type="pres">
      <dgm:prSet presAssocID="{F719D102-849C-496F-B947-8F31B8CEFA14}" presName="node" presStyleLbl="node1" presStyleIdx="1" presStyleCnt="4">
        <dgm:presLayoutVars>
          <dgm:bulletEnabled val="1"/>
        </dgm:presLayoutVars>
      </dgm:prSet>
      <dgm:spPr/>
    </dgm:pt>
    <dgm:pt modelId="{CB9A3B33-5E80-4251-A158-E82483A8B3C3}" type="pres">
      <dgm:prSet presAssocID="{286B8D86-DEE3-4A77-8EA6-255E3C356EA1}" presName="sibTrans" presStyleLbl="sibTrans2D1" presStyleIdx="1" presStyleCnt="3"/>
      <dgm:spPr/>
    </dgm:pt>
    <dgm:pt modelId="{ADFED810-C6FD-4B7F-B618-FB4709C90EC0}" type="pres">
      <dgm:prSet presAssocID="{286B8D86-DEE3-4A77-8EA6-255E3C356EA1}" presName="connectorText" presStyleLbl="sibTrans2D1" presStyleIdx="1" presStyleCnt="3"/>
      <dgm:spPr/>
    </dgm:pt>
    <dgm:pt modelId="{C206A3CB-6587-4616-BDC4-05D991A03584}" type="pres">
      <dgm:prSet presAssocID="{87CE545F-98F0-432C-8E73-763C8CC20742}" presName="node" presStyleLbl="node1" presStyleIdx="2" presStyleCnt="4">
        <dgm:presLayoutVars>
          <dgm:bulletEnabled val="1"/>
        </dgm:presLayoutVars>
      </dgm:prSet>
      <dgm:spPr/>
    </dgm:pt>
    <dgm:pt modelId="{E57A426C-714F-4BB5-99B4-05EB9A458195}" type="pres">
      <dgm:prSet presAssocID="{63410711-CB09-40D8-B1BD-D59B2A932053}" presName="sibTrans" presStyleLbl="sibTrans2D1" presStyleIdx="2" presStyleCnt="3"/>
      <dgm:spPr/>
    </dgm:pt>
    <dgm:pt modelId="{89309D7C-A246-42CA-8F67-415AC2C7E022}" type="pres">
      <dgm:prSet presAssocID="{63410711-CB09-40D8-B1BD-D59B2A932053}" presName="connectorText" presStyleLbl="sibTrans2D1" presStyleIdx="2" presStyleCnt="3"/>
      <dgm:spPr/>
    </dgm:pt>
    <dgm:pt modelId="{29F896AF-9737-484C-9A34-86161341637B}" type="pres">
      <dgm:prSet presAssocID="{5F2E7A84-F5BF-4020-B44B-7333F441D21D}" presName="node" presStyleLbl="node1" presStyleIdx="3" presStyleCnt="4">
        <dgm:presLayoutVars>
          <dgm:bulletEnabled val="1"/>
        </dgm:presLayoutVars>
      </dgm:prSet>
      <dgm:spPr/>
    </dgm:pt>
  </dgm:ptLst>
  <dgm:cxnLst>
    <dgm:cxn modelId="{A3582B20-64DD-4793-AE72-A7C8E3B12A01}" type="presOf" srcId="{F719D102-849C-496F-B947-8F31B8CEFA14}" destId="{29EA0EC1-0271-465C-BAA1-40F35A228887}" srcOrd="0" destOrd="0" presId="urn:microsoft.com/office/officeart/2005/8/layout/process1"/>
    <dgm:cxn modelId="{22F94633-BFFA-453F-ACCF-FB504CA062D5}" type="presOf" srcId="{87CE545F-98F0-432C-8E73-763C8CC20742}" destId="{C206A3CB-6587-4616-BDC4-05D991A03584}" srcOrd="0" destOrd="0" presId="urn:microsoft.com/office/officeart/2005/8/layout/process1"/>
    <dgm:cxn modelId="{A5CDBA35-6441-4151-9F14-479065DAF946}" type="presOf" srcId="{286B8D86-DEE3-4A77-8EA6-255E3C356EA1}" destId="{CB9A3B33-5E80-4251-A158-E82483A8B3C3}" srcOrd="0" destOrd="0" presId="urn:microsoft.com/office/officeart/2005/8/layout/process1"/>
    <dgm:cxn modelId="{26BE673C-BB3C-4AB8-BBED-8FCC6330FEB1}" type="presOf" srcId="{63410711-CB09-40D8-B1BD-D59B2A932053}" destId="{E57A426C-714F-4BB5-99B4-05EB9A458195}" srcOrd="0" destOrd="0" presId="urn:microsoft.com/office/officeart/2005/8/layout/process1"/>
    <dgm:cxn modelId="{A6DED66D-8B38-4271-B0C5-BD899F514DE8}" type="presOf" srcId="{5F2E7A84-F5BF-4020-B44B-7333F441D21D}" destId="{29F896AF-9737-484C-9A34-86161341637B}" srcOrd="0" destOrd="0" presId="urn:microsoft.com/office/officeart/2005/8/layout/process1"/>
    <dgm:cxn modelId="{4DF4F252-6161-43DA-9013-802CA0FCC8B3}" srcId="{3AD8526B-8BE8-4A24-94D6-8AFDB677D33D}" destId="{F719D102-849C-496F-B947-8F31B8CEFA14}" srcOrd="1" destOrd="0" parTransId="{C64CDF16-AA78-4659-B49F-9F67A423D67C}" sibTransId="{286B8D86-DEE3-4A77-8EA6-255E3C356EA1}"/>
    <dgm:cxn modelId="{63D36B74-98E3-4686-8B25-7EED7999B4BA}" srcId="{3AD8526B-8BE8-4A24-94D6-8AFDB677D33D}" destId="{4C9DC34D-E106-4684-AE27-99F09AF13A1A}" srcOrd="0" destOrd="0" parTransId="{9E99D74C-DF2A-4DEC-9DF6-B6DD83AD5124}" sibTransId="{B8140824-80A1-4C3A-B52E-0BB09DE7F966}"/>
    <dgm:cxn modelId="{36A40B80-E6E1-4386-A397-4EBD3CC0ACED}" type="presOf" srcId="{4C9DC34D-E106-4684-AE27-99F09AF13A1A}" destId="{A32CA4F2-924F-4D13-8410-8E01CE63AA59}" srcOrd="0" destOrd="0" presId="urn:microsoft.com/office/officeart/2005/8/layout/process1"/>
    <dgm:cxn modelId="{9365C086-D010-4866-BCEA-DCB9FAAE93DC}" type="presOf" srcId="{3AD8526B-8BE8-4A24-94D6-8AFDB677D33D}" destId="{1D01C775-CD63-47C4-9BEA-8FCDE366FC5B}" srcOrd="0" destOrd="0" presId="urn:microsoft.com/office/officeart/2005/8/layout/process1"/>
    <dgm:cxn modelId="{EDAC6497-96F8-4BFA-AE29-6C411E1420B0}" srcId="{3AD8526B-8BE8-4A24-94D6-8AFDB677D33D}" destId="{5F2E7A84-F5BF-4020-B44B-7333F441D21D}" srcOrd="3" destOrd="0" parTransId="{B7396DD6-DE42-46F4-8231-A7703EC09F4F}" sibTransId="{F0DEC9B8-055F-4F49-BA84-95027534FB09}"/>
    <dgm:cxn modelId="{35B05C9B-2354-4480-96EC-757F5350C51E}" type="presOf" srcId="{B8140824-80A1-4C3A-B52E-0BB09DE7F966}" destId="{FD3DF556-049D-4F84-809A-DD0580800181}" srcOrd="0" destOrd="0" presId="urn:microsoft.com/office/officeart/2005/8/layout/process1"/>
    <dgm:cxn modelId="{01CF239C-06A7-4AF6-8D1B-9996DE867C4C}" type="presOf" srcId="{B8140824-80A1-4C3A-B52E-0BB09DE7F966}" destId="{C2D67023-BF8E-4BB4-930E-B9A204F007A0}" srcOrd="1" destOrd="0" presId="urn:microsoft.com/office/officeart/2005/8/layout/process1"/>
    <dgm:cxn modelId="{FDEBB5A0-7EDC-4D57-97CE-7D7D917795F9}" srcId="{3AD8526B-8BE8-4A24-94D6-8AFDB677D33D}" destId="{87CE545F-98F0-432C-8E73-763C8CC20742}" srcOrd="2" destOrd="0" parTransId="{C308D50D-9E9B-4CD2-A83C-62B3774B9844}" sibTransId="{63410711-CB09-40D8-B1BD-D59B2A932053}"/>
    <dgm:cxn modelId="{816DC3D5-07C7-4F04-8B52-2D71FB3C660F}" type="presOf" srcId="{286B8D86-DEE3-4A77-8EA6-255E3C356EA1}" destId="{ADFED810-C6FD-4B7F-B618-FB4709C90EC0}" srcOrd="1" destOrd="0" presId="urn:microsoft.com/office/officeart/2005/8/layout/process1"/>
    <dgm:cxn modelId="{D48953D9-E03B-44CD-B0D7-F10D674290BC}" type="presOf" srcId="{63410711-CB09-40D8-B1BD-D59B2A932053}" destId="{89309D7C-A246-42CA-8F67-415AC2C7E022}" srcOrd="1" destOrd="0" presId="urn:microsoft.com/office/officeart/2005/8/layout/process1"/>
    <dgm:cxn modelId="{49B78E5B-4E73-427D-B2F8-28D288D4F780}" type="presParOf" srcId="{1D01C775-CD63-47C4-9BEA-8FCDE366FC5B}" destId="{A32CA4F2-924F-4D13-8410-8E01CE63AA59}" srcOrd="0" destOrd="0" presId="urn:microsoft.com/office/officeart/2005/8/layout/process1"/>
    <dgm:cxn modelId="{74BCCB6E-6137-47BF-9B45-CD59EB2C5D4F}" type="presParOf" srcId="{1D01C775-CD63-47C4-9BEA-8FCDE366FC5B}" destId="{FD3DF556-049D-4F84-809A-DD0580800181}" srcOrd="1" destOrd="0" presId="urn:microsoft.com/office/officeart/2005/8/layout/process1"/>
    <dgm:cxn modelId="{C99DFAA3-ABFB-4682-9B33-469BD4051336}" type="presParOf" srcId="{FD3DF556-049D-4F84-809A-DD0580800181}" destId="{C2D67023-BF8E-4BB4-930E-B9A204F007A0}" srcOrd="0" destOrd="0" presId="urn:microsoft.com/office/officeart/2005/8/layout/process1"/>
    <dgm:cxn modelId="{07646D6A-C8E2-4C5E-B8BE-393E95395D9D}" type="presParOf" srcId="{1D01C775-CD63-47C4-9BEA-8FCDE366FC5B}" destId="{29EA0EC1-0271-465C-BAA1-40F35A228887}" srcOrd="2" destOrd="0" presId="urn:microsoft.com/office/officeart/2005/8/layout/process1"/>
    <dgm:cxn modelId="{097A4F71-8FDB-4757-AA2E-9D5144A80149}" type="presParOf" srcId="{1D01C775-CD63-47C4-9BEA-8FCDE366FC5B}" destId="{CB9A3B33-5E80-4251-A158-E82483A8B3C3}" srcOrd="3" destOrd="0" presId="urn:microsoft.com/office/officeart/2005/8/layout/process1"/>
    <dgm:cxn modelId="{E8292418-0633-461C-AA01-BD4D19B19F3B}" type="presParOf" srcId="{CB9A3B33-5E80-4251-A158-E82483A8B3C3}" destId="{ADFED810-C6FD-4B7F-B618-FB4709C90EC0}" srcOrd="0" destOrd="0" presId="urn:microsoft.com/office/officeart/2005/8/layout/process1"/>
    <dgm:cxn modelId="{6902644D-8249-4645-A0CF-26514028D838}" type="presParOf" srcId="{1D01C775-CD63-47C4-9BEA-8FCDE366FC5B}" destId="{C206A3CB-6587-4616-BDC4-05D991A03584}" srcOrd="4" destOrd="0" presId="urn:microsoft.com/office/officeart/2005/8/layout/process1"/>
    <dgm:cxn modelId="{CD927619-1777-4A95-B718-9DBA6424582B}" type="presParOf" srcId="{1D01C775-CD63-47C4-9BEA-8FCDE366FC5B}" destId="{E57A426C-714F-4BB5-99B4-05EB9A458195}" srcOrd="5" destOrd="0" presId="urn:microsoft.com/office/officeart/2005/8/layout/process1"/>
    <dgm:cxn modelId="{9B3F29B6-D249-4ACF-A657-551E5CF42515}" type="presParOf" srcId="{E57A426C-714F-4BB5-99B4-05EB9A458195}" destId="{89309D7C-A246-42CA-8F67-415AC2C7E022}" srcOrd="0" destOrd="0" presId="urn:microsoft.com/office/officeart/2005/8/layout/process1"/>
    <dgm:cxn modelId="{7AD6D842-AA06-4B54-A8C8-08D9D522FEC0}" type="presParOf" srcId="{1D01C775-CD63-47C4-9BEA-8FCDE366FC5B}" destId="{29F896AF-9737-484C-9A34-86161341637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8526B-8BE8-4A24-94D6-8AFDB677D3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9DC34D-E106-4684-AE27-99F09AF13A1A}">
      <dgm:prSet phldrT="[Text]" custT="1"/>
      <dgm:spPr/>
      <dgm:t>
        <a:bodyPr/>
        <a:lstStyle/>
        <a:p>
          <a:r>
            <a:rPr lang="en-US" sz="1800" dirty="0"/>
            <a:t>2018 Tweets</a:t>
          </a:r>
        </a:p>
        <a:p>
          <a:r>
            <a:rPr lang="en-US" sz="1100" dirty="0"/>
            <a:t>(Median number of Tweets per handle: 198)</a:t>
          </a:r>
        </a:p>
      </dgm:t>
    </dgm:pt>
    <dgm:pt modelId="{9E99D74C-DF2A-4DEC-9DF6-B6DD83AD5124}" type="parTrans" cxnId="{63D36B74-98E3-4686-8B25-7EED7999B4BA}">
      <dgm:prSet/>
      <dgm:spPr/>
      <dgm:t>
        <a:bodyPr/>
        <a:lstStyle/>
        <a:p>
          <a:endParaRPr lang="en-US"/>
        </a:p>
      </dgm:t>
    </dgm:pt>
    <dgm:pt modelId="{B8140824-80A1-4C3A-B52E-0BB09DE7F966}" type="sibTrans" cxnId="{63D36B74-98E3-4686-8B25-7EED7999B4BA}">
      <dgm:prSet/>
      <dgm:spPr/>
      <dgm:t>
        <a:bodyPr/>
        <a:lstStyle/>
        <a:p>
          <a:endParaRPr lang="en-US"/>
        </a:p>
      </dgm:t>
    </dgm:pt>
    <dgm:pt modelId="{1D01C775-CD63-47C4-9BEA-8FCDE366FC5B}" type="pres">
      <dgm:prSet presAssocID="{3AD8526B-8BE8-4A24-94D6-8AFDB677D33D}" presName="Name0" presStyleCnt="0">
        <dgm:presLayoutVars>
          <dgm:dir/>
          <dgm:resizeHandles val="exact"/>
        </dgm:presLayoutVars>
      </dgm:prSet>
      <dgm:spPr/>
    </dgm:pt>
    <dgm:pt modelId="{A32CA4F2-924F-4D13-8410-8E01CE63AA59}" type="pres">
      <dgm:prSet presAssocID="{4C9DC34D-E106-4684-AE27-99F09AF13A1A}" presName="node" presStyleLbl="node1" presStyleIdx="0" presStyleCnt="1" custScaleX="19632" custScaleY="31022" custLinFactNeighborX="-45604" custLinFactNeighborY="-2108">
        <dgm:presLayoutVars>
          <dgm:bulletEnabled val="1"/>
        </dgm:presLayoutVars>
      </dgm:prSet>
      <dgm:spPr/>
    </dgm:pt>
  </dgm:ptLst>
  <dgm:cxnLst>
    <dgm:cxn modelId="{63D36B74-98E3-4686-8B25-7EED7999B4BA}" srcId="{3AD8526B-8BE8-4A24-94D6-8AFDB677D33D}" destId="{4C9DC34D-E106-4684-AE27-99F09AF13A1A}" srcOrd="0" destOrd="0" parTransId="{9E99D74C-DF2A-4DEC-9DF6-B6DD83AD5124}" sibTransId="{B8140824-80A1-4C3A-B52E-0BB09DE7F966}"/>
    <dgm:cxn modelId="{36A40B80-E6E1-4386-A397-4EBD3CC0ACED}" type="presOf" srcId="{4C9DC34D-E106-4684-AE27-99F09AF13A1A}" destId="{A32CA4F2-924F-4D13-8410-8E01CE63AA59}" srcOrd="0" destOrd="0" presId="urn:microsoft.com/office/officeart/2005/8/layout/process1"/>
    <dgm:cxn modelId="{9365C086-D010-4866-BCEA-DCB9FAAE93DC}" type="presOf" srcId="{3AD8526B-8BE8-4A24-94D6-8AFDB677D33D}" destId="{1D01C775-CD63-47C4-9BEA-8FCDE366FC5B}" srcOrd="0" destOrd="0" presId="urn:microsoft.com/office/officeart/2005/8/layout/process1"/>
    <dgm:cxn modelId="{49B78E5B-4E73-427D-B2F8-28D288D4F780}" type="presParOf" srcId="{1D01C775-CD63-47C4-9BEA-8FCDE366FC5B}" destId="{A32CA4F2-924F-4D13-8410-8E01CE63AA5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CA4F2-924F-4D13-8410-8E01CE63AA59}">
      <dsp:nvSpPr>
        <dsp:cNvPr id="0" name=""/>
        <dsp:cNvSpPr/>
      </dsp:nvSpPr>
      <dsp:spPr>
        <a:xfrm>
          <a:off x="2614" y="1350182"/>
          <a:ext cx="1143022" cy="1159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Non-2018 Tweets</a:t>
          </a:r>
        </a:p>
      </dsp:txBody>
      <dsp:txXfrm>
        <a:off x="36092" y="1383660"/>
        <a:ext cx="1076066" cy="1093033"/>
      </dsp:txXfrm>
    </dsp:sp>
    <dsp:sp modelId="{FD3DF556-049D-4F84-809A-DD0580800181}">
      <dsp:nvSpPr>
        <dsp:cNvPr id="0" name=""/>
        <dsp:cNvSpPr/>
      </dsp:nvSpPr>
      <dsp:spPr>
        <a:xfrm>
          <a:off x="1259939" y="1788442"/>
          <a:ext cx="242320" cy="283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59939" y="1845136"/>
        <a:ext cx="169624" cy="170081"/>
      </dsp:txXfrm>
    </dsp:sp>
    <dsp:sp modelId="{29EA0EC1-0271-465C-BAA1-40F35A228887}">
      <dsp:nvSpPr>
        <dsp:cNvPr id="0" name=""/>
        <dsp:cNvSpPr/>
      </dsp:nvSpPr>
      <dsp:spPr>
        <a:xfrm>
          <a:off x="1602846" y="1350182"/>
          <a:ext cx="1143022" cy="1159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Sorted + Grouped by handle</a:t>
          </a:r>
        </a:p>
      </dsp:txBody>
      <dsp:txXfrm>
        <a:off x="1636324" y="1383660"/>
        <a:ext cx="1076066" cy="1093033"/>
      </dsp:txXfrm>
    </dsp:sp>
    <dsp:sp modelId="{CB9A3B33-5E80-4251-A158-E82483A8B3C3}">
      <dsp:nvSpPr>
        <dsp:cNvPr id="0" name=""/>
        <dsp:cNvSpPr/>
      </dsp:nvSpPr>
      <dsp:spPr>
        <a:xfrm>
          <a:off x="2860171" y="1788442"/>
          <a:ext cx="242320" cy="283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60171" y="1845136"/>
        <a:ext cx="169624" cy="170081"/>
      </dsp:txXfrm>
    </dsp:sp>
    <dsp:sp modelId="{C206A3CB-6587-4616-BDC4-05D991A03584}">
      <dsp:nvSpPr>
        <dsp:cNvPr id="0" name=""/>
        <dsp:cNvSpPr/>
      </dsp:nvSpPr>
      <dsp:spPr>
        <a:xfrm>
          <a:off x="3203078" y="1350182"/>
          <a:ext cx="1143022" cy="1159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 selected to first 198 Tweets per handle</a:t>
          </a:r>
        </a:p>
      </dsp:txBody>
      <dsp:txXfrm>
        <a:off x="3236556" y="1383660"/>
        <a:ext cx="1076066" cy="1093033"/>
      </dsp:txXfrm>
    </dsp:sp>
    <dsp:sp modelId="{E57A426C-714F-4BB5-99B4-05EB9A458195}">
      <dsp:nvSpPr>
        <dsp:cNvPr id="0" name=""/>
        <dsp:cNvSpPr/>
      </dsp:nvSpPr>
      <dsp:spPr>
        <a:xfrm>
          <a:off x="4460403" y="1788442"/>
          <a:ext cx="242320" cy="283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60403" y="1845136"/>
        <a:ext cx="169624" cy="170081"/>
      </dsp:txXfrm>
    </dsp:sp>
    <dsp:sp modelId="{29F896AF-9737-484C-9A34-86161341637B}">
      <dsp:nvSpPr>
        <dsp:cNvPr id="0" name=""/>
        <dsp:cNvSpPr/>
      </dsp:nvSpPr>
      <dsp:spPr>
        <a:xfrm>
          <a:off x="4803309" y="1350182"/>
          <a:ext cx="1143022" cy="1159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Aggregated Tweets by handle</a:t>
          </a:r>
        </a:p>
      </dsp:txBody>
      <dsp:txXfrm>
        <a:off x="4836787" y="1383660"/>
        <a:ext cx="1076066" cy="1093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CA4F2-924F-4D13-8410-8E01CE63AA59}">
      <dsp:nvSpPr>
        <dsp:cNvPr id="0" name=""/>
        <dsp:cNvSpPr/>
      </dsp:nvSpPr>
      <dsp:spPr>
        <a:xfrm>
          <a:off x="0" y="746752"/>
          <a:ext cx="1172202" cy="120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2018 Tweets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(Median number of Tweets per handle: 198)</a:t>
          </a:r>
        </a:p>
      </dsp:txBody>
      <dsp:txXfrm>
        <a:off x="34333" y="781085"/>
        <a:ext cx="1103536" cy="1132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A2A1-E411-473F-BAD5-A97D4137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B79CB-EE49-415E-882B-F18DE122B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EF74-028B-432D-AD7E-4983775A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C46C-07B0-43D5-9B39-3C241087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A492-764F-4FB7-AC8E-0717E35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B799-BF82-4523-8130-74CFF9C5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4ED8A-F31D-4A0F-A63D-FCEDFF606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5366-7728-44BF-A5A5-C49BF712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4FC-27C0-4946-998C-DBAE337F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CBAB-F300-4FB6-8247-8D0AD823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A92B8-428C-411F-B2BB-CA0E6240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0AC3-F3E7-4AED-9BE1-5C2054432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826D-E238-4031-ADA6-98210ED1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EA4C-C275-44A8-8FA1-60731595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0A3B-3666-4C84-B2F4-2015102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8F7-A365-40C9-AC6F-1F80D265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B9A6-8AB0-46DA-AB49-F1B7E48B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058F-4680-4201-BAA2-36964331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9FD0-6DF8-4B75-932D-C75F0DA7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DF24-1AE6-4CFD-BCD7-C339D9C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072-E4BC-40C2-8F79-1C775E0F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F9BF-A4DF-498E-A252-CDADABDF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03FF-854F-4413-8D31-41A02C2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D935-4783-4065-8A27-BD18DF01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B7C6-C180-44C7-9750-43BA15F1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7113-6871-4629-AD85-71BCD8AF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B3E2-0955-4FBA-ADA6-5CB3D703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85653-331E-4BCA-9007-2A3321F5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E56D-3B47-40E5-B844-26D31C48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424BD-16FD-4E00-8769-7BC94FC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44C7-B419-4381-8740-79FDA91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A13-0DF8-4EF6-9160-7F2E8365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516D-CC44-4578-B44A-9989732F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F8A22-FD4A-4003-B465-D716A5C3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5B09C-49B9-4B6E-9FAC-ECF876B9A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19195-DD56-4952-991F-C06F6658F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BB75D-8875-4E6E-8B9D-0A1BF66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6F387-0FE0-4491-B14D-1FEAEB99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612B8-437A-4706-97E0-D5C2730F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62A7-3259-4B56-8C81-846334C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C1ADB-329F-440D-9AED-4BB43718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586C-F16D-4E8C-8B2A-CE8A57C5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71B7C-6CF9-44F8-9393-571C1B2E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95FA4-6330-4404-B6B4-6AAD145F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95695-3CD2-4514-BD31-68F7721D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8867-B2F2-4351-A0FB-FC952676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1894-50DB-4DB9-9342-3FA83495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24B4-2C61-41D7-8A5C-771CF951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B12EC-05DE-433E-847B-858C3AE0F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7BFC-BF7D-44C2-BDB2-597298CF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F5A58-456E-433B-9046-62794DAF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90FCB-5DF5-4F5A-AD5A-11F64C1C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3435-0C5E-4F32-9225-4CA5CEA6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D9F0B-4D4C-4A98-99FA-CDA47DE7A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D75A-E929-473C-86E4-FD73B468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ABA-4DB1-445E-87E9-022B884A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290E-E825-436A-8826-EB4A0AA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AA92D-79DF-423F-967D-2AEF7CC8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AAAA8-773B-4D1E-A9D4-AA97D913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BA76-FCEE-4FD1-94A1-129A0317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1624-EDB6-4C20-894D-E8E953B9F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59EB-3716-4EDB-A23F-0F9C4E71BEF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34F0-5DD7-471C-B40E-E7B9CE333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36CC-2332-492F-AA1E-708D95AED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B6E2-F257-4288-9D2C-8FD3658B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EFDB28-FFFD-4F80-9E0A-9CAFBA717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740638"/>
              </p:ext>
            </p:extLst>
          </p:nvPr>
        </p:nvGraphicFramePr>
        <p:xfrm>
          <a:off x="2581915" y="1817257"/>
          <a:ext cx="5948947" cy="386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8184FF-EB91-47D9-A33F-D0926CE06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530138"/>
              </p:ext>
            </p:extLst>
          </p:nvPr>
        </p:nvGraphicFramePr>
        <p:xfrm>
          <a:off x="2586412" y="1118630"/>
          <a:ext cx="5982554" cy="285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82A8923-3FD7-49EB-ACFA-D40F53C40A4C}"/>
              </a:ext>
            </a:extLst>
          </p:cNvPr>
          <p:cNvGrpSpPr/>
          <p:nvPr/>
        </p:nvGrpSpPr>
        <p:grpSpPr>
          <a:xfrm>
            <a:off x="181147" y="2547491"/>
            <a:ext cx="1912350" cy="1126151"/>
            <a:chOff x="5228" y="1461348"/>
            <a:chExt cx="1562760" cy="93765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E1DB60-65C9-4FB5-99CA-243090B86999}"/>
                </a:ext>
              </a:extLst>
            </p:cNvPr>
            <p:cNvSpPr/>
            <p:nvPr/>
          </p:nvSpPr>
          <p:spPr>
            <a:xfrm>
              <a:off x="5228" y="1461348"/>
              <a:ext cx="1562760" cy="937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A443D863-90AA-4C1A-AA3A-EAED31D87D96}"/>
                </a:ext>
              </a:extLst>
            </p:cNvPr>
            <p:cNvSpPr txBox="1"/>
            <p:nvPr/>
          </p:nvSpPr>
          <p:spPr>
            <a:xfrm>
              <a:off x="32691" y="1488811"/>
              <a:ext cx="1507834" cy="882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All Tweets</a:t>
              </a:r>
            </a:p>
          </p:txBody>
        </p:sp>
      </p:grp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6C6EF1C-B7F9-4D7A-9368-6ED7A074884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059890" y="2547491"/>
            <a:ext cx="526522" cy="56307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A7E369E-DC61-424D-A9E3-C6CDEE6BC2D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059890" y="3110567"/>
            <a:ext cx="522025" cy="63686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C5E96F-076F-4A5D-9C88-7FF29D675EEB}"/>
              </a:ext>
            </a:extLst>
          </p:cNvPr>
          <p:cNvCxnSpPr>
            <a:cxnSpLocks/>
          </p:cNvCxnSpPr>
          <p:nvPr/>
        </p:nvCxnSpPr>
        <p:spPr>
          <a:xfrm>
            <a:off x="3824822" y="2537467"/>
            <a:ext cx="1926273" cy="69112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ED8D29-B2C1-452A-86B5-314C01666901}"/>
              </a:ext>
            </a:extLst>
          </p:cNvPr>
          <p:cNvGrpSpPr/>
          <p:nvPr/>
        </p:nvGrpSpPr>
        <p:grpSpPr>
          <a:xfrm>
            <a:off x="8883989" y="2580475"/>
            <a:ext cx="1426706" cy="1126151"/>
            <a:chOff x="5228" y="1461348"/>
            <a:chExt cx="1562760" cy="93765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F30D9A-73D4-484A-9803-F95E4DF46EF8}"/>
                </a:ext>
              </a:extLst>
            </p:cNvPr>
            <p:cNvSpPr/>
            <p:nvPr/>
          </p:nvSpPr>
          <p:spPr>
            <a:xfrm>
              <a:off x="5228" y="1461348"/>
              <a:ext cx="1562760" cy="937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4801B270-B021-4123-81AB-41F988229936}"/>
                </a:ext>
              </a:extLst>
            </p:cNvPr>
            <p:cNvSpPr txBox="1"/>
            <p:nvPr/>
          </p:nvSpPr>
          <p:spPr>
            <a:xfrm>
              <a:off x="32691" y="1488811"/>
              <a:ext cx="1507834" cy="882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Merged dataframe</a:t>
              </a:r>
            </a:p>
          </p:txBody>
        </p:sp>
      </p:grp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3199F0-6A64-4D43-9556-A79394D73008}"/>
              </a:ext>
            </a:extLst>
          </p:cNvPr>
          <p:cNvCxnSpPr>
            <a:cxnSpLocks/>
          </p:cNvCxnSpPr>
          <p:nvPr/>
        </p:nvCxnSpPr>
        <p:spPr>
          <a:xfrm>
            <a:off x="8522603" y="2345781"/>
            <a:ext cx="378200" cy="76478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E2FD104-788E-4EC2-8A8C-C58523CF3B3A}"/>
              </a:ext>
            </a:extLst>
          </p:cNvPr>
          <p:cNvGrpSpPr/>
          <p:nvPr/>
        </p:nvGrpSpPr>
        <p:grpSpPr>
          <a:xfrm>
            <a:off x="3824822" y="2237032"/>
            <a:ext cx="3450273" cy="283469"/>
            <a:chOff x="2860171" y="1788442"/>
            <a:chExt cx="242320" cy="283469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EAF794B-3F2D-4433-9567-26528C6851B7}"/>
                </a:ext>
              </a:extLst>
            </p:cNvPr>
            <p:cNvSpPr/>
            <p:nvPr/>
          </p:nvSpPr>
          <p:spPr>
            <a:xfrm>
              <a:off x="2860171" y="1788442"/>
              <a:ext cx="242320" cy="28346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Arrow: Right 4">
              <a:extLst>
                <a:ext uri="{FF2B5EF4-FFF2-40B4-BE49-F238E27FC236}">
                  <a16:creationId xmlns:a16="http://schemas.microsoft.com/office/drawing/2014/main" id="{B4A8EE2C-7180-4679-AB17-C0243BA33A15}"/>
                </a:ext>
              </a:extLst>
            </p:cNvPr>
            <p:cNvSpPr txBox="1"/>
            <p:nvPr/>
          </p:nvSpPr>
          <p:spPr>
            <a:xfrm>
              <a:off x="2860171" y="1845136"/>
              <a:ext cx="169624" cy="170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0D3C-9D53-49E8-8D3D-309830FBA606}"/>
              </a:ext>
            </a:extLst>
          </p:cNvPr>
          <p:cNvGrpSpPr/>
          <p:nvPr/>
        </p:nvGrpSpPr>
        <p:grpSpPr>
          <a:xfrm>
            <a:off x="7387839" y="1833430"/>
            <a:ext cx="1143022" cy="1090671"/>
            <a:chOff x="4803309" y="1384841"/>
            <a:chExt cx="1143022" cy="109067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5DA5BC5-F8B3-4A89-BC22-645072743B1C}"/>
                </a:ext>
              </a:extLst>
            </p:cNvPr>
            <p:cNvSpPr/>
            <p:nvPr/>
          </p:nvSpPr>
          <p:spPr>
            <a:xfrm>
              <a:off x="4803309" y="1384841"/>
              <a:ext cx="1143022" cy="10906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964EFDBB-1891-4FF5-AA09-D45A38FE5625}"/>
                </a:ext>
              </a:extLst>
            </p:cNvPr>
            <p:cNvSpPr txBox="1"/>
            <p:nvPr/>
          </p:nvSpPr>
          <p:spPr>
            <a:xfrm>
              <a:off x="4835254" y="1416786"/>
              <a:ext cx="1079132" cy="1026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Aggregated Tweets by handle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0043B9-216B-4BA3-B9C8-8484427ADBE0}"/>
              </a:ext>
            </a:extLst>
          </p:cNvPr>
          <p:cNvGrpSpPr/>
          <p:nvPr/>
        </p:nvGrpSpPr>
        <p:grpSpPr>
          <a:xfrm>
            <a:off x="10615314" y="2552308"/>
            <a:ext cx="1426706" cy="1126151"/>
            <a:chOff x="5228" y="1461348"/>
            <a:chExt cx="1562760" cy="93765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056E242-CE68-4ADC-B245-73EE637BD6C6}"/>
                </a:ext>
              </a:extLst>
            </p:cNvPr>
            <p:cNvSpPr/>
            <p:nvPr/>
          </p:nvSpPr>
          <p:spPr>
            <a:xfrm>
              <a:off x="5228" y="1461348"/>
              <a:ext cx="1562760" cy="937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ED66A4C0-E9EE-46FF-BD6C-C1A08CFD0B91}"/>
                </a:ext>
              </a:extLst>
            </p:cNvPr>
            <p:cNvSpPr txBox="1"/>
            <p:nvPr/>
          </p:nvSpPr>
          <p:spPr>
            <a:xfrm>
              <a:off x="32691" y="1488811"/>
              <a:ext cx="1507834" cy="882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Sample 34</a:t>
              </a:r>
              <a:br>
                <a:rPr lang="en-US" sz="1400" kern="1200" dirty="0"/>
              </a:br>
              <a:r>
                <a:rPr lang="en-US" sz="1400" kern="1200" dirty="0"/>
                <a:t>non-candidate handles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E3DB06-AE2A-4352-A7C9-0600C6CAB42E}"/>
              </a:ext>
            </a:extLst>
          </p:cNvPr>
          <p:cNvGrpSpPr/>
          <p:nvPr/>
        </p:nvGrpSpPr>
        <p:grpSpPr>
          <a:xfrm>
            <a:off x="10347922" y="3001816"/>
            <a:ext cx="242320" cy="283469"/>
            <a:chOff x="2860171" y="1788442"/>
            <a:chExt cx="242320" cy="283469"/>
          </a:xfrm>
        </p:grpSpPr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B772F7C-3B7D-4248-AD98-F740760DC4F3}"/>
                </a:ext>
              </a:extLst>
            </p:cNvPr>
            <p:cNvSpPr/>
            <p:nvPr/>
          </p:nvSpPr>
          <p:spPr>
            <a:xfrm>
              <a:off x="2860171" y="1788442"/>
              <a:ext cx="242320" cy="28346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Arrow: Right 4">
              <a:extLst>
                <a:ext uri="{FF2B5EF4-FFF2-40B4-BE49-F238E27FC236}">
                  <a16:creationId xmlns:a16="http://schemas.microsoft.com/office/drawing/2014/main" id="{D499BB77-D3EA-4D8B-A446-31A40917A7D9}"/>
                </a:ext>
              </a:extLst>
            </p:cNvPr>
            <p:cNvSpPr txBox="1"/>
            <p:nvPr/>
          </p:nvSpPr>
          <p:spPr>
            <a:xfrm>
              <a:off x="2860171" y="1845136"/>
              <a:ext cx="169624" cy="170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9C5D526-AE16-47DC-934E-26834D69DE28}"/>
              </a:ext>
            </a:extLst>
          </p:cNvPr>
          <p:cNvCxnSpPr>
            <a:cxnSpLocks/>
          </p:cNvCxnSpPr>
          <p:nvPr/>
        </p:nvCxnSpPr>
        <p:spPr>
          <a:xfrm flipV="1">
            <a:off x="8520909" y="3215244"/>
            <a:ext cx="378200" cy="59436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0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Manso</dc:creator>
  <cp:lastModifiedBy>Alex Manso</cp:lastModifiedBy>
  <cp:revision>4</cp:revision>
  <dcterms:created xsi:type="dcterms:W3CDTF">2020-05-31T18:29:30Z</dcterms:created>
  <dcterms:modified xsi:type="dcterms:W3CDTF">2020-06-01T03:16:15Z</dcterms:modified>
</cp:coreProperties>
</file>