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16"/>
  </p:notesMasterIdLst>
  <p:sldIdLst>
    <p:sldId id="256" r:id="rId3"/>
    <p:sldId id="371" r:id="rId4"/>
    <p:sldId id="400" r:id="rId5"/>
    <p:sldId id="401" r:id="rId6"/>
    <p:sldId id="406" r:id="rId7"/>
    <p:sldId id="408" r:id="rId8"/>
    <p:sldId id="405" r:id="rId9"/>
    <p:sldId id="404" r:id="rId10"/>
    <p:sldId id="407" r:id="rId11"/>
    <p:sldId id="403" r:id="rId12"/>
    <p:sldId id="409" r:id="rId13"/>
    <p:sldId id="410" r:id="rId14"/>
    <p:sldId id="263" r:id="rId15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49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868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69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95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868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954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43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79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80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112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5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7A0C-BA21-4A74-85AF-D90BC342B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4D16E-8E96-4A2D-8837-0783F493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305B6-6E7C-4D7D-AE4C-0059FF0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AC9DD-7538-4698-8F8D-D9DCBB6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30A75-E062-4E48-A90B-CAEE8D82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26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220A-8F73-4BD2-AE6F-8E0E340B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DE818-3A15-47F0-BBF7-3F038B50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8D3DD-061A-4257-B2BB-5037E72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27393-269E-4EA1-BD84-7513D4AD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A7CE7-879E-4F92-B50C-393A880C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35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65A6-986D-4692-8253-C4BE45F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686DF-C0EE-4ABA-9770-FD30EEE7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40942-4CE7-4000-8F73-740A8C7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CFB27-CA30-46B7-AAB2-5FB5859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98BAA-F9A3-4A8B-8FAA-E7E87E19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2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FBCD-6C73-46A4-9829-898E780C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8EE52-3E51-453C-87FD-2AEBAE8EE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C0A60C-8DEF-4F7D-AE95-BC3B0725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6D92A-9AF0-4C6A-9D0C-2ED383A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9DEFC-F587-42B6-AAD3-BF7F59D2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C2A8B2-534A-4780-9478-567A4010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3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46D5-91CB-4A14-812B-AE23C983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334DF7-2291-41AA-82E6-B4590121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0B20A5-9A6C-4110-BD32-02DA3AC37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49246-EEDE-4EBE-B317-5BE5A65C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4703BA-F53F-4617-A669-35F5DAAF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5857DC-9947-41ED-8B5A-B119F67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068F73-725E-4BBC-91E2-EA5749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9FD021-9422-432F-90E1-9282393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929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112A7-46FA-4C9A-A2D0-948ED7CF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D92B8-94A7-4964-8AD1-57EE4C49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4624FB-A0C0-42E7-B79B-58AE24C0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DDD479-6FA2-4015-99D9-CE70244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295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F359C-E3C5-4216-9490-06F5B566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5BFA7B-1473-42BB-866F-B55D89F2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10358-D64E-4059-8E84-9AEF72C3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492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C44C-054C-4C90-B3A4-D4B935A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809B7-C8DE-4385-B5CB-8014B5A4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6CA9C-FF6A-4C04-90A8-29F655767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A72A5-6E9E-4826-98EA-3DB44BE3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1C24B-C801-46E4-A105-6EF18A6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15E04-9CC1-4AB2-B41A-66D7E670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7538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325BD-BAE2-4632-B970-CC34230C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8EFED-1F46-4AAC-BE2E-47EA7D0BB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2AD45-7168-40A6-8AE7-A8DBFF0D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4AE64-B3E4-4D53-AE55-295401EC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463F3-D07B-446E-B7C7-21781F14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3DA86-ADA2-4E47-B053-CA7F5816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64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0999-2F1F-4140-912B-8C8D8398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6A7D6-510D-4ED6-9BAD-B254436D0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FEEB7-E9AE-4E25-8BF7-FA63F721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1FBA7-7304-45B9-9E83-132930BC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ABE95-AB90-42F0-B3ED-D9D5D54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050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2A323-D605-48A3-ABA1-6DE689861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820E70-EBD1-4C6C-99A9-3A1ABC6B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7E83B-4EE8-493F-BBAC-47AA960B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0B53C-BE59-402B-BACF-CACE486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772B-FBE0-4015-ACC9-8177299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984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77D82-58AD-4089-9A95-5577E0F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C4A7D-185A-48F5-A315-94D300D4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DB946-CC51-4259-8F42-6865D5A1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0F4C-9767-494D-8C55-8354D0F05D26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8E2B2-576F-4C9C-993A-0AD0FC30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425CA-0287-4E58-B1A9-676C83A9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7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visualg3.com.br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t.wikipedia.org/wiki/Software" TargetMode="External"/><Relationship Id="rId7" Type="http://schemas.openxmlformats.org/officeDocument/2006/relationships/hyperlink" Target="https://www.google.com/search?q=visualg+desenvolvedor&amp;sa=X&amp;ved=2ahUKEwifoaizqOn-AhWPppUCHREmATEQ6BMoAHoECFoQ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rograma%C3%A7%C3%A3o_de_computadores" TargetMode="External"/><Relationship Id="rId5" Type="http://schemas.openxmlformats.org/officeDocument/2006/relationships/hyperlink" Target="https://pt.wikipedia.org/wiki/Portugol" TargetMode="External"/><Relationship Id="rId4" Type="http://schemas.openxmlformats.org/officeDocument/2006/relationships/hyperlink" Target="https://pt.wikipedia.org/wiki/Algoritmo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VISUALG 3.0 download | SourceForge.net">
            <a:extLst>
              <a:ext uri="{FF2B5EF4-FFF2-40B4-BE49-F238E27FC236}">
                <a16:creationId xmlns:a16="http://schemas.microsoft.com/office/drawing/2014/main" id="{85479B03-79E9-4F11-A1E4-6F978A53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-189187"/>
            <a:ext cx="21236761" cy="119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19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Variáveis</a:t>
            </a: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Onde programar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0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poio Informática - A Tela Principal do VisuAlg">
            <a:hlinkClick r:id="rId5"/>
            <a:extLst>
              <a:ext uri="{FF2B5EF4-FFF2-40B4-BE49-F238E27FC236}">
                <a16:creationId xmlns:a16="http://schemas.microsoft.com/office/drawing/2014/main" id="{B624CBF0-4D32-4CA7-9491-AADAE120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4" y="2692448"/>
            <a:ext cx="10961812" cy="82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3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 algn="l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Entrada e Saída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1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Entrada/saída é um termo utilizado quase que exclusivamente no ramo da computação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(ou informática), indicando entrada (inserção) de dados por meio de algum código ou programa,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bem como a sua saída (obtenção de dados) ou retorno de dados, como resultado de alguma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operação de algum programa, consequentemente resultado de alguma entrada.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35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 algn="l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Entrada e Saída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87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 instrução de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entrada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de dados possibilita que o algoritmo capture dados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provenientes do ambiente (externo fora da máquina) e armazene em variáveis. Assim um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algoritmo consegue representar e realizar operações em informações que foram fornecidas por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um usuário tais como: nome, idade, salário, sexo, etc.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A83BC9B7-6240-4257-BF66-EC66FD48089D}"/>
              </a:ext>
            </a:extLst>
          </p:cNvPr>
          <p:cNvSpPr txBox="1">
            <a:spLocks/>
          </p:cNvSpPr>
          <p:nvPr/>
        </p:nvSpPr>
        <p:spPr>
          <a:xfrm>
            <a:off x="1065211" y="6346826"/>
            <a:ext cx="17906999" cy="18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 instrução de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saída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de dados permite ao algoritmo exibir dados na tela do computador. Ela é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utilizada para exibir mensagens, resultados de cálculos, informações contidas nas variáveis, etc.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que varia ou pode variar; inconstante, mutável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que pode tomar diferentes valores ou aspetos, em situações ou contextos distintos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pt-BR" sz="3600" b="1" i="0" cap="small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GRAMÁTICA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diz-se da palavra cuja terminação sofre alteração, conforme o género, o número, o tempo e a pessoa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2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programação, uma variável é um objeto capaz de reter e representar um valor ou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expressão. Enquanto as variáveis só "existem" em tempo de execução, elas são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associadas a "nomes", chamados identificadores, durante o tempo de desenvolvimento.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01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Tipos de 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FF11741-AFB2-43F2-8150-6E4C9CB21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C8C3F8-37C5-465D-B862-44F285F6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4" y="2705283"/>
            <a:ext cx="12374047" cy="86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35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4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sintaxe para se declarar uma variável é o tipo da variável, o nome da variável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ou das variáveis (separadas por virgula cada uma) e opcionalmente pode ser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atribuído a ela um valor de inicialização (exceto se for declarado mais de uma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 mesma linha)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É importante ressaltar que o nome de cada variável deve ser explicativo,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facilitando assim a compreensão do conteúdo que está armazenado nela.</a:t>
            </a:r>
          </a:p>
          <a:p>
            <a:pPr algn="just"/>
            <a:endParaRPr lang="pt-BR" sz="4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00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7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4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Algumas regras para a nomeação:</a:t>
            </a:r>
          </a:p>
          <a:p>
            <a:pPr marL="387350" indent="-3429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identificador sempre deve iniciar com uma letra; </a:t>
            </a:r>
          </a:p>
          <a:p>
            <a:pPr marL="844550" lvl="1" indent="-342900" algn="just">
              <a:buFont typeface="Arial" panose="020B0604020202020204" pitchFamily="34" charset="0"/>
              <a:buChar char="•"/>
            </a:pPr>
            <a:r>
              <a:rPr lang="pt-BR" sz="4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1nome, nome</a:t>
            </a:r>
            <a:endParaRPr lang="pt-BR" sz="4000" b="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utilizar nenhum símbolo exceto </a:t>
            </a:r>
            <a:r>
              <a:rPr lang="pt-BR" sz="4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underline</a:t>
            </a: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1nome*sobrenome,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nome_Completo</a:t>
            </a:r>
            <a:endParaRPr lang="pt-BR" sz="4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espaço em branco;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valor vida,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valorVida</a:t>
            </a:r>
            <a:endParaRPr lang="pt-BR" sz="4000" b="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acentos;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condição,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condicao</a:t>
            </a:r>
            <a:endParaRPr lang="pt-BR" sz="4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palavras reservadas da linguagem de programação.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e, ou, para</a:t>
            </a:r>
            <a:endParaRPr lang="pt-BR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80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12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Estilo Camelo (</a:t>
            </a:r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Camel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Case): Uma palavra com a primeira letra minúscula e a primeira letra de cada palavra parte subsequente em maiúscula.</a:t>
            </a:r>
          </a:p>
          <a:p>
            <a:pPr algn="l" fontAlgn="t"/>
            <a:endParaRPr lang="pt-BR" sz="40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Estilo Pascal (Pascal Case): Um palavra com a primeira letra maiúscula e a primeira letra de cada palavra parte subsequente em maiúscula.</a:t>
            </a:r>
            <a:endParaRPr lang="pt-BR" sz="138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57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Onde programar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VisuAlg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é uma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aplicação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de uso gratuito para edição, interpretação e execução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 tooltip="Algoritm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algoritmos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 uma variação da linguagem </a:t>
            </a:r>
            <a:r>
              <a:rPr lang="pt-BR" sz="4000" b="1" i="0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Portugol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(português</a:t>
            </a:r>
          </a:p>
          <a:p>
            <a:pPr algn="l" fontAlgn="t"/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estruturado)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É utilizado em diversas instituições de ensino no Brasil para o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ensino de lógica de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6" tooltip="Programação de computado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programação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 fontAlgn="t"/>
            <a:endParaRPr lang="pt-BR" sz="40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400" b="1" i="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Desenvolvedor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 Cláudio Morgado de Souza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Antonio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Carlos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Nicolodi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						(v3.0.7 - atual)</a:t>
            </a:r>
            <a:endParaRPr lang="pt-BR" sz="72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44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Tipagem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dirty="0">
                <a:solidFill>
                  <a:schemeClr val="tx1"/>
                </a:solidFill>
              </a:rPr>
              <a:t>O </a:t>
            </a:r>
            <a:r>
              <a:rPr lang="pt-BR" sz="3600" b="1" dirty="0" err="1">
                <a:solidFill>
                  <a:schemeClr val="tx1"/>
                </a:solidFill>
              </a:rPr>
              <a:t>VisuAlg</a:t>
            </a:r>
            <a:r>
              <a:rPr lang="pt-BR" sz="3600" b="1" dirty="0">
                <a:solidFill>
                  <a:schemeClr val="tx1"/>
                </a:solidFill>
              </a:rPr>
              <a:t> prevê quatro tipos de dados: inteiro, real, cadeia de caracteres e lógico (ou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booleano). As palavras-chave que os definem são as seguintes (observe que elas não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tem acentuação):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 </a:t>
            </a:r>
            <a:r>
              <a:rPr lang="pt-BR" sz="3600" b="1" i="1" u="sng" dirty="0">
                <a:solidFill>
                  <a:schemeClr val="tx1"/>
                </a:solidFill>
              </a:rPr>
              <a:t>• inteiro: </a:t>
            </a:r>
            <a:r>
              <a:rPr lang="pt-BR" sz="3600" b="1" dirty="0">
                <a:solidFill>
                  <a:schemeClr val="tx1"/>
                </a:solidFill>
              </a:rPr>
              <a:t>define variáveis numéricas do tipo inteiro, ou seja, sem casas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decimais.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 real: </a:t>
            </a:r>
            <a:r>
              <a:rPr lang="pt-BR" sz="3600" b="1" dirty="0">
                <a:solidFill>
                  <a:schemeClr val="tx1"/>
                </a:solidFill>
              </a:rPr>
              <a:t>define variáveis numéricas do tipo real, ou seja, com casas decimais.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•caractere: </a:t>
            </a:r>
            <a:r>
              <a:rPr lang="pt-BR" sz="3600" b="1" dirty="0">
                <a:solidFill>
                  <a:schemeClr val="tx1"/>
                </a:solidFill>
              </a:rPr>
              <a:t>define variáveis do tipo </a:t>
            </a:r>
            <a:r>
              <a:rPr lang="pt-BR" sz="3600" b="1" dirty="0" err="1">
                <a:solidFill>
                  <a:schemeClr val="tx1"/>
                </a:solidFill>
              </a:rPr>
              <a:t>string</a:t>
            </a:r>
            <a:r>
              <a:rPr lang="pt-BR" sz="3600" b="1" dirty="0">
                <a:solidFill>
                  <a:schemeClr val="tx1"/>
                </a:solidFill>
              </a:rPr>
              <a:t>, ou seja, cadeia de caracteres.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 logico: </a:t>
            </a:r>
            <a:r>
              <a:rPr lang="pt-BR" sz="3600" b="1" dirty="0">
                <a:solidFill>
                  <a:schemeClr val="tx1"/>
                </a:solidFill>
              </a:rPr>
              <a:t>define variáveis do tipo booleano, ou seja, com valor VERDADEIRO ou FALSO.</a:t>
            </a:r>
            <a:endParaRPr lang="pt-BR" sz="6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40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644</Words>
  <Application>Microsoft Office PowerPoint</Application>
  <PresentationFormat>Personalizar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Merriweather</vt:lpstr>
      <vt:lpstr>Calibri Light</vt:lpstr>
      <vt:lpstr>Arial</vt:lpstr>
      <vt:lpstr>Roboto</vt:lpstr>
      <vt:lpstr>Paradigm</vt:lpstr>
      <vt:lpstr>Tema do Office</vt:lpstr>
      <vt:lpstr>Variáveis </vt:lpstr>
      <vt:lpstr>Variável </vt:lpstr>
      <vt:lpstr>Variável </vt:lpstr>
      <vt:lpstr>Tipos de variável </vt:lpstr>
      <vt:lpstr>Nomeação</vt:lpstr>
      <vt:lpstr>Nomeação</vt:lpstr>
      <vt:lpstr>Nomeação</vt:lpstr>
      <vt:lpstr>Onde programar </vt:lpstr>
      <vt:lpstr>Tipagem</vt:lpstr>
      <vt:lpstr>Onde programar</vt:lpstr>
      <vt:lpstr>Entrada e Saída</vt:lpstr>
      <vt:lpstr>Entrada e Saída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cp:lastModifiedBy>Gregory Veloso Silva</cp:lastModifiedBy>
  <cp:revision>94</cp:revision>
  <dcterms:created xsi:type="dcterms:W3CDTF">2020-03-16T15:58:52Z</dcterms:created>
  <dcterms:modified xsi:type="dcterms:W3CDTF">2023-05-23T21:48:57Z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