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410" r:id="rId3"/>
    <p:sldId id="412" r:id="rId4"/>
    <p:sldId id="414" r:id="rId5"/>
    <p:sldId id="413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263" r:id="rId20"/>
  </p:sldIdLst>
  <p:sldSz cx="20104100" cy="11309350"/>
  <p:notesSz cx="20104100" cy="1130935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110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3638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33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620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979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765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1128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775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103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97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994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75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413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868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159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428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14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r>
              <a:rPr lang="pt-BR" sz="33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| 11/05/2023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struturas condicionais e de repetição | Blog TreinaWeb">
            <a:extLst>
              <a:ext uri="{FF2B5EF4-FFF2-40B4-BE49-F238E27FC236}">
                <a16:creationId xmlns:a16="http://schemas.microsoft.com/office/drawing/2014/main" id="{72DFD9C5-C730-476E-AB2A-C68B23FC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833" y="0"/>
            <a:ext cx="9388475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382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Estruturas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Condicionais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Compostas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620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INICIO ALGORITMO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condição ENTAO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 comando  A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SENAO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     comando B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6. FIM SE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m2">
            <a:extLst>
              <a:ext uri="{FF2B5EF4-FFF2-40B4-BE49-F238E27FC236}">
                <a16:creationId xmlns:a16="http://schemas.microsoft.com/office/drawing/2014/main" id="{0622358B-D348-41F3-9A89-E7AE495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6" y="2740024"/>
            <a:ext cx="7389132" cy="68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3">
            <a:extLst>
              <a:ext uri="{FF2B5EF4-FFF2-40B4-BE49-F238E27FC236}">
                <a16:creationId xmlns:a16="http://schemas.microsoft.com/office/drawing/2014/main" id="{9036123D-A0FF-4FCF-895A-42880516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97" y="2401862"/>
            <a:ext cx="11057996" cy="71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21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Compostas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620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INICIO ALGORITMO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(A&gt;B) ENTAO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 </a:t>
            </a:r>
            <a:r>
              <a:rPr lang="pt-BR" sz="40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Escreval</a:t>
            </a:r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(“A maior que B”)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SENAO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5.     </a:t>
            </a:r>
            <a:r>
              <a:rPr lang="pt-BR" sz="40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Escreval</a:t>
            </a:r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(“A menor que B”)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6. FIM SE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Estruturas condicionais - simples (Se - IF)">
            <a:extLst>
              <a:ext uri="{FF2B5EF4-FFF2-40B4-BE49-F238E27FC236}">
                <a16:creationId xmlns:a16="http://schemas.microsoft.com/office/drawing/2014/main" id="{B18ED446-9A9D-42C7-8604-805FA3C7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109" y="4145234"/>
            <a:ext cx="5909529" cy="49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struturas Condicionais - Composta (senão - else)">
            <a:extLst>
              <a:ext uri="{FF2B5EF4-FFF2-40B4-BE49-F238E27FC236}">
                <a16:creationId xmlns:a16="http://schemas.microsoft.com/office/drawing/2014/main" id="{71C000C7-E3E9-4F95-B71F-3BC79574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85" y="3221387"/>
            <a:ext cx="12044915" cy="627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44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Compostas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87400" indent="-742950" algn="l" fontAlgn="base">
              <a:buAutoNum type="arabicPeriod"/>
            </a:pP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(A&gt;B) ENTAO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</a:t>
            </a:r>
            <a:r>
              <a:rPr lang="pt-BR" sz="44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Escreval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(“A maior que B”)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 SE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m2">
            <a:extLst>
              <a:ext uri="{FF2B5EF4-FFF2-40B4-BE49-F238E27FC236}">
                <a16:creationId xmlns:a16="http://schemas.microsoft.com/office/drawing/2014/main" id="{0622358B-D348-41F3-9A89-E7AE495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6" y="2740024"/>
            <a:ext cx="7389132" cy="68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truturas condicionais - simples (Se - IF)">
            <a:extLst>
              <a:ext uri="{FF2B5EF4-FFF2-40B4-BE49-F238E27FC236}">
                <a16:creationId xmlns:a16="http://schemas.microsoft.com/office/drawing/2014/main" id="{B18ED446-9A9D-42C7-8604-805FA3C7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34" y="2639594"/>
            <a:ext cx="8411754" cy="70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F0F2AF-7720-433B-B7D5-1A0416EF9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57" y="2293705"/>
            <a:ext cx="19418698" cy="84876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B48D2CB-44BF-4E49-AE20-DE4F78C3D9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693"/>
          <a:stretch/>
        </p:blipFill>
        <p:spPr>
          <a:xfrm>
            <a:off x="284586" y="2268448"/>
            <a:ext cx="19418698" cy="85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6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374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Ação de indentar, de afastar o texto da sua margem, geralmente inserindo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espaços entre a margem e o começo do parágrafo.</a:t>
            </a:r>
          </a:p>
          <a:p>
            <a:pPr algn="l" fontAlgn="t"/>
            <a:endParaRPr lang="pt-BR" sz="4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[Informática] Em linguagem de programação, digitação dos códigos do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programa, afastados por espaço da margem e dispostos hierarquicamente, para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facilitar a visualização e percepção do programa.</a:t>
            </a:r>
            <a:endParaRPr lang="pt-BR" sz="4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370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 ciência da computação, </a:t>
            </a:r>
            <a:r>
              <a:rPr lang="pt-BR" sz="36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indentação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 termo aplicado ao código fonte de um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programa para ressaltar ou definir a estrutura do algoritmo. Na maioria das linguagens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 programação, a </a:t>
            </a:r>
            <a:r>
              <a:rPr lang="pt-BR" sz="36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indentação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empregada com o objetivo de ressaltar a estrutura do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algoritmo, aumentando assim a legibilidade do código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6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E2AAFE-3669-433B-9B0B-05E641119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036" y="2691395"/>
            <a:ext cx="16005163" cy="6124836"/>
          </a:xfrm>
          <a:prstGeom prst="rect">
            <a:avLst/>
          </a:prstGeom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D98607D5-CE6F-421A-8DCF-D9BB18163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13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D98607D5-CE6F-421A-8DCF-D9BB18163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CD730-CDD2-4B37-A95D-FB6D84744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96" y="2399473"/>
            <a:ext cx="12764319" cy="74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5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D98607D5-CE6F-421A-8DCF-D9BB18163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03C00D-DC9E-46FC-B11A-05259AB3A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823" y="2293705"/>
            <a:ext cx="15461526" cy="87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3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D98607D5-CE6F-421A-8DCF-D9BB18163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indentação">
            <a:extLst>
              <a:ext uri="{FF2B5EF4-FFF2-40B4-BE49-F238E27FC236}">
                <a16:creationId xmlns:a16="http://schemas.microsoft.com/office/drawing/2014/main" id="{47EF0A17-B18D-4C61-81F5-A6471E2B2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22555" r="4365" b="12898"/>
          <a:stretch/>
        </p:blipFill>
        <p:spPr bwMode="auto">
          <a:xfrm>
            <a:off x="1627182" y="2473603"/>
            <a:ext cx="15641612" cy="823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062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Condicional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2800" b="1" i="0" dirty="0">
                <a:solidFill>
                  <a:srgbClr val="66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Adjetivo</a:t>
            </a:r>
            <a:r>
              <a:rPr lang="pt-BR" sz="3200" b="1" i="0" dirty="0">
                <a:solidFill>
                  <a:srgbClr val="66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 depende de certas condições ou restrições; condicionado: decisão condicional do caso.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		     </a:t>
            </a: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		     </a:t>
            </a:r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Que traz consigo uma condição, exigência, requisito.</a:t>
            </a:r>
            <a:endParaRPr lang="pt-BR" sz="32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03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01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Quando falamos em lógica de programação, as estruturas condicionais são recursos oferecidos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pelas linguagens para que seja possível verificar uma condição e alterar o fluxo de execução do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algoritmo. Assim, é possível definir uma ação específica para diferentes cenários e obter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exatamente o resultado esperado durante o desenvolvimento de um site ou de uma aplicação.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D72AB999-DD0F-49C1-AF98-D559DCEE2223}"/>
              </a:ext>
            </a:extLst>
          </p:cNvPr>
          <p:cNvSpPr txBox="1">
            <a:spLocks/>
          </p:cNvSpPr>
          <p:nvPr/>
        </p:nvSpPr>
        <p:spPr>
          <a:xfrm>
            <a:off x="1098550" y="5992890"/>
            <a:ext cx="17906999" cy="546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Abrir o site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eu tiver 1 milhão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Compro um 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pc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gamer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Fecho o site e choro</a:t>
            </a:r>
          </a:p>
          <a:p>
            <a:pPr fontAlgn="t"/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14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53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Estrutura Condicional pode ser </a:t>
            </a:r>
            <a:r>
              <a:rPr lang="pt-BR" sz="3200" b="1" i="0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Simples</a:t>
            </a:r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ou </a:t>
            </a:r>
            <a:r>
              <a:rPr lang="pt-BR" sz="3200" b="1" i="0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Composta</a:t>
            </a:r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08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Simples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Estrutura Condicional Simples executa um comando ou vários comandos se a condição for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verdadeira. Se a condição for falsa, a estrutura é finalizada sem executar os comandos. O comando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 define a estrutura é representado pela palavra SE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65211" y="5225468"/>
            <a:ext cx="17906999" cy="398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condição for atingida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faço uma ação</a:t>
            </a:r>
          </a:p>
          <a:p>
            <a:pPr fontAlgn="t"/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8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Simples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condição ENTAO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comando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 SE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m2">
            <a:extLst>
              <a:ext uri="{FF2B5EF4-FFF2-40B4-BE49-F238E27FC236}">
                <a16:creationId xmlns:a16="http://schemas.microsoft.com/office/drawing/2014/main" id="{0622358B-D348-41F3-9A89-E7AE495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6" y="2740024"/>
            <a:ext cx="7389132" cy="68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5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Simples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87400" indent="-742950" algn="l" fontAlgn="base">
              <a:buAutoNum type="arabicPeriod"/>
            </a:pP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(A&gt;B) ENTAO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</a:t>
            </a:r>
            <a:r>
              <a:rPr lang="pt-BR" sz="44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Escreval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(“A maior que B”)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 SE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m2">
            <a:extLst>
              <a:ext uri="{FF2B5EF4-FFF2-40B4-BE49-F238E27FC236}">
                <a16:creationId xmlns:a16="http://schemas.microsoft.com/office/drawing/2014/main" id="{0622358B-D348-41F3-9A89-E7AE495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6" y="2740024"/>
            <a:ext cx="7389132" cy="68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truturas condicionais - simples (Se - IF)">
            <a:extLst>
              <a:ext uri="{FF2B5EF4-FFF2-40B4-BE49-F238E27FC236}">
                <a16:creationId xmlns:a16="http://schemas.microsoft.com/office/drawing/2014/main" id="{B18ED446-9A9D-42C7-8604-805FA3C7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34" y="2639594"/>
            <a:ext cx="8411754" cy="70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4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Simples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87400" indent="-742950" algn="l" fontAlgn="base">
              <a:buAutoNum type="arabicPeriod"/>
            </a:pP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(A&gt;B) ENTAO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</a:t>
            </a:r>
            <a:r>
              <a:rPr lang="pt-BR" sz="44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Escreval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(“A maior que B”)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 SE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m2">
            <a:extLst>
              <a:ext uri="{FF2B5EF4-FFF2-40B4-BE49-F238E27FC236}">
                <a16:creationId xmlns:a16="http://schemas.microsoft.com/office/drawing/2014/main" id="{0622358B-D348-41F3-9A89-E7AE495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6" y="2740024"/>
            <a:ext cx="7389132" cy="68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truturas condicionais - simples (Se - IF)">
            <a:extLst>
              <a:ext uri="{FF2B5EF4-FFF2-40B4-BE49-F238E27FC236}">
                <a16:creationId xmlns:a16="http://schemas.microsoft.com/office/drawing/2014/main" id="{B18ED446-9A9D-42C7-8604-805FA3C7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34" y="2639594"/>
            <a:ext cx="8411754" cy="70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F0F2AF-7720-433B-B7D5-1A0416EF9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57" y="2293705"/>
            <a:ext cx="19418698" cy="84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Compostas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A Estrutura Condicional Composta segue o mesmo princípio da Estrutura Condicional Simples, com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diferença de que quando a condição não é satisfeita, será executado o outro comando. O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comando que define a estrutura é representado pelas palavras SE e SE NÃO.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65211" y="5225468"/>
            <a:ext cx="17906999" cy="497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condição for atingida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faço uma ação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faço outra ação</a:t>
            </a:r>
          </a:p>
          <a:p>
            <a:pPr fontAlgn="t"/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596</Words>
  <Application>Microsoft Office PowerPoint</Application>
  <PresentationFormat>Personalizar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Merriweather</vt:lpstr>
      <vt:lpstr>Calibri</vt:lpstr>
      <vt:lpstr>Roboto</vt:lpstr>
      <vt:lpstr>Paradigm</vt:lpstr>
      <vt:lpstr>Estruturas  Condicionais  </vt:lpstr>
      <vt:lpstr>Condicional</vt:lpstr>
      <vt:lpstr>Estruturas Condicionais</vt:lpstr>
      <vt:lpstr>Estruturas Condicionais</vt:lpstr>
      <vt:lpstr>Estruturas Condicionais Simples</vt:lpstr>
      <vt:lpstr>Estruturas Condicionais Simples</vt:lpstr>
      <vt:lpstr>Estruturas Condicionais Simples</vt:lpstr>
      <vt:lpstr>Estruturas Condicionais Simples</vt:lpstr>
      <vt:lpstr>Estruturas Condicionais Compostas</vt:lpstr>
      <vt:lpstr>Estruturas Condicionais Compostas</vt:lpstr>
      <vt:lpstr>Estruturas Condicionais Compostas</vt:lpstr>
      <vt:lpstr>Estruturas Condicionais Compostas</vt:lpstr>
      <vt:lpstr>Indentação</vt:lpstr>
      <vt:lpstr>Indentação</vt:lpstr>
      <vt:lpstr>Indentação</vt:lpstr>
      <vt:lpstr>Indentação</vt:lpstr>
      <vt:lpstr>Indentação</vt:lpstr>
      <vt:lpstr>Indentação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93</cp:revision>
  <dcterms:created xsi:type="dcterms:W3CDTF">2020-03-16T15:58:52Z</dcterms:created>
  <dcterms:modified xsi:type="dcterms:W3CDTF">2023-05-24T14:33:22Z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