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413" r:id="rId3"/>
    <p:sldId id="414" r:id="rId4"/>
    <p:sldId id="415" r:id="rId5"/>
    <p:sldId id="263" r:id="rId6"/>
  </p:sldIdLst>
  <p:sldSz cx="20104100" cy="11309350"/>
  <p:notesSz cx="20104100" cy="1130935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Merriweather" panose="00000500000000000000" pitchFamily="2" charset="0"/>
      <p:regular r:id="rId12"/>
      <p:bold r:id="rId13"/>
      <p:italic r:id="rId14"/>
      <p:boldItalic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9" roundtripDataSignature="AMtx7mhfeU21RRATvNnBd8mejQsmmjLG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589D"/>
    <a:srgbClr val="27AAE1"/>
    <a:srgbClr val="E5BE1B"/>
    <a:srgbClr val="EA98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56" autoAdjust="0"/>
    <p:restoredTop sz="94660"/>
  </p:normalViewPr>
  <p:slideViewPr>
    <p:cSldViewPr snapToGrid="0">
      <p:cViewPr varScale="1">
        <p:scale>
          <a:sx n="44" d="100"/>
          <a:sy n="44" d="100"/>
        </p:scale>
        <p:origin x="510" y="4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10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99" Type="http://customschemas.google.com/relationships/presentationmetadata" Target="metadata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10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351350" y="848200"/>
            <a:ext cx="13403400" cy="4241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07853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3099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45847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9" name="Google Shape;16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8379cc4f9d_0_772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2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g8379cc4f9d_0_772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g8379cc4f9d_0_772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bg>
      <p:bgPr>
        <a:solidFill>
          <a:srgbClr val="31589D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379cc4f9d_0_764"/>
          <p:cNvSpPr/>
          <p:nvPr/>
        </p:nvSpPr>
        <p:spPr>
          <a:xfrm>
            <a:off x="0" y="0"/>
            <a:ext cx="7919700" cy="113085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g8379cc4f9d_0_764"/>
          <p:cNvSpPr/>
          <p:nvPr/>
        </p:nvSpPr>
        <p:spPr>
          <a:xfrm>
            <a:off x="7919643" y="0"/>
            <a:ext cx="12185015" cy="11308715"/>
          </a:xfrm>
          <a:custGeom>
            <a:avLst/>
            <a:gdLst/>
            <a:ahLst/>
            <a:cxnLst/>
            <a:rect l="l" t="t" r="r" b="b"/>
            <a:pathLst>
              <a:path w="12185015" h="11308715" extrusionOk="0">
                <a:moveTo>
                  <a:pt x="0" y="11308556"/>
                </a:moveTo>
                <a:lnTo>
                  <a:pt x="12184445" y="11308556"/>
                </a:lnTo>
                <a:lnTo>
                  <a:pt x="12184445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31589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g8379cc4f9d_0_764"/>
          <p:cNvSpPr txBox="1">
            <a:spLocks noGrp="1"/>
          </p:cNvSpPr>
          <p:nvPr>
            <p:ph type="ctrTitle"/>
          </p:nvPr>
        </p:nvSpPr>
        <p:spPr>
          <a:xfrm>
            <a:off x="3586298" y="2374990"/>
            <a:ext cx="12931500" cy="27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177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g8379cc4f9d_0_764"/>
          <p:cNvSpPr txBox="1">
            <a:spLocks noGrp="1"/>
          </p:cNvSpPr>
          <p:nvPr>
            <p:ph type="subTitle" idx="1"/>
          </p:nvPr>
        </p:nvSpPr>
        <p:spPr>
          <a:xfrm>
            <a:off x="3528513" y="5771526"/>
            <a:ext cx="13047000" cy="12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7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2pPr>
            <a:lvl3pPr lvl="2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3pPr>
            <a:lvl4pPr lvl="3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4pPr>
            <a:lvl5pPr lvl="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5pPr>
            <a:lvl6pPr lvl="5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6pPr>
            <a:lvl7pPr lvl="6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7pPr>
            <a:lvl8pPr lvl="7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8pPr>
            <a:lvl9pPr lvl="8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g8379cc4f9d_0_764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2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g8379cc4f9d_0_764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g8379cc4f9d_0_764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8379cc4f9d_0_706"/>
          <p:cNvSpPr/>
          <p:nvPr/>
        </p:nvSpPr>
        <p:spPr>
          <a:xfrm>
            <a:off x="-275" y="0"/>
            <a:ext cx="20104548" cy="9670542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7" name="Google Shape;27;g8379cc4f9d_0_706"/>
          <p:cNvSpPr txBox="1">
            <a:spLocks noGrp="1"/>
          </p:cNvSpPr>
          <p:nvPr>
            <p:ph type="ctrTitle"/>
          </p:nvPr>
        </p:nvSpPr>
        <p:spPr>
          <a:xfrm>
            <a:off x="685307" y="1186729"/>
            <a:ext cx="18733500" cy="28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>
            <a:endParaRPr/>
          </a:p>
        </p:txBody>
      </p:sp>
      <p:sp>
        <p:nvSpPr>
          <p:cNvPr id="28" name="Google Shape;28;g8379cc4f9d_0_706"/>
          <p:cNvSpPr txBox="1">
            <a:spLocks noGrp="1"/>
          </p:cNvSpPr>
          <p:nvPr>
            <p:ph type="subTitle" idx="1"/>
          </p:nvPr>
        </p:nvSpPr>
        <p:spPr>
          <a:xfrm>
            <a:off x="685307" y="4130513"/>
            <a:ext cx="9327900" cy="16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g8379cc4f9d_0_706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bg>
      <p:bgPr>
        <a:solidFill>
          <a:srgbClr val="31589D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8379cc4f9d_0_757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 extrusionOk="0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31589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g8379cc4f9d_0_757"/>
          <p:cNvSpPr txBox="1">
            <a:spLocks noGrp="1"/>
          </p:cNvSpPr>
          <p:nvPr>
            <p:ph type="title"/>
          </p:nvPr>
        </p:nvSpPr>
        <p:spPr>
          <a:xfrm>
            <a:off x="1503420" y="442569"/>
            <a:ext cx="17097300" cy="27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177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g8379cc4f9d_0_757"/>
          <p:cNvSpPr txBox="1">
            <a:spLocks noGrp="1"/>
          </p:cNvSpPr>
          <p:nvPr>
            <p:ph type="body" idx="1"/>
          </p:nvPr>
        </p:nvSpPr>
        <p:spPr>
          <a:xfrm>
            <a:off x="1503420" y="3779458"/>
            <a:ext cx="17097300" cy="40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2pPr>
            <a:lvl3pPr marL="1371600" lvl="2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3pPr>
            <a:lvl4pPr marL="1828800" lvl="3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4pPr>
            <a:lvl5pPr marL="2286000" lvl="4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5pPr>
            <a:lvl6pPr marL="2743200" lvl="5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6pPr>
            <a:lvl7pPr marL="3200400" lvl="6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7pPr>
            <a:lvl8pPr marL="3657600" lvl="7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8pPr>
            <a:lvl9pPr marL="4114800" lvl="8" indent="-2286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g8379cc4f9d_0_757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2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g8379cc4f9d_0_757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g8379cc4f9d_0_757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8379cc4f9d_0_711"/>
          <p:cNvSpPr/>
          <p:nvPr/>
        </p:nvSpPr>
        <p:spPr>
          <a:xfrm>
            <a:off x="0" y="105759"/>
            <a:ext cx="20104548" cy="9670542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9" name="Google Shape;39;g8379cc4f9d_0_711"/>
          <p:cNvSpPr/>
          <p:nvPr/>
        </p:nvSpPr>
        <p:spPr>
          <a:xfrm>
            <a:off x="0" y="0"/>
            <a:ext cx="20104548" cy="9670542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40" name="Google Shape;40;g8379cc4f9d_0_711"/>
          <p:cNvSpPr txBox="1">
            <a:spLocks noGrp="1"/>
          </p:cNvSpPr>
          <p:nvPr>
            <p:ph type="title"/>
          </p:nvPr>
        </p:nvSpPr>
        <p:spPr>
          <a:xfrm>
            <a:off x="685307" y="1186729"/>
            <a:ext cx="18733500" cy="28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>
            <a:endParaRPr/>
          </a:p>
        </p:txBody>
      </p:sp>
      <p:sp>
        <p:nvSpPr>
          <p:cNvPr id="41" name="Google Shape;41;g8379cc4f9d_0_711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8379cc4f9d_0_716"/>
          <p:cNvSpPr/>
          <p:nvPr/>
        </p:nvSpPr>
        <p:spPr>
          <a:xfrm>
            <a:off x="0" y="0"/>
            <a:ext cx="9484800" cy="1130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g8379cc4f9d_0_716"/>
          <p:cNvSpPr/>
          <p:nvPr/>
        </p:nvSpPr>
        <p:spPr>
          <a:xfrm>
            <a:off x="0" y="97021"/>
            <a:ext cx="9483936" cy="9673346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45" name="Google Shape;45;g8379cc4f9d_0_716"/>
          <p:cNvSpPr/>
          <p:nvPr/>
        </p:nvSpPr>
        <p:spPr>
          <a:xfrm>
            <a:off x="-275" y="0"/>
            <a:ext cx="9491136" cy="9665045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6" name="Google Shape;46;g8379cc4f9d_0_716"/>
          <p:cNvSpPr txBox="1">
            <a:spLocks noGrp="1"/>
          </p:cNvSpPr>
          <p:nvPr>
            <p:ph type="title"/>
          </p:nvPr>
        </p:nvSpPr>
        <p:spPr>
          <a:xfrm>
            <a:off x="685362" y="1101417"/>
            <a:ext cx="8149200" cy="55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g8379cc4f9d_0_716"/>
          <p:cNvSpPr txBox="1">
            <a:spLocks noGrp="1"/>
          </p:cNvSpPr>
          <p:nvPr>
            <p:ph type="body" idx="1"/>
          </p:nvPr>
        </p:nvSpPr>
        <p:spPr>
          <a:xfrm>
            <a:off x="10211834" y="1101417"/>
            <a:ext cx="9160200" cy="9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g8379cc4f9d_0_716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8379cc4f9d_0_729"/>
          <p:cNvSpPr/>
          <p:nvPr/>
        </p:nvSpPr>
        <p:spPr>
          <a:xfrm>
            <a:off x="0" y="0"/>
            <a:ext cx="20104200" cy="28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g8379cc4f9d_0_729"/>
          <p:cNvSpPr txBox="1">
            <a:spLocks noGrp="1"/>
          </p:cNvSpPr>
          <p:nvPr>
            <p:ph type="title"/>
          </p:nvPr>
        </p:nvSpPr>
        <p:spPr>
          <a:xfrm>
            <a:off x="685362" y="1101417"/>
            <a:ext cx="18733500" cy="13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g8379cc4f9d_0_729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8379cc4f9d_0_733"/>
          <p:cNvSpPr/>
          <p:nvPr/>
        </p:nvSpPr>
        <p:spPr>
          <a:xfrm>
            <a:off x="0" y="0"/>
            <a:ext cx="8276400" cy="1130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8379cc4f9d_0_733"/>
          <p:cNvSpPr txBox="1">
            <a:spLocks noGrp="1"/>
          </p:cNvSpPr>
          <p:nvPr>
            <p:ph type="title"/>
          </p:nvPr>
        </p:nvSpPr>
        <p:spPr>
          <a:xfrm>
            <a:off x="685362" y="1101417"/>
            <a:ext cx="6876300" cy="40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g8379cc4f9d_0_733"/>
          <p:cNvSpPr txBox="1">
            <a:spLocks noGrp="1"/>
          </p:cNvSpPr>
          <p:nvPr>
            <p:ph type="body" idx="1"/>
          </p:nvPr>
        </p:nvSpPr>
        <p:spPr>
          <a:xfrm>
            <a:off x="685307" y="5256479"/>
            <a:ext cx="6876300" cy="50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3810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Clr>
                <a:schemeClr val="accent2"/>
              </a:buClr>
              <a:buSzPts val="24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g8379cc4f9d_0_733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379cc4f9d_0_738"/>
          <p:cNvSpPr txBox="1">
            <a:spLocks noGrp="1"/>
          </p:cNvSpPr>
          <p:nvPr>
            <p:ph type="title"/>
          </p:nvPr>
        </p:nvSpPr>
        <p:spPr>
          <a:xfrm>
            <a:off x="685252" y="1755934"/>
            <a:ext cx="13736400" cy="77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>
            <a:endParaRPr/>
          </a:p>
        </p:txBody>
      </p:sp>
      <p:sp>
        <p:nvSpPr>
          <p:cNvPr id="60" name="Google Shape;60;g8379cc4f9d_0_738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379cc4f9d_0_741"/>
          <p:cNvSpPr/>
          <p:nvPr/>
        </p:nvSpPr>
        <p:spPr>
          <a:xfrm>
            <a:off x="0" y="0"/>
            <a:ext cx="10052100" cy="1130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8379cc4f9d_0_741"/>
          <p:cNvSpPr txBox="1">
            <a:spLocks noGrp="1"/>
          </p:cNvSpPr>
          <p:nvPr>
            <p:ph type="title"/>
          </p:nvPr>
        </p:nvSpPr>
        <p:spPr>
          <a:xfrm>
            <a:off x="684428" y="1101417"/>
            <a:ext cx="8144400" cy="4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g8379cc4f9d_0_741"/>
          <p:cNvSpPr txBox="1">
            <a:spLocks noGrp="1"/>
          </p:cNvSpPr>
          <p:nvPr>
            <p:ph type="subTitle" idx="1"/>
          </p:nvPr>
        </p:nvSpPr>
        <p:spPr>
          <a:xfrm>
            <a:off x="670137" y="5775552"/>
            <a:ext cx="8144400" cy="20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g8379cc4f9d_0_741"/>
          <p:cNvSpPr txBox="1">
            <a:spLocks noGrp="1"/>
          </p:cNvSpPr>
          <p:nvPr>
            <p:ph type="body" idx="2"/>
          </p:nvPr>
        </p:nvSpPr>
        <p:spPr>
          <a:xfrm>
            <a:off x="10727079" y="1101417"/>
            <a:ext cx="8693400" cy="90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g8379cc4f9d_0_741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rgbClr val="31589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8379cc4f9d_0_702"/>
          <p:cNvSpPr txBox="1">
            <a:spLocks noGrp="1"/>
          </p:cNvSpPr>
          <p:nvPr>
            <p:ph type="title"/>
          </p:nvPr>
        </p:nvSpPr>
        <p:spPr>
          <a:xfrm>
            <a:off x="685307" y="978506"/>
            <a:ext cx="18733500" cy="12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g8379cc4f9d_0_702"/>
          <p:cNvSpPr txBox="1">
            <a:spLocks noGrp="1"/>
          </p:cNvSpPr>
          <p:nvPr>
            <p:ph type="body" idx="1"/>
          </p:nvPr>
        </p:nvSpPr>
        <p:spPr>
          <a:xfrm>
            <a:off x="685307" y="2534022"/>
            <a:ext cx="18733500" cy="7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Char char="●"/>
              <a:defRPr sz="2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○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○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○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Clr>
                <a:schemeClr val="dk2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g8379cc4f9d_0_702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412600" y="8463563"/>
            <a:ext cx="9341000" cy="147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GREGORY VELOSO SILVA </a:t>
            </a:r>
            <a:r>
              <a:rPr lang="pt-BR" sz="33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| 15/05/2023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endParaRPr sz="33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Google Shape;86;p1" descr="Fundo preto com letras brancas&#10;&#10;Descrição gerada com alta confianç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1000" y="1231275"/>
            <a:ext cx="3973805" cy="1363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 descr="Fundo preto com letras brancas&#10;&#10;Descrição gerada com alta confiança"/>
          <p:cNvPicPr preferRelativeResize="0"/>
          <p:nvPr/>
        </p:nvPicPr>
        <p:blipFill rotWithShape="1">
          <a:blip r:embed="rId4">
            <a:alphaModFix amt="30000"/>
          </a:blip>
          <a:srcRect/>
          <a:stretch/>
        </p:blipFill>
        <p:spPr>
          <a:xfrm>
            <a:off x="17459123" y="619378"/>
            <a:ext cx="1942450" cy="61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Estruturas condicionais e de repetição | Blog TreinaWeb">
            <a:extLst>
              <a:ext uri="{FF2B5EF4-FFF2-40B4-BE49-F238E27FC236}">
                <a16:creationId xmlns:a16="http://schemas.microsoft.com/office/drawing/2014/main" id="{72DFD9C5-C730-476E-AB2A-C68B23FCE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4833" y="0"/>
            <a:ext cx="9388475" cy="1130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Google Shape;88;p1"/>
          <p:cNvSpPr/>
          <p:nvPr/>
        </p:nvSpPr>
        <p:spPr>
          <a:xfrm>
            <a:off x="9262533" y="5654675"/>
            <a:ext cx="4584600" cy="5654700"/>
          </a:xfrm>
          <a:prstGeom prst="parallelogram">
            <a:avLst>
              <a:gd name="adj" fmla="val 49980"/>
            </a:avLst>
          </a:prstGeom>
          <a:solidFill>
            <a:srgbClr val="27AA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"/>
          <p:cNvSpPr/>
          <p:nvPr/>
        </p:nvSpPr>
        <p:spPr>
          <a:xfrm>
            <a:off x="9262534" y="0"/>
            <a:ext cx="4584600" cy="5654700"/>
          </a:xfrm>
          <a:prstGeom prst="parallelogram">
            <a:avLst>
              <a:gd name="adj" fmla="val 49980"/>
            </a:avLst>
          </a:prstGeom>
          <a:solidFill>
            <a:srgbClr val="27AA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title" idx="4294967295"/>
          </p:nvPr>
        </p:nvSpPr>
        <p:spPr>
          <a:xfrm>
            <a:off x="1465162" y="3212125"/>
            <a:ext cx="13157200" cy="3829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Estruturas 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Condicionais</a:t>
            </a:r>
            <a:br>
              <a:rPr lang="pt-BR" dirty="0">
                <a:solidFill>
                  <a:schemeClr val="bg1"/>
                </a:solidFill>
              </a:rPr>
            </a:br>
            <a:br>
              <a:rPr lang="pt-BR" dirty="0">
                <a:solidFill>
                  <a:schemeClr val="bg1"/>
                </a:solidFill>
              </a:rPr>
            </a:br>
            <a:endParaRPr b="1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AutoShape 2" descr="O algoritmo está mudando a maneira de consumir e de produzir conteúdo?">
            <a:extLst>
              <a:ext uri="{FF2B5EF4-FFF2-40B4-BE49-F238E27FC236}">
                <a16:creationId xmlns:a16="http://schemas.microsoft.com/office/drawing/2014/main" id="{B7D436B1-F8F1-420D-8009-DC92CB87D7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99650" y="5502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" name="AutoShape 2" descr="Você sabe usar os Operadores Aritméticos em programação? - { Dicas de  Programação }">
            <a:extLst>
              <a:ext uri="{FF2B5EF4-FFF2-40B4-BE49-F238E27FC236}">
                <a16:creationId xmlns:a16="http://schemas.microsoft.com/office/drawing/2014/main" id="{7D8D88CB-AC38-4108-9295-16A9AB023B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52050" y="5654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Estruturas Condicionais Aninhadas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65212" y="3489175"/>
            <a:ext cx="17906999" cy="1155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l" fontAlgn="t"/>
            <a:r>
              <a:rPr lang="pt-BR" sz="36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Estruturas Condicionais Aninhadas são várias condições em cascatas, ou seja, um IF</a:t>
            </a:r>
          </a:p>
          <a:p>
            <a:pPr algn="l" fontAlgn="t"/>
            <a:r>
              <a:rPr lang="pt-BR" sz="36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dentro de outro IF. </a:t>
            </a:r>
            <a:endParaRPr lang="pt-BR" sz="6000" b="1" i="0" dirty="0">
              <a:solidFill>
                <a:schemeClr val="tx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47;p8">
            <a:extLst>
              <a:ext uri="{FF2B5EF4-FFF2-40B4-BE49-F238E27FC236}">
                <a16:creationId xmlns:a16="http://schemas.microsoft.com/office/drawing/2014/main" id="{D72AB999-DD0F-49C1-AF98-D559DCEE2223}"/>
              </a:ext>
            </a:extLst>
          </p:cNvPr>
          <p:cNvSpPr txBox="1">
            <a:spLocks/>
          </p:cNvSpPr>
          <p:nvPr/>
        </p:nvSpPr>
        <p:spPr>
          <a:xfrm>
            <a:off x="1098550" y="4581151"/>
            <a:ext cx="17906999" cy="7635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 descrição narrativa:</a:t>
            </a:r>
          </a:p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Inicio</a:t>
            </a:r>
          </a:p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Abrir o site</a:t>
            </a:r>
          </a:p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Se eu tiver 10 mil</a:t>
            </a:r>
          </a:p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Compro um </a:t>
            </a:r>
            <a:r>
              <a:rPr lang="pt-BR" sz="3200" b="1" dirty="0" err="1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pc</a:t>
            </a:r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gamer</a:t>
            </a:r>
          </a:p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Senão</a:t>
            </a:r>
          </a:p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Se eu tiver 200 reais</a:t>
            </a:r>
          </a:p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Compro um fone</a:t>
            </a:r>
          </a:p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pt-BR" sz="3200" b="1" dirty="0" err="1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Senao</a:t>
            </a:r>
            <a:endParaRPr lang="pt-BR" sz="3200" b="1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Fecho o site e choro</a:t>
            </a:r>
          </a:p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pt-BR" sz="3200" b="1" dirty="0" err="1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FimSe</a:t>
            </a:r>
            <a:endParaRPr lang="pt-BR" sz="3200" b="1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pt-BR" sz="3200" b="1" dirty="0" err="1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FimSe</a:t>
            </a:r>
            <a:endParaRPr lang="pt-BR" sz="3200" b="1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Fim</a:t>
            </a:r>
          </a:p>
          <a:p>
            <a:pPr fontAlgn="t"/>
            <a:endParaRPr lang="pt-BR" sz="3200" b="1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543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Estruturas Condicionais Aninhadas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9D2FA05-0FAF-4E3B-B2F5-F1066551EB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677" y="2511321"/>
            <a:ext cx="18736436" cy="819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96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JO KEN PO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65212" y="3489175"/>
            <a:ext cx="17906999" cy="662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l" fontAlgn="t"/>
            <a:r>
              <a:rPr lang="pt-BR" sz="4000" b="1" dirty="0">
                <a:solidFill>
                  <a:schemeClr val="tx1">
                    <a:lumMod val="50000"/>
                  </a:schemeClr>
                </a:solidFill>
              </a:rPr>
              <a:t>Crie um jogo de </a:t>
            </a:r>
            <a:r>
              <a:rPr lang="pt-BR" sz="4000" b="1" dirty="0" err="1">
                <a:solidFill>
                  <a:schemeClr val="tx1">
                    <a:lumMod val="50000"/>
                  </a:schemeClr>
                </a:solidFill>
              </a:rPr>
              <a:t>JoKenPo</a:t>
            </a:r>
            <a:r>
              <a:rPr lang="pt-BR" sz="4000" b="1" dirty="0">
                <a:solidFill>
                  <a:schemeClr val="tx1">
                    <a:lumMod val="50000"/>
                  </a:schemeClr>
                </a:solidFill>
              </a:rPr>
              <a:t> (Pedra-Papel-Tesoura)</a:t>
            </a:r>
            <a:endParaRPr lang="pt-BR" sz="9600" b="1" i="0" dirty="0">
              <a:solidFill>
                <a:schemeClr val="tx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Jokenpo: Conheça o Pedra, papel e Tesoura!">
            <a:extLst>
              <a:ext uri="{FF2B5EF4-FFF2-40B4-BE49-F238E27FC236}">
                <a16:creationId xmlns:a16="http://schemas.microsoft.com/office/drawing/2014/main" id="{BC9D8A05-DED7-4E54-B240-038CC04E8B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30" b="28041"/>
          <a:stretch/>
        </p:blipFill>
        <p:spPr bwMode="auto">
          <a:xfrm>
            <a:off x="11665174" y="325193"/>
            <a:ext cx="7548185" cy="341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EDRA, PAPEL, TESOURA!">
            <a:extLst>
              <a:ext uri="{FF2B5EF4-FFF2-40B4-BE49-F238E27FC236}">
                <a16:creationId xmlns:a16="http://schemas.microsoft.com/office/drawing/2014/main" id="{53E22D6E-A3E8-4553-9CE2-A051B223C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744" y="4554695"/>
            <a:ext cx="6344303" cy="6149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okenpo - Pedra Papel e Tesoura">
            <a:extLst>
              <a:ext uri="{FF2B5EF4-FFF2-40B4-BE49-F238E27FC236}">
                <a16:creationId xmlns:a16="http://schemas.microsoft.com/office/drawing/2014/main" id="{540C2EAE-6719-4AEB-B426-215387271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4238" y="4569869"/>
            <a:ext cx="7582505" cy="5204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71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1589D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1" descr="Fundo preto com letras brancas&#10;&#10;Descrição gerada com alta confianç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0524" y="5060923"/>
            <a:ext cx="4211127" cy="1326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1" descr="Fundo preto com letras brancas&#10;&#10;Descrição gerada com alta confianç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08798" y="5060902"/>
            <a:ext cx="3864785" cy="132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4299</TotalTime>
  <Words>98</Words>
  <Application>Microsoft Office PowerPoint</Application>
  <PresentationFormat>Personalizar</PresentationFormat>
  <Paragraphs>22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Merriweather</vt:lpstr>
      <vt:lpstr>Arial</vt:lpstr>
      <vt:lpstr>Calibri</vt:lpstr>
      <vt:lpstr>Roboto</vt:lpstr>
      <vt:lpstr>Paradigm</vt:lpstr>
      <vt:lpstr>Estruturas  Condicionais  </vt:lpstr>
      <vt:lpstr>Estruturas Condicionais Aninhadas</vt:lpstr>
      <vt:lpstr>Estruturas Condicionais Aninhadas</vt:lpstr>
      <vt:lpstr>JO KEN PO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</dc:title>
  <dc:creator>Gregory - SENAI</dc:creator>
  <cp:lastModifiedBy>Gregory Veloso Silva</cp:lastModifiedBy>
  <cp:revision>96</cp:revision>
  <dcterms:created xsi:type="dcterms:W3CDTF">2020-03-16T15:58:52Z</dcterms:created>
  <dcterms:modified xsi:type="dcterms:W3CDTF">2024-02-29T00:31:53Z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2020-03-11T00:00:00Z</vt:filetime>
  </property>
  <property fmtid="{D5CDD505-2E9C-101B-9397-08002B2CF9AE}" pid="3" name="Creator">
    <vt:lpwstr>Adobe Illustrator 24.0 (Windows)</vt:lpwstr>
  </property>
  <property fmtid="{D5CDD505-2E9C-101B-9397-08002B2CF9AE}" pid="4" name="LastSaved">
    <vt:filetime>2020-03-16T00:00:00Z</vt:filetime>
  </property>
</Properties>
</file>