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1" r:id="rId13"/>
    <p:sldId id="425" r:id="rId14"/>
    <p:sldId id="263" r:id="rId15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62" y="3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58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9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37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584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84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2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463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37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428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88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pt.stackoverflow.com/questions/58192/qual-a-diferen%C3%A7a-entre-switch-case-e-if-else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14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r>
              <a:rPr lang="pt-BR" sz="33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| 15/05/2023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truturas condicionais e de repetição | Blog TreinaWeb">
            <a:extLst>
              <a:ext uri="{FF2B5EF4-FFF2-40B4-BE49-F238E27FC236}">
                <a16:creationId xmlns:a16="http://schemas.microsoft.com/office/drawing/2014/main" id="{72DFD9C5-C730-476E-AB2A-C68B23F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0"/>
            <a:ext cx="938847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DF638-FDE8-4103-BAB4-18CC84BD5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14" y="2511419"/>
            <a:ext cx="19166471" cy="83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8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Diferença de                           Se/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Senao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e 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Utilizado apenas para inteiros ou caracteres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 compara igualdade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 pode utilizar operadores lógicos (e/ou)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30250" indent="-685800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Usa se escolha/caso quando os valores pra se comparar já são esperados, e não tão abrangentes que nem no Se/senão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78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MCO018703 2018 2 AULA04 - MediaWiki do Campus São José">
            <a:hlinkClick r:id="rId5"/>
            <a:extLst>
              <a:ext uri="{FF2B5EF4-FFF2-40B4-BE49-F238E27FC236}">
                <a16:creationId xmlns:a16="http://schemas.microsoft.com/office/drawing/2014/main" id="{BAFE691F-BA9A-4ADC-90D6-E3BB7F07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2119663"/>
            <a:ext cx="12748986" cy="91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3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 2 – O inimigo agora é outro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Transforme o código do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Jokenpo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código feito com a estrutura se/senão para um código feito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 a estrutura escolha/caso</a:t>
            </a:r>
            <a:endParaRPr lang="pt-BR" sz="8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op 30 Rock Paper Scisso GIFs | Find the best GIF on Gfycat">
            <a:extLst>
              <a:ext uri="{FF2B5EF4-FFF2-40B4-BE49-F238E27FC236}">
                <a16:creationId xmlns:a16="http://schemas.microsoft.com/office/drawing/2014/main" id="{2B7F4C57-34B7-4863-979C-CD8AD4B773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01" y="4689929"/>
            <a:ext cx="8274731" cy="62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1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Estruturas Condicionais Aninhadas são várias condições em cascatas, ou seja, um IF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de outro IF. 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4581151"/>
            <a:ext cx="17906999" cy="76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 eu tiver 10 mil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Se eu tiver 200 reais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Compro um fone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Senao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Fecho o site e choro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JO KEN PO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Crie um jogo de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(Pedra-Papel-Tesoura)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okenpo: Conheça o Pedra, papel e Tesoura!">
            <a:extLst>
              <a:ext uri="{FF2B5EF4-FFF2-40B4-BE49-F238E27FC236}">
                <a16:creationId xmlns:a16="http://schemas.microsoft.com/office/drawing/2014/main" id="{BC9D8A05-DED7-4E54-B240-038CC04E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8041"/>
          <a:stretch/>
        </p:blipFill>
        <p:spPr bwMode="auto">
          <a:xfrm>
            <a:off x="11665174" y="325193"/>
            <a:ext cx="7548185" cy="34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DRA, PAPEL, TESOURA!">
            <a:extLst>
              <a:ext uri="{FF2B5EF4-FFF2-40B4-BE49-F238E27FC236}">
                <a16:creationId xmlns:a16="http://schemas.microsoft.com/office/drawing/2014/main" id="{53E22D6E-A3E8-4553-9CE2-A051B22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4" y="4554695"/>
            <a:ext cx="6344303" cy="61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npo - Pedra Papel e Tesoura">
            <a:extLst>
              <a:ext uri="{FF2B5EF4-FFF2-40B4-BE49-F238E27FC236}">
                <a16:creationId xmlns:a16="http://schemas.microsoft.com/office/drawing/2014/main" id="{540C2EAE-6719-4AEB-B426-21538727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38" y="4569869"/>
            <a:ext cx="7582505" cy="52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itHub - joacirsrjunior/btg-jokenpo: Desafio Jogo Jokenpo - API REST em  Java 11 e Spring. Testes de Serviço e API.">
            <a:extLst>
              <a:ext uri="{FF2B5EF4-FFF2-40B4-BE49-F238E27FC236}">
                <a16:creationId xmlns:a16="http://schemas.microsoft.com/office/drawing/2014/main" id="{24A923F0-B111-4D99-BB8D-49507B3F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27" y="2967067"/>
            <a:ext cx="10538959" cy="81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9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Vamos jogar pedra-papel-tesoura? | Dicas de Merda">
            <a:extLst>
              <a:ext uri="{FF2B5EF4-FFF2-40B4-BE49-F238E27FC236}">
                <a16:creationId xmlns:a16="http://schemas.microsoft.com/office/drawing/2014/main" id="{809051C5-8B73-4399-8712-C95638C7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58" y="3109988"/>
            <a:ext cx="7741385" cy="80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6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Vamos jogar pedra-papel-tesoura? | Dicas de Merda">
            <a:extLst>
              <a:ext uri="{FF2B5EF4-FFF2-40B4-BE49-F238E27FC236}">
                <a16:creationId xmlns:a16="http://schemas.microsoft.com/office/drawing/2014/main" id="{809051C5-8B73-4399-8712-C95638C7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58" y="3109988"/>
            <a:ext cx="7741385" cy="80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okenpô Moderno | Eternal Poose">
            <a:extLst>
              <a:ext uri="{FF2B5EF4-FFF2-40B4-BE49-F238E27FC236}">
                <a16:creationId xmlns:a16="http://schemas.microsoft.com/office/drawing/2014/main" id="{4B0410C9-7F3C-40B2-AD21-95D683AB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21" y="3109988"/>
            <a:ext cx="8308458" cy="82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ESCOLHA permite executar um bloco de código diferente de acordo com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 opção (cada CASO) especificada. Seu uso é indicado quando os valores a serem analisados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nessas condições são pré-definidos.</a:t>
            </a:r>
            <a:endParaRPr lang="pt-BR" sz="8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65211" y="5284560"/>
            <a:ext cx="17906999" cy="595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Variavel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camisa =  texto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Escolha (camisa)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caso preta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brinde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caso branca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voucher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Outroscasos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abraço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5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</a:t>
            </a:r>
            <a:b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O Guia Simples para Criar Fluxogramas para um Instrução Switch">
            <a:extLst>
              <a:ext uri="{FF2B5EF4-FFF2-40B4-BE49-F238E27FC236}">
                <a16:creationId xmlns:a16="http://schemas.microsoft.com/office/drawing/2014/main" id="{3471EDCF-4332-4F34-A681-E81D5464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90" y="152401"/>
            <a:ext cx="8429233" cy="110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6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313</Words>
  <Application>Microsoft Office PowerPoint</Application>
  <PresentationFormat>Personalizar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Merriweather</vt:lpstr>
      <vt:lpstr>Calibri</vt:lpstr>
      <vt:lpstr>Roboto</vt:lpstr>
      <vt:lpstr>Arial</vt:lpstr>
      <vt:lpstr>Wingdings</vt:lpstr>
      <vt:lpstr>Paradigm</vt:lpstr>
      <vt:lpstr>Estruturas  Condicionais  </vt:lpstr>
      <vt:lpstr>Estruturas Condicionais Aninhadas</vt:lpstr>
      <vt:lpstr>Estruturas Condicionais Aninhadas</vt:lpstr>
      <vt:lpstr>JO KEN PO</vt:lpstr>
      <vt:lpstr>Desafio</vt:lpstr>
      <vt:lpstr>Desafio</vt:lpstr>
      <vt:lpstr>Desafio</vt:lpstr>
      <vt:lpstr>Estruturas Condicionais Escolha/caso</vt:lpstr>
      <vt:lpstr>Escolha /caso</vt:lpstr>
      <vt:lpstr>Escolha/caso</vt:lpstr>
      <vt:lpstr>Diferença de                           Se/Senao e Escolha/caso</vt:lpstr>
      <vt:lpstr>Escolha/caso</vt:lpstr>
      <vt:lpstr>Desafio 2 – O inimigo agora é outro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95</cp:revision>
  <dcterms:created xsi:type="dcterms:W3CDTF">2020-03-16T15:58:52Z</dcterms:created>
  <dcterms:modified xsi:type="dcterms:W3CDTF">2023-05-16T22:55:36Z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