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413" r:id="rId3"/>
    <p:sldId id="426" r:id="rId4"/>
    <p:sldId id="427" r:id="rId5"/>
    <p:sldId id="428" r:id="rId6"/>
    <p:sldId id="414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29" r:id="rId16"/>
    <p:sldId id="439" r:id="rId17"/>
    <p:sldId id="438" r:id="rId18"/>
    <p:sldId id="263" r:id="rId19"/>
  </p:sldIdLst>
  <p:sldSz cx="20104100" cy="11309350"/>
  <p:notesSz cx="20104100" cy="11309350"/>
  <p:embeddedFontLst>
    <p:embeddedFont>
      <p:font typeface="Arial Black" panose="020B0A04020102020204" pitchFamily="34" charset="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erriweather" panose="00000500000000000000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4C"/>
    <a:srgbClr val="31589D"/>
    <a:srgbClr val="27AAE1"/>
    <a:srgbClr val="E5BE1B"/>
    <a:srgbClr val="EA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>
      <p:cViewPr varScale="1">
        <p:scale>
          <a:sx n="44" d="100"/>
          <a:sy n="44" d="100"/>
        </p:scale>
        <p:origin x="510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10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9940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3260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6050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0144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0767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2143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549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6129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785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789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3603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1827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09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4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279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290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2600" y="8463563"/>
            <a:ext cx="9341000" cy="97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GREGORY VELOSO SILVA </a:t>
            </a:r>
            <a:endParaRPr sz="3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Símbolo de loop forma de fita mobius repetição abstrata e sinal de infinito  emblema geométrico sem fim ou eternidade coleção de logotipo de ciclo  isolado conjunto de ícones de linha preto e">
            <a:extLst>
              <a:ext uri="{FF2B5EF4-FFF2-40B4-BE49-F238E27FC236}">
                <a16:creationId xmlns:a16="http://schemas.microsoft.com/office/drawing/2014/main" id="{C4E69E0E-7E41-4CDC-B4E1-06928E4FD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81319" y="-2888604"/>
            <a:ext cx="19885761" cy="85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2875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Laços de repetição</a:t>
            </a: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O algoritmo está mudando a maneira de consumir e de produzir conteúdo?">
            <a:extLst>
              <a:ext uri="{FF2B5EF4-FFF2-40B4-BE49-F238E27FC236}">
                <a16:creationId xmlns:a16="http://schemas.microsoft.com/office/drawing/2014/main" id="{B7D436B1-F8F1-420D-8009-DC92CB87D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Você sabe usar os Operadores Aritméticos em programação? - { Dicas de  Programação }">
            <a:extLst>
              <a:ext uri="{FF2B5EF4-FFF2-40B4-BE49-F238E27FC236}">
                <a16:creationId xmlns:a16="http://schemas.microsoft.com/office/drawing/2014/main" id="{7D8D88CB-AC38-4108-9295-16A9AB023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52050" y="5654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Enquanto - Faça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9D2FA05-0FAF-4E3B-B2F5-F1066551E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77" y="2511321"/>
            <a:ext cx="18736436" cy="819289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E23EA40-F228-43BD-847C-5FE01E92A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677" y="2511321"/>
            <a:ext cx="18686886" cy="81712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9A3EE9D-D78A-4B47-84A3-4DE4F3015F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677" y="2489654"/>
            <a:ext cx="18647056" cy="82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0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Faça - Enquanto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620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Trata-se de uma estrutura que efetua um teste lógico no final do loop, em vez de</a:t>
            </a: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 início, como a estrutura enquanto.</a:t>
            </a:r>
          </a:p>
          <a:p>
            <a:pPr algn="l" fontAlgn="t"/>
            <a:endParaRPr lang="pt-BR" sz="40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Essa estrutura lembra a estrutura enquanto, porém, executa o conjunto de</a:t>
            </a: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instruções programado ao menos uma vez antes de verificar a condição</a:t>
            </a: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testada; </a:t>
            </a:r>
          </a:p>
          <a:p>
            <a:pPr algn="l" fontAlgn="t"/>
            <a:endParaRPr lang="pt-BR" sz="40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r>
              <a:rPr lang="pt-BR" sz="40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laço enquanto, a condição é testada antes de executar o bloco de</a:t>
            </a: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códigos, o que significa que há a chance desse bloco nunca ser executado – se</a:t>
            </a: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condição de teste retornar falso logo no primeiro teste.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617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6;p8">
            <a:extLst>
              <a:ext uri="{FF2B5EF4-FFF2-40B4-BE49-F238E27FC236}">
                <a16:creationId xmlns:a16="http://schemas.microsoft.com/office/drawing/2014/main" id="{39439092-8F7B-4233-86A4-A11CF00A5993}"/>
              </a:ext>
            </a:extLst>
          </p:cNvPr>
          <p:cNvSpPr txBox="1">
            <a:spLocks/>
          </p:cNvSpPr>
          <p:nvPr/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Faça - Enquanto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2" name="Google Shape;147;p8">
            <a:extLst>
              <a:ext uri="{FF2B5EF4-FFF2-40B4-BE49-F238E27FC236}">
                <a16:creationId xmlns:a16="http://schemas.microsoft.com/office/drawing/2014/main" id="{524CC8DF-ECB1-400F-BE04-0816E6FD3099}"/>
              </a:ext>
            </a:extLst>
          </p:cNvPr>
          <p:cNvSpPr txBox="1">
            <a:spLocks/>
          </p:cNvSpPr>
          <p:nvPr/>
        </p:nvSpPr>
        <p:spPr>
          <a:xfrm>
            <a:off x="1059707" y="3396668"/>
            <a:ext cx="17906999" cy="527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44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pseudocódigo:</a:t>
            </a:r>
          </a:p>
          <a:p>
            <a:pPr fontAlgn="t"/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 INICIO ALGORITMO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REPITA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       comando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ATÉ condição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 FIM ALGORITMO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148" name="Picture 4" descr="Lógica de Programação - estruturas de repetição - PodProgramar">
            <a:extLst>
              <a:ext uri="{FF2B5EF4-FFF2-40B4-BE49-F238E27FC236}">
                <a16:creationId xmlns:a16="http://schemas.microsoft.com/office/drawing/2014/main" id="{06166A3D-A3A6-4C60-AA5B-AB3F9F30E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163" y="304184"/>
            <a:ext cx="9358943" cy="903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3005E9F-CA37-402A-97E9-7D2EC4389884}"/>
              </a:ext>
            </a:extLst>
          </p:cNvPr>
          <p:cNvSpPr txBox="1"/>
          <p:nvPr/>
        </p:nvSpPr>
        <p:spPr>
          <a:xfrm>
            <a:off x="12060186" y="681187"/>
            <a:ext cx="2177143" cy="584775"/>
          </a:xfrm>
          <a:prstGeom prst="rect">
            <a:avLst/>
          </a:prstGeom>
          <a:solidFill>
            <a:srgbClr val="344B4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Inicio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D93FAA-675E-41C9-A8A8-700ABE91A49A}"/>
              </a:ext>
            </a:extLst>
          </p:cNvPr>
          <p:cNvSpPr txBox="1"/>
          <p:nvPr/>
        </p:nvSpPr>
        <p:spPr>
          <a:xfrm>
            <a:off x="11958900" y="2753983"/>
            <a:ext cx="2379714" cy="584775"/>
          </a:xfrm>
          <a:prstGeom prst="rect">
            <a:avLst/>
          </a:prstGeom>
          <a:solidFill>
            <a:srgbClr val="344B4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Comando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89513C9-AC61-485E-8700-E9FD565F3D62}"/>
              </a:ext>
            </a:extLst>
          </p:cNvPr>
          <p:cNvSpPr txBox="1"/>
          <p:nvPr/>
        </p:nvSpPr>
        <p:spPr>
          <a:xfrm>
            <a:off x="12143869" y="5582908"/>
            <a:ext cx="2009775" cy="523220"/>
          </a:xfrm>
          <a:prstGeom prst="rect">
            <a:avLst/>
          </a:prstGeom>
          <a:solidFill>
            <a:srgbClr val="344B4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Arial Black" panose="020B0A04020102020204" pitchFamily="34" charset="0"/>
              </a:rPr>
              <a:t>Condição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6F225AC-A917-4D4D-8462-6F33615C31CE}"/>
              </a:ext>
            </a:extLst>
          </p:cNvPr>
          <p:cNvSpPr txBox="1"/>
          <p:nvPr/>
        </p:nvSpPr>
        <p:spPr>
          <a:xfrm>
            <a:off x="12227554" y="8219651"/>
            <a:ext cx="2009775" cy="523220"/>
          </a:xfrm>
          <a:prstGeom prst="rect">
            <a:avLst/>
          </a:prstGeom>
          <a:solidFill>
            <a:srgbClr val="344B4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Arial Black" panose="020B0A04020102020204" pitchFamily="34" charset="0"/>
              </a:rPr>
              <a:t>Pare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4DDEFF-B481-42AD-8C13-786C53035673}"/>
              </a:ext>
            </a:extLst>
          </p:cNvPr>
          <p:cNvSpPr txBox="1"/>
          <p:nvPr/>
        </p:nvSpPr>
        <p:spPr>
          <a:xfrm>
            <a:off x="8867775" y="7115175"/>
            <a:ext cx="28765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latin typeface="Arial Black" panose="020B0A04020102020204" pitchFamily="34" charset="0"/>
              </a:rPr>
              <a:t>Se condição for falsa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3ED0A0C-EDF5-437B-AAAF-E6F1F5527C08}"/>
              </a:ext>
            </a:extLst>
          </p:cNvPr>
          <p:cNvSpPr txBox="1"/>
          <p:nvPr/>
        </p:nvSpPr>
        <p:spPr>
          <a:xfrm>
            <a:off x="14519574" y="6036485"/>
            <a:ext cx="35779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latin typeface="Arial Black" panose="020B0A04020102020204" pitchFamily="34" charset="0"/>
              </a:rPr>
              <a:t>Se condição for verdadeira</a:t>
            </a:r>
          </a:p>
        </p:txBody>
      </p:sp>
    </p:spTree>
    <p:extLst>
      <p:ext uri="{BB962C8B-B14F-4D97-AF65-F5344CB8AC3E}">
        <p14:creationId xmlns:p14="http://schemas.microsoft.com/office/powerpoint/2010/main" val="1472103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Enquanto - Faça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9D2FA05-0FAF-4E3B-B2F5-F1066551E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77" y="2511321"/>
            <a:ext cx="18736436" cy="819289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E23EA40-F228-43BD-847C-5FE01E92A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677" y="2511321"/>
            <a:ext cx="18686886" cy="81712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9A3EE9D-D78A-4B47-84A3-4DE4F3015F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677" y="2489654"/>
            <a:ext cx="18647056" cy="82145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5B1D8EF-004E-4C59-9377-03F4838086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367" y="2489653"/>
            <a:ext cx="18675196" cy="819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71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Enquanto - Faça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9D2FA05-0FAF-4E3B-B2F5-F1066551E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77" y="2511321"/>
            <a:ext cx="18736436" cy="819289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E23EA40-F228-43BD-847C-5FE01E92A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677" y="2511321"/>
            <a:ext cx="18686886" cy="81712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9A3EE9D-D78A-4B47-84A3-4DE4F3015F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677" y="2489654"/>
            <a:ext cx="18647056" cy="82145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5B1D8EF-004E-4C59-9377-03F4838086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367" y="2489653"/>
            <a:ext cx="18675196" cy="81995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4A4EB71-6BA3-462B-BEB5-561DC05D53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367" y="2496293"/>
            <a:ext cx="18872634" cy="81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6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Enquanto/faça x Faca/enquanto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52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DCEEF3C-81EC-476D-8555-8EF40918B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74" y="2457677"/>
            <a:ext cx="14499318" cy="724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12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Enquanto/faça x Faca/enquanto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52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Do while loops : r/ProgrammerHumor">
            <a:extLst>
              <a:ext uri="{FF2B5EF4-FFF2-40B4-BE49-F238E27FC236}">
                <a16:creationId xmlns:a16="http://schemas.microsoft.com/office/drawing/2014/main" id="{9456FF7D-E04D-419A-AFBE-EDD6DC77B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625" y="2594598"/>
            <a:ext cx="10237912" cy="80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872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Exercício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912812" y="3145029"/>
            <a:ext cx="17906999" cy="678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</a:rPr>
              <a:t>Faça um programa usando a estrutura “PARA” que leia um número inteiro positivo e mostre na tela</a:t>
            </a:r>
          </a:p>
          <a:p>
            <a:pPr algn="l"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</a:rPr>
              <a:t>uma contagem de 0 até o valor digitado: </a:t>
            </a:r>
          </a:p>
          <a:p>
            <a:pPr algn="l" fontAlgn="t"/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</a:rPr>
              <a:t>Ex</a:t>
            </a:r>
            <a:r>
              <a:rPr lang="pt-BR" sz="3200" b="1" dirty="0">
                <a:solidFill>
                  <a:schemeClr val="tx1">
                    <a:lumMod val="50000"/>
                  </a:schemeClr>
                </a:solidFill>
              </a:rPr>
              <a:t>: </a:t>
            </a:r>
          </a:p>
          <a:p>
            <a:pPr algn="l"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</a:rPr>
              <a:t>Digite um valor: 9 </a:t>
            </a:r>
          </a:p>
          <a:p>
            <a:pPr algn="l"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</a:rPr>
              <a:t>Contagem: 0, 1, 2, 3, 4, 5, 6, 7, 8, 9, FIM!</a:t>
            </a:r>
          </a:p>
          <a:p>
            <a:pPr algn="l" fontAlgn="t"/>
            <a:endParaRPr lang="pt-BR" sz="3200" b="1" dirty="0">
              <a:solidFill>
                <a:schemeClr val="tx1">
                  <a:lumMod val="50000"/>
                </a:schemeClr>
              </a:solidFill>
            </a:endParaRPr>
          </a:p>
          <a:p>
            <a:pPr algn="l"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</a:rPr>
              <a:t>Utilizando a estrutura “ENQUANTO-FAÇA”, Crie um programa que leia 6 números inteiros e no final mostre quantos deles são pares e quantos são ímpares.</a:t>
            </a:r>
          </a:p>
          <a:p>
            <a:pPr algn="l" fontAlgn="t"/>
            <a:endParaRPr lang="pt-BR" sz="32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</a:rPr>
              <a:t>Utilizando a estrutura “FAÇA-ENQUANTO”, Crie um programa que leia vários números pelo teclado e</a:t>
            </a:r>
          </a:p>
          <a:p>
            <a:pPr algn="l"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</a:rPr>
              <a:t>mostre no final o somatório entre eles. </a:t>
            </a:r>
          </a:p>
          <a:p>
            <a:pPr algn="l" fontAlgn="t"/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</a:rPr>
              <a:t>Obs</a:t>
            </a:r>
            <a:r>
              <a:rPr lang="pt-BR" sz="3200" b="1" dirty="0">
                <a:solidFill>
                  <a:schemeClr val="tx1">
                    <a:lumMod val="50000"/>
                  </a:schemeClr>
                </a:solidFill>
              </a:rPr>
              <a:t>: O programa será interrompido quando o número 1111 for digitado</a:t>
            </a:r>
            <a:endParaRPr lang="pt-BR" sz="32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endParaRPr lang="pt-BR" sz="54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4324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Repetir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558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verbo transitivo</a:t>
            </a:r>
          </a:p>
          <a:p>
            <a:pPr lvl="1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 tornar a dizer ou fazer (coisa já dita ou feita); repisar</a:t>
            </a:r>
          </a:p>
          <a:p>
            <a:pPr lvl="1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refletir; repercutir</a:t>
            </a:r>
          </a:p>
          <a:p>
            <a:pPr lvl="1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 cursar pela segunda vez (uma ou mais disciplinas, um ano letivo)</a:t>
            </a:r>
          </a:p>
          <a:p>
            <a:pPr lvl="1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tornar a principiar</a:t>
            </a:r>
          </a:p>
          <a:p>
            <a:pPr lvl="1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 reproduzir; contar</a:t>
            </a:r>
          </a:p>
          <a:p>
            <a:pPr lvl="1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6. experienciar novamente; reviver</a:t>
            </a:r>
          </a:p>
          <a:p>
            <a:pPr algn="l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verbo pronominal</a:t>
            </a:r>
          </a:p>
          <a:p>
            <a:pPr lvl="1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 acontecer de novo; reaparecer</a:t>
            </a:r>
          </a:p>
          <a:p>
            <a:pPr lvl="1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tornar a dizer ou a fazer as mesmas coisas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54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Laços de repetição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6233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Dentro da lógica de programação é uma estrutura que permite executar mais de</a:t>
            </a: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uma vez o mesmo comando ou conjunto de comandos, de acordo com uma</a:t>
            </a: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condição ou com um contador</a:t>
            </a:r>
          </a:p>
          <a:p>
            <a:pPr algn="l" fontAlgn="t"/>
            <a:endParaRPr lang="pt-BR" sz="40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estruturas de repetição são basicamente três:  </a:t>
            </a:r>
            <a:r>
              <a:rPr lang="pt-BR" sz="4000" b="1" i="1" u="sng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para-faça,</a:t>
            </a:r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4000" b="1" i="1" u="sng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enquanto-faça</a:t>
            </a:r>
            <a:endParaRPr lang="pt-BR" sz="40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r>
              <a:rPr lang="pt-BR" sz="40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</a:t>
            </a:r>
            <a:r>
              <a:rPr lang="pt-BR" sz="4000" b="1" i="1" u="sng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faça-enquanto</a:t>
            </a:r>
          </a:p>
          <a:p>
            <a:pPr algn="l" fontAlgn="t"/>
            <a:endParaRPr lang="pt-BR" sz="66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127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Para - Faça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75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utilizada quando se sabe o número de vezes em que um trecho do algoritmo</a:t>
            </a: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ou do código deverá ser repetido.</a:t>
            </a:r>
            <a:endParaRPr lang="pt-BR" sz="40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607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6;p8">
            <a:extLst>
              <a:ext uri="{FF2B5EF4-FFF2-40B4-BE49-F238E27FC236}">
                <a16:creationId xmlns:a16="http://schemas.microsoft.com/office/drawing/2014/main" id="{39439092-8F7B-4233-86A4-A11CF00A5993}"/>
              </a:ext>
            </a:extLst>
          </p:cNvPr>
          <p:cNvSpPr txBox="1">
            <a:spLocks/>
          </p:cNvSpPr>
          <p:nvPr/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Para - Faça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2" name="Google Shape;147;p8">
            <a:extLst>
              <a:ext uri="{FF2B5EF4-FFF2-40B4-BE49-F238E27FC236}">
                <a16:creationId xmlns:a16="http://schemas.microsoft.com/office/drawing/2014/main" id="{524CC8DF-ECB1-400F-BE04-0816E6FD3099}"/>
              </a:ext>
            </a:extLst>
          </p:cNvPr>
          <p:cNvSpPr txBox="1">
            <a:spLocks/>
          </p:cNvSpPr>
          <p:nvPr/>
        </p:nvSpPr>
        <p:spPr>
          <a:xfrm>
            <a:off x="1059707" y="3396668"/>
            <a:ext cx="17906999" cy="527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44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pseudocódigo:</a:t>
            </a:r>
          </a:p>
          <a:p>
            <a:pPr fontAlgn="t"/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 INICIO ALGORITMO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</a:t>
            </a:r>
            <a:r>
              <a:rPr lang="pt-BR" sz="44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</a:t>
            </a:r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X = 0 ATÉ 10 PASSO 1 FACA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       comando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FIMPARA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 FIM ALGORITMO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925643-DD1A-4EEB-BD08-F577DE85A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050" y="626801"/>
            <a:ext cx="8513439" cy="893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A6357F-442B-4E39-9873-9570330CED80}"/>
              </a:ext>
            </a:extLst>
          </p:cNvPr>
          <p:cNvSpPr txBox="1"/>
          <p:nvPr/>
        </p:nvSpPr>
        <p:spPr>
          <a:xfrm>
            <a:off x="12627429" y="1415143"/>
            <a:ext cx="26125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rial Black" panose="020B0A04020102020204" pitchFamily="34" charset="0"/>
              </a:rPr>
              <a:t>Inicio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2F2CEAF-94BA-4B2F-ACCA-ECD380E5034A}"/>
              </a:ext>
            </a:extLst>
          </p:cNvPr>
          <p:cNvSpPr txBox="1"/>
          <p:nvPr/>
        </p:nvSpPr>
        <p:spPr>
          <a:xfrm>
            <a:off x="12910457" y="4158344"/>
            <a:ext cx="17417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 Black" panose="020B0A04020102020204" pitchFamily="34" charset="0"/>
              </a:rPr>
              <a:t>Condição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946804A-BF07-48D1-8E50-213821E97DB7}"/>
              </a:ext>
            </a:extLst>
          </p:cNvPr>
          <p:cNvSpPr txBox="1"/>
          <p:nvPr/>
        </p:nvSpPr>
        <p:spPr>
          <a:xfrm>
            <a:off x="12627428" y="6227677"/>
            <a:ext cx="22427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Comando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8DDE222-D4E6-4409-A621-4ED5B582A248}"/>
              </a:ext>
            </a:extLst>
          </p:cNvPr>
          <p:cNvSpPr txBox="1"/>
          <p:nvPr/>
        </p:nvSpPr>
        <p:spPr>
          <a:xfrm>
            <a:off x="12812328" y="7898451"/>
            <a:ext cx="22427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Atualiza</a:t>
            </a:r>
          </a:p>
        </p:txBody>
      </p:sp>
    </p:spTree>
    <p:extLst>
      <p:ext uri="{BB962C8B-B14F-4D97-AF65-F5344CB8AC3E}">
        <p14:creationId xmlns:p14="http://schemas.microsoft.com/office/powerpoint/2010/main" val="2328005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Para - Faça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9D2FA05-0FAF-4E3B-B2F5-F1066551E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77" y="2511321"/>
            <a:ext cx="18736436" cy="819289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E23EA40-F228-43BD-847C-5FE01E92A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677" y="2511321"/>
            <a:ext cx="18686886" cy="81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96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Enquanto - Faça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27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Enquanto a expressão booleana for verdadeira o algoritmo executa o bloco</a:t>
            </a: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proposto, por fim é necessário que algo dentro do bloco altere a condição.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276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6;p8">
            <a:extLst>
              <a:ext uri="{FF2B5EF4-FFF2-40B4-BE49-F238E27FC236}">
                <a16:creationId xmlns:a16="http://schemas.microsoft.com/office/drawing/2014/main" id="{39439092-8F7B-4233-86A4-A11CF00A5993}"/>
              </a:ext>
            </a:extLst>
          </p:cNvPr>
          <p:cNvSpPr txBox="1">
            <a:spLocks/>
          </p:cNvSpPr>
          <p:nvPr/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Enquanto - Faça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2" name="Google Shape;147;p8">
            <a:extLst>
              <a:ext uri="{FF2B5EF4-FFF2-40B4-BE49-F238E27FC236}">
                <a16:creationId xmlns:a16="http://schemas.microsoft.com/office/drawing/2014/main" id="{524CC8DF-ECB1-400F-BE04-0816E6FD3099}"/>
              </a:ext>
            </a:extLst>
          </p:cNvPr>
          <p:cNvSpPr txBox="1">
            <a:spLocks/>
          </p:cNvSpPr>
          <p:nvPr/>
        </p:nvSpPr>
        <p:spPr>
          <a:xfrm>
            <a:off x="1059707" y="3396668"/>
            <a:ext cx="17906999" cy="527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44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pseudocódigo:</a:t>
            </a:r>
          </a:p>
          <a:p>
            <a:pPr fontAlgn="t"/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 INICIO ALGORITMO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ENQUANTO X = 1 FACA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       comando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FIMENQUANTO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 FIM ALGORITMO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098" name="Picture 2" descr="12: Fluxograma e sintaxe -Instrução ciclo enquanto-fazer | Download  Scientific Diagram">
            <a:extLst>
              <a:ext uri="{FF2B5EF4-FFF2-40B4-BE49-F238E27FC236}">
                <a16:creationId xmlns:a16="http://schemas.microsoft.com/office/drawing/2014/main" id="{8FF30483-27E3-44D2-8D17-9F17AA933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308" y="496807"/>
            <a:ext cx="5123542" cy="950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440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6;p8">
            <a:extLst>
              <a:ext uri="{FF2B5EF4-FFF2-40B4-BE49-F238E27FC236}">
                <a16:creationId xmlns:a16="http://schemas.microsoft.com/office/drawing/2014/main" id="{39439092-8F7B-4233-86A4-A11CF00A5993}"/>
              </a:ext>
            </a:extLst>
          </p:cNvPr>
          <p:cNvSpPr txBox="1">
            <a:spLocks/>
          </p:cNvSpPr>
          <p:nvPr/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Enquanto - Faça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5122" name="Picture 2" descr="When you forget to break out of the while loop meme - Memes Funny Photos  Videos">
            <a:extLst>
              <a:ext uri="{FF2B5EF4-FFF2-40B4-BE49-F238E27FC236}">
                <a16:creationId xmlns:a16="http://schemas.microsoft.com/office/drawing/2014/main" id="{907AF7B1-9E2D-4826-A6FD-F18C06774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" b="2445"/>
          <a:stretch/>
        </p:blipFill>
        <p:spPr bwMode="auto">
          <a:xfrm>
            <a:off x="1583974" y="2293706"/>
            <a:ext cx="8366358" cy="820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7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530</Words>
  <Application>Microsoft Office PowerPoint</Application>
  <PresentationFormat>Personalizar</PresentationFormat>
  <Paragraphs>91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Merriweather</vt:lpstr>
      <vt:lpstr>Calibri</vt:lpstr>
      <vt:lpstr>Roboto</vt:lpstr>
      <vt:lpstr>Paradigm</vt:lpstr>
      <vt:lpstr>Laços de repetição  </vt:lpstr>
      <vt:lpstr>Repetir</vt:lpstr>
      <vt:lpstr>Laços de repetição</vt:lpstr>
      <vt:lpstr>Para - Faça</vt:lpstr>
      <vt:lpstr>Apresentação do PowerPoint</vt:lpstr>
      <vt:lpstr>Para - Faça</vt:lpstr>
      <vt:lpstr>Enquanto - Faça</vt:lpstr>
      <vt:lpstr>Apresentação do PowerPoint</vt:lpstr>
      <vt:lpstr>Apresentação do PowerPoint</vt:lpstr>
      <vt:lpstr>Enquanto - Faça</vt:lpstr>
      <vt:lpstr>Faça - Enquanto</vt:lpstr>
      <vt:lpstr>Apresentação do PowerPoint</vt:lpstr>
      <vt:lpstr>Enquanto - Faça</vt:lpstr>
      <vt:lpstr>Enquanto - Faça</vt:lpstr>
      <vt:lpstr>Enquanto/faça x Faca/enquanto</vt:lpstr>
      <vt:lpstr>Enquanto/faça x Faca/enquanto</vt:lpstr>
      <vt:lpstr>Exercício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Gregory - SENAI</dc:creator>
  <cp:lastModifiedBy>Gregory Veloso Silva</cp:lastModifiedBy>
  <cp:revision>98</cp:revision>
  <dcterms:created xsi:type="dcterms:W3CDTF">2020-03-16T15:58:52Z</dcterms:created>
  <dcterms:modified xsi:type="dcterms:W3CDTF">2023-06-05T20:11:36Z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</Properties>
</file>