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426" r:id="rId3"/>
    <p:sldId id="439" r:id="rId4"/>
    <p:sldId id="441" r:id="rId5"/>
    <p:sldId id="440" r:id="rId6"/>
    <p:sldId id="442" r:id="rId7"/>
    <p:sldId id="443" r:id="rId8"/>
    <p:sldId id="444" r:id="rId9"/>
    <p:sldId id="438" r:id="rId10"/>
    <p:sldId id="445" r:id="rId11"/>
    <p:sldId id="446" r:id="rId12"/>
    <p:sldId id="447" r:id="rId13"/>
    <p:sldId id="263" r:id="rId14"/>
  </p:sldIdLst>
  <p:sldSz cx="20104100" cy="11309350"/>
  <p:notesSz cx="20104100" cy="1130935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Merriweather" panose="00000500000000000000" pitchFamily="2" charset="0"/>
      <p:regular r:id="rId20"/>
      <p:bold r:id="rId21"/>
      <p:italic r:id="rId22"/>
      <p:boldItalic r:id="rId23"/>
    </p:embeddedFont>
    <p:embeddedFont>
      <p:font typeface="Roboto" panose="02000000000000000000" pitchFamily="2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99" roundtripDataSignature="AMtx7mhfeU21RRATvNnBd8mejQsmmjLGO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B4C"/>
    <a:srgbClr val="31589D"/>
    <a:srgbClr val="27AAE1"/>
    <a:srgbClr val="E5BE1B"/>
    <a:srgbClr val="EA98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Estilo E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E25E649-3F16-4E02-A733-19D2CDBF48F0}" styleName="Estilo Médio 3 - Ênfas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456" autoAdjust="0"/>
    <p:restoredTop sz="94660"/>
  </p:normalViewPr>
  <p:slideViewPr>
    <p:cSldViewPr snapToGrid="0">
      <p:cViewPr varScale="1">
        <p:scale>
          <a:sx n="44" d="100"/>
          <a:sy n="44" d="100"/>
        </p:scale>
        <p:origin x="510" y="4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10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10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99" Type="http://customschemas.google.com/relationships/presentationmetadata" Target="metadata"/><Relationship Id="rId10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10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351350" y="848200"/>
            <a:ext cx="13403400" cy="4241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1" name="Google Shape;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434032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726847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382550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1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9" name="Google Shape;16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778962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47459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16383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41523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562364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270672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433215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26129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8379cc4f9d_0_772"/>
          <p:cNvSpPr txBox="1">
            <a:spLocks noGrp="1"/>
          </p:cNvSpPr>
          <p:nvPr>
            <p:ph type="ftr" idx="11"/>
          </p:nvPr>
        </p:nvSpPr>
        <p:spPr>
          <a:xfrm>
            <a:off x="6835394" y="10517696"/>
            <a:ext cx="64332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g8379cc4f9d_0_772"/>
          <p:cNvSpPr txBox="1">
            <a:spLocks noGrp="1"/>
          </p:cNvSpPr>
          <p:nvPr>
            <p:ph type="dt" idx="10"/>
          </p:nvPr>
        </p:nvSpPr>
        <p:spPr>
          <a:xfrm>
            <a:off x="1005205" y="10517696"/>
            <a:ext cx="46239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g8379cc4f9d_0_772"/>
          <p:cNvSpPr txBox="1">
            <a:spLocks noGrp="1"/>
          </p:cNvSpPr>
          <p:nvPr>
            <p:ph type="sldNum" idx="12"/>
          </p:nvPr>
        </p:nvSpPr>
        <p:spPr>
          <a:xfrm>
            <a:off x="14474953" y="10517696"/>
            <a:ext cx="46239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bg>
      <p:bgPr>
        <a:solidFill>
          <a:srgbClr val="31589D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8379cc4f9d_0_764"/>
          <p:cNvSpPr/>
          <p:nvPr/>
        </p:nvSpPr>
        <p:spPr>
          <a:xfrm>
            <a:off x="0" y="0"/>
            <a:ext cx="7919700" cy="113085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g8379cc4f9d_0_764"/>
          <p:cNvSpPr/>
          <p:nvPr/>
        </p:nvSpPr>
        <p:spPr>
          <a:xfrm>
            <a:off x="7919643" y="0"/>
            <a:ext cx="12185015" cy="11308715"/>
          </a:xfrm>
          <a:custGeom>
            <a:avLst/>
            <a:gdLst/>
            <a:ahLst/>
            <a:cxnLst/>
            <a:rect l="l" t="t" r="r" b="b"/>
            <a:pathLst>
              <a:path w="12185015" h="11308715" extrusionOk="0">
                <a:moveTo>
                  <a:pt x="0" y="11308556"/>
                </a:moveTo>
                <a:lnTo>
                  <a:pt x="12184445" y="11308556"/>
                </a:lnTo>
                <a:lnTo>
                  <a:pt x="12184445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31589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g8379cc4f9d_0_764"/>
          <p:cNvSpPr txBox="1">
            <a:spLocks noGrp="1"/>
          </p:cNvSpPr>
          <p:nvPr>
            <p:ph type="ctrTitle"/>
          </p:nvPr>
        </p:nvSpPr>
        <p:spPr>
          <a:xfrm>
            <a:off x="3586298" y="2374990"/>
            <a:ext cx="12931500" cy="27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1775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g8379cc4f9d_0_764"/>
          <p:cNvSpPr txBox="1">
            <a:spLocks noGrp="1"/>
          </p:cNvSpPr>
          <p:nvPr>
            <p:ph type="subTitle" idx="1"/>
          </p:nvPr>
        </p:nvSpPr>
        <p:spPr>
          <a:xfrm>
            <a:off x="3528513" y="5771526"/>
            <a:ext cx="13047000" cy="12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7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2pPr>
            <a:lvl3pPr lvl="2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3pPr>
            <a:lvl4pPr lvl="3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4pPr>
            <a:lvl5pPr lvl="4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5pPr>
            <a:lvl6pPr lvl="5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6pPr>
            <a:lvl7pPr lvl="6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7pPr>
            <a:lvl8pPr lvl="7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8pPr>
            <a:lvl9pPr lvl="8" algn="l" rtl="0">
              <a:lnSpc>
                <a:spcPct val="115000"/>
              </a:lnSpc>
              <a:spcBef>
                <a:spcPts val="3500"/>
              </a:spcBef>
              <a:spcAft>
                <a:spcPts val="350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g8379cc4f9d_0_764"/>
          <p:cNvSpPr txBox="1">
            <a:spLocks noGrp="1"/>
          </p:cNvSpPr>
          <p:nvPr>
            <p:ph type="ftr" idx="11"/>
          </p:nvPr>
        </p:nvSpPr>
        <p:spPr>
          <a:xfrm>
            <a:off x="6835394" y="10517696"/>
            <a:ext cx="64332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g8379cc4f9d_0_764"/>
          <p:cNvSpPr txBox="1">
            <a:spLocks noGrp="1"/>
          </p:cNvSpPr>
          <p:nvPr>
            <p:ph type="dt" idx="10"/>
          </p:nvPr>
        </p:nvSpPr>
        <p:spPr>
          <a:xfrm>
            <a:off x="1005205" y="10517696"/>
            <a:ext cx="46239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Google Shape;78;g8379cc4f9d_0_764"/>
          <p:cNvSpPr txBox="1">
            <a:spLocks noGrp="1"/>
          </p:cNvSpPr>
          <p:nvPr>
            <p:ph type="sldNum" idx="12"/>
          </p:nvPr>
        </p:nvSpPr>
        <p:spPr>
          <a:xfrm>
            <a:off x="14474953" y="10517696"/>
            <a:ext cx="46239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8379cc4f9d_0_706"/>
          <p:cNvSpPr/>
          <p:nvPr/>
        </p:nvSpPr>
        <p:spPr>
          <a:xfrm>
            <a:off x="-275" y="0"/>
            <a:ext cx="20104548" cy="9670542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27" name="Google Shape;27;g8379cc4f9d_0_706"/>
          <p:cNvSpPr txBox="1">
            <a:spLocks noGrp="1"/>
          </p:cNvSpPr>
          <p:nvPr>
            <p:ph type="ctrTitle"/>
          </p:nvPr>
        </p:nvSpPr>
        <p:spPr>
          <a:xfrm>
            <a:off x="685307" y="1186729"/>
            <a:ext cx="18733500" cy="28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9pPr>
          </a:lstStyle>
          <a:p>
            <a:endParaRPr/>
          </a:p>
        </p:txBody>
      </p:sp>
      <p:sp>
        <p:nvSpPr>
          <p:cNvPr id="28" name="Google Shape;28;g8379cc4f9d_0_706"/>
          <p:cNvSpPr txBox="1">
            <a:spLocks noGrp="1"/>
          </p:cNvSpPr>
          <p:nvPr>
            <p:ph type="subTitle" idx="1"/>
          </p:nvPr>
        </p:nvSpPr>
        <p:spPr>
          <a:xfrm>
            <a:off x="685307" y="4130513"/>
            <a:ext cx="9327900" cy="16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 sz="3500">
                <a:solidFill>
                  <a:schemeClr val="lt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 sz="3500">
                <a:solidFill>
                  <a:schemeClr val="lt2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 sz="3500">
                <a:solidFill>
                  <a:schemeClr val="lt2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 sz="3500">
                <a:solidFill>
                  <a:schemeClr val="lt2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 sz="3500">
                <a:solidFill>
                  <a:schemeClr val="lt2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 sz="3500">
                <a:solidFill>
                  <a:schemeClr val="lt2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 sz="3500">
                <a:solidFill>
                  <a:schemeClr val="lt2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 sz="3500">
                <a:solidFill>
                  <a:schemeClr val="lt2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 sz="35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g8379cc4f9d_0_706"/>
          <p:cNvSpPr txBox="1">
            <a:spLocks noGrp="1"/>
          </p:cNvSpPr>
          <p:nvPr>
            <p:ph type="sldNum" idx="12"/>
          </p:nvPr>
        </p:nvSpPr>
        <p:spPr>
          <a:xfrm>
            <a:off x="18627641" y="10253320"/>
            <a:ext cx="1206300" cy="8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 type="obj">
  <p:cSld name="OBJECT">
    <p:bg>
      <p:bgPr>
        <a:solidFill>
          <a:srgbClr val="31589D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8379cc4f9d_0_757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 extrusionOk="0">
                <a:moveTo>
                  <a:pt x="0" y="11308556"/>
                </a:moveTo>
                <a:lnTo>
                  <a:pt x="20104099" y="11308556"/>
                </a:lnTo>
                <a:lnTo>
                  <a:pt x="2010409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31589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g8379cc4f9d_0_757"/>
          <p:cNvSpPr txBox="1">
            <a:spLocks noGrp="1"/>
          </p:cNvSpPr>
          <p:nvPr>
            <p:ph type="title"/>
          </p:nvPr>
        </p:nvSpPr>
        <p:spPr>
          <a:xfrm>
            <a:off x="1503420" y="442569"/>
            <a:ext cx="17097300" cy="27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1775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g8379cc4f9d_0_757"/>
          <p:cNvSpPr txBox="1">
            <a:spLocks noGrp="1"/>
          </p:cNvSpPr>
          <p:nvPr>
            <p:ph type="body" idx="1"/>
          </p:nvPr>
        </p:nvSpPr>
        <p:spPr>
          <a:xfrm>
            <a:off x="1503420" y="3779458"/>
            <a:ext cx="17097300" cy="40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b="0" i="0">
                <a:solidFill>
                  <a:schemeClr val="dk1"/>
                </a:solidFill>
              </a:defRPr>
            </a:lvl1pPr>
            <a:lvl2pPr marL="914400" lvl="1" indent="-2286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2pPr>
            <a:lvl3pPr marL="1371600" lvl="2" indent="-2286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3pPr>
            <a:lvl4pPr marL="1828800" lvl="3" indent="-2286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4pPr>
            <a:lvl5pPr marL="2286000" lvl="4" indent="-2286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5pPr>
            <a:lvl6pPr marL="2743200" lvl="5" indent="-2286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6pPr>
            <a:lvl7pPr marL="3200400" lvl="6" indent="-2286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7pPr>
            <a:lvl8pPr marL="3657600" lvl="7" indent="-2286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8pPr>
            <a:lvl9pPr marL="4114800" lvl="8" indent="-228600" algn="l" rtl="0">
              <a:lnSpc>
                <a:spcPct val="115000"/>
              </a:lnSpc>
              <a:spcBef>
                <a:spcPts val="3500"/>
              </a:spcBef>
              <a:spcAft>
                <a:spcPts val="350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g8379cc4f9d_0_757"/>
          <p:cNvSpPr txBox="1">
            <a:spLocks noGrp="1"/>
          </p:cNvSpPr>
          <p:nvPr>
            <p:ph type="ftr" idx="11"/>
          </p:nvPr>
        </p:nvSpPr>
        <p:spPr>
          <a:xfrm>
            <a:off x="6835394" y="10517696"/>
            <a:ext cx="64332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g8379cc4f9d_0_757"/>
          <p:cNvSpPr txBox="1">
            <a:spLocks noGrp="1"/>
          </p:cNvSpPr>
          <p:nvPr>
            <p:ph type="dt" idx="10"/>
          </p:nvPr>
        </p:nvSpPr>
        <p:spPr>
          <a:xfrm>
            <a:off x="1005205" y="10517696"/>
            <a:ext cx="46239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g8379cc4f9d_0_757"/>
          <p:cNvSpPr txBox="1">
            <a:spLocks noGrp="1"/>
          </p:cNvSpPr>
          <p:nvPr>
            <p:ph type="sldNum" idx="12"/>
          </p:nvPr>
        </p:nvSpPr>
        <p:spPr>
          <a:xfrm>
            <a:off x="14474953" y="10517696"/>
            <a:ext cx="46239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8379cc4f9d_0_711"/>
          <p:cNvSpPr/>
          <p:nvPr/>
        </p:nvSpPr>
        <p:spPr>
          <a:xfrm>
            <a:off x="0" y="105759"/>
            <a:ext cx="20104548" cy="9670542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39" name="Google Shape;39;g8379cc4f9d_0_711"/>
          <p:cNvSpPr/>
          <p:nvPr/>
        </p:nvSpPr>
        <p:spPr>
          <a:xfrm>
            <a:off x="0" y="0"/>
            <a:ext cx="20104548" cy="9670542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40" name="Google Shape;40;g8379cc4f9d_0_711"/>
          <p:cNvSpPr txBox="1">
            <a:spLocks noGrp="1"/>
          </p:cNvSpPr>
          <p:nvPr>
            <p:ph type="title"/>
          </p:nvPr>
        </p:nvSpPr>
        <p:spPr>
          <a:xfrm>
            <a:off x="685307" y="1186729"/>
            <a:ext cx="18733500" cy="28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9pPr>
          </a:lstStyle>
          <a:p>
            <a:endParaRPr/>
          </a:p>
        </p:txBody>
      </p:sp>
      <p:sp>
        <p:nvSpPr>
          <p:cNvPr id="41" name="Google Shape;41;g8379cc4f9d_0_711"/>
          <p:cNvSpPr txBox="1">
            <a:spLocks noGrp="1"/>
          </p:cNvSpPr>
          <p:nvPr>
            <p:ph type="sldNum" idx="12"/>
          </p:nvPr>
        </p:nvSpPr>
        <p:spPr>
          <a:xfrm>
            <a:off x="18627641" y="10253320"/>
            <a:ext cx="1206300" cy="8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8379cc4f9d_0_716"/>
          <p:cNvSpPr/>
          <p:nvPr/>
        </p:nvSpPr>
        <p:spPr>
          <a:xfrm>
            <a:off x="0" y="0"/>
            <a:ext cx="9484800" cy="11309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g8379cc4f9d_0_716"/>
          <p:cNvSpPr/>
          <p:nvPr/>
        </p:nvSpPr>
        <p:spPr>
          <a:xfrm>
            <a:off x="0" y="97021"/>
            <a:ext cx="9483936" cy="9673346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45" name="Google Shape;45;g8379cc4f9d_0_716"/>
          <p:cNvSpPr/>
          <p:nvPr/>
        </p:nvSpPr>
        <p:spPr>
          <a:xfrm>
            <a:off x="-275" y="0"/>
            <a:ext cx="9491136" cy="9665045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46" name="Google Shape;46;g8379cc4f9d_0_716"/>
          <p:cNvSpPr txBox="1">
            <a:spLocks noGrp="1"/>
          </p:cNvSpPr>
          <p:nvPr>
            <p:ph type="title"/>
          </p:nvPr>
        </p:nvSpPr>
        <p:spPr>
          <a:xfrm>
            <a:off x="685362" y="1101417"/>
            <a:ext cx="8149200" cy="55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g8379cc4f9d_0_716"/>
          <p:cNvSpPr txBox="1">
            <a:spLocks noGrp="1"/>
          </p:cNvSpPr>
          <p:nvPr>
            <p:ph type="body" idx="1"/>
          </p:nvPr>
        </p:nvSpPr>
        <p:spPr>
          <a:xfrm>
            <a:off x="10211834" y="1101417"/>
            <a:ext cx="9160200" cy="90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marL="457200" lvl="0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  <a:defRPr/>
            </a:lvl1pPr>
            <a:lvl2pPr marL="914400" lvl="1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algn="l" rtl="0">
              <a:lnSpc>
                <a:spcPct val="115000"/>
              </a:lnSpc>
              <a:spcBef>
                <a:spcPts val="3500"/>
              </a:spcBef>
              <a:spcAft>
                <a:spcPts val="35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g8379cc4f9d_0_716"/>
          <p:cNvSpPr txBox="1">
            <a:spLocks noGrp="1"/>
          </p:cNvSpPr>
          <p:nvPr>
            <p:ph type="sldNum" idx="12"/>
          </p:nvPr>
        </p:nvSpPr>
        <p:spPr>
          <a:xfrm>
            <a:off x="18627641" y="10253320"/>
            <a:ext cx="1206300" cy="8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8379cc4f9d_0_729"/>
          <p:cNvSpPr/>
          <p:nvPr/>
        </p:nvSpPr>
        <p:spPr>
          <a:xfrm>
            <a:off x="0" y="0"/>
            <a:ext cx="20104200" cy="280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g8379cc4f9d_0_729"/>
          <p:cNvSpPr txBox="1">
            <a:spLocks noGrp="1"/>
          </p:cNvSpPr>
          <p:nvPr>
            <p:ph type="title"/>
          </p:nvPr>
        </p:nvSpPr>
        <p:spPr>
          <a:xfrm>
            <a:off x="685362" y="1101417"/>
            <a:ext cx="18733500" cy="13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g8379cc4f9d_0_729"/>
          <p:cNvSpPr txBox="1">
            <a:spLocks noGrp="1"/>
          </p:cNvSpPr>
          <p:nvPr>
            <p:ph type="sldNum" idx="12"/>
          </p:nvPr>
        </p:nvSpPr>
        <p:spPr>
          <a:xfrm>
            <a:off x="18627641" y="10253320"/>
            <a:ext cx="1206300" cy="8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8379cc4f9d_0_733"/>
          <p:cNvSpPr/>
          <p:nvPr/>
        </p:nvSpPr>
        <p:spPr>
          <a:xfrm>
            <a:off x="0" y="0"/>
            <a:ext cx="8276400" cy="11309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g8379cc4f9d_0_733"/>
          <p:cNvSpPr txBox="1">
            <a:spLocks noGrp="1"/>
          </p:cNvSpPr>
          <p:nvPr>
            <p:ph type="title"/>
          </p:nvPr>
        </p:nvSpPr>
        <p:spPr>
          <a:xfrm>
            <a:off x="685362" y="1101417"/>
            <a:ext cx="6876300" cy="40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g8379cc4f9d_0_733"/>
          <p:cNvSpPr txBox="1">
            <a:spLocks noGrp="1"/>
          </p:cNvSpPr>
          <p:nvPr>
            <p:ph type="body" idx="1"/>
          </p:nvPr>
        </p:nvSpPr>
        <p:spPr>
          <a:xfrm>
            <a:off x="685307" y="5256479"/>
            <a:ext cx="6876300" cy="50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marL="457200" lvl="0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9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381000" algn="l" rtl="0">
              <a:lnSpc>
                <a:spcPct val="115000"/>
              </a:lnSpc>
              <a:spcBef>
                <a:spcPts val="3500"/>
              </a:spcBef>
              <a:spcAft>
                <a:spcPts val="3500"/>
              </a:spcAft>
              <a:buClr>
                <a:schemeClr val="accent2"/>
              </a:buClr>
              <a:buSzPts val="24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g8379cc4f9d_0_733"/>
          <p:cNvSpPr txBox="1">
            <a:spLocks noGrp="1"/>
          </p:cNvSpPr>
          <p:nvPr>
            <p:ph type="sldNum" idx="12"/>
          </p:nvPr>
        </p:nvSpPr>
        <p:spPr>
          <a:xfrm>
            <a:off x="18627641" y="10253320"/>
            <a:ext cx="1206300" cy="8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8379cc4f9d_0_738"/>
          <p:cNvSpPr txBox="1">
            <a:spLocks noGrp="1"/>
          </p:cNvSpPr>
          <p:nvPr>
            <p:ph type="title"/>
          </p:nvPr>
        </p:nvSpPr>
        <p:spPr>
          <a:xfrm>
            <a:off x="685252" y="1755934"/>
            <a:ext cx="13736400" cy="77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9pPr>
          </a:lstStyle>
          <a:p>
            <a:endParaRPr/>
          </a:p>
        </p:txBody>
      </p:sp>
      <p:sp>
        <p:nvSpPr>
          <p:cNvPr id="60" name="Google Shape;60;g8379cc4f9d_0_738"/>
          <p:cNvSpPr txBox="1">
            <a:spLocks noGrp="1"/>
          </p:cNvSpPr>
          <p:nvPr>
            <p:ph type="sldNum" idx="12"/>
          </p:nvPr>
        </p:nvSpPr>
        <p:spPr>
          <a:xfrm>
            <a:off x="18627641" y="10253320"/>
            <a:ext cx="1206300" cy="8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379cc4f9d_0_741"/>
          <p:cNvSpPr/>
          <p:nvPr/>
        </p:nvSpPr>
        <p:spPr>
          <a:xfrm>
            <a:off x="0" y="0"/>
            <a:ext cx="10052100" cy="11309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g8379cc4f9d_0_741"/>
          <p:cNvSpPr txBox="1">
            <a:spLocks noGrp="1"/>
          </p:cNvSpPr>
          <p:nvPr>
            <p:ph type="title"/>
          </p:nvPr>
        </p:nvSpPr>
        <p:spPr>
          <a:xfrm>
            <a:off x="684428" y="1101417"/>
            <a:ext cx="8144400" cy="45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g8379cc4f9d_0_741"/>
          <p:cNvSpPr txBox="1">
            <a:spLocks noGrp="1"/>
          </p:cNvSpPr>
          <p:nvPr>
            <p:ph type="subTitle" idx="1"/>
          </p:nvPr>
        </p:nvSpPr>
        <p:spPr>
          <a:xfrm>
            <a:off x="670137" y="5775552"/>
            <a:ext cx="8144400" cy="20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 sz="3500">
                <a:solidFill>
                  <a:schemeClr val="accent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 sz="3500">
                <a:solidFill>
                  <a:schemeClr val="accent2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 sz="3500">
                <a:solidFill>
                  <a:schemeClr val="accent2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 sz="3500">
                <a:solidFill>
                  <a:schemeClr val="accent2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 sz="3500">
                <a:solidFill>
                  <a:schemeClr val="accent2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 sz="3500">
                <a:solidFill>
                  <a:schemeClr val="accent2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 sz="3500">
                <a:solidFill>
                  <a:schemeClr val="accent2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 sz="3500">
                <a:solidFill>
                  <a:schemeClr val="accent2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 sz="35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g8379cc4f9d_0_741"/>
          <p:cNvSpPr txBox="1">
            <a:spLocks noGrp="1"/>
          </p:cNvSpPr>
          <p:nvPr>
            <p:ph type="body" idx="2"/>
          </p:nvPr>
        </p:nvSpPr>
        <p:spPr>
          <a:xfrm>
            <a:off x="10727079" y="1101417"/>
            <a:ext cx="8693400" cy="90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marL="457200" lvl="0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  <a:defRPr/>
            </a:lvl1pPr>
            <a:lvl2pPr marL="914400" lvl="1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algn="l" rtl="0">
              <a:lnSpc>
                <a:spcPct val="115000"/>
              </a:lnSpc>
              <a:spcBef>
                <a:spcPts val="3500"/>
              </a:spcBef>
              <a:spcAft>
                <a:spcPts val="35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66" name="Google Shape;66;g8379cc4f9d_0_741"/>
          <p:cNvSpPr txBox="1">
            <a:spLocks noGrp="1"/>
          </p:cNvSpPr>
          <p:nvPr>
            <p:ph type="sldNum" idx="12"/>
          </p:nvPr>
        </p:nvSpPr>
        <p:spPr>
          <a:xfrm>
            <a:off x="18627641" y="10253320"/>
            <a:ext cx="1206300" cy="8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rgbClr val="31589D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8379cc4f9d_0_702"/>
          <p:cNvSpPr txBox="1">
            <a:spLocks noGrp="1"/>
          </p:cNvSpPr>
          <p:nvPr>
            <p:ph type="title"/>
          </p:nvPr>
        </p:nvSpPr>
        <p:spPr>
          <a:xfrm>
            <a:off x="685307" y="978506"/>
            <a:ext cx="18733500" cy="12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200"/>
              <a:buFont typeface="Merriweather"/>
              <a:buNone/>
              <a:defRPr sz="62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200"/>
              <a:buFont typeface="Merriweather"/>
              <a:buNone/>
              <a:defRPr sz="62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200"/>
              <a:buFont typeface="Merriweather"/>
              <a:buNone/>
              <a:defRPr sz="62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200"/>
              <a:buFont typeface="Merriweather"/>
              <a:buNone/>
              <a:defRPr sz="62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200"/>
              <a:buFont typeface="Merriweather"/>
              <a:buNone/>
              <a:defRPr sz="62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200"/>
              <a:buFont typeface="Merriweather"/>
              <a:buNone/>
              <a:defRPr sz="62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200"/>
              <a:buFont typeface="Merriweather"/>
              <a:buNone/>
              <a:defRPr sz="62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200"/>
              <a:buFont typeface="Merriweather"/>
              <a:buNone/>
              <a:defRPr sz="62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200"/>
              <a:buFont typeface="Merriweather"/>
              <a:buNone/>
              <a:defRPr sz="62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g8379cc4f9d_0_702"/>
          <p:cNvSpPr txBox="1">
            <a:spLocks noGrp="1"/>
          </p:cNvSpPr>
          <p:nvPr>
            <p:ph type="body" idx="1"/>
          </p:nvPr>
        </p:nvSpPr>
        <p:spPr>
          <a:xfrm>
            <a:off x="685307" y="2534022"/>
            <a:ext cx="18733500" cy="7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marL="457200" marR="0" lvl="0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Roboto"/>
              <a:buChar char="●"/>
              <a:defRPr sz="2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"/>
              <a:buChar char="○"/>
              <a:defRPr sz="2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"/>
              <a:buChar char="●"/>
              <a:defRPr sz="2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"/>
              <a:buChar char="○"/>
              <a:defRPr sz="2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"/>
              <a:buChar char="●"/>
              <a:defRPr sz="2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"/>
              <a:buChar char="○"/>
              <a:defRPr sz="2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3500"/>
              </a:spcBef>
              <a:spcAft>
                <a:spcPts val="3500"/>
              </a:spcAft>
              <a:buClr>
                <a:schemeClr val="dk2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g8379cc4f9d_0_702"/>
          <p:cNvSpPr txBox="1">
            <a:spLocks noGrp="1"/>
          </p:cNvSpPr>
          <p:nvPr>
            <p:ph type="sldNum" idx="12"/>
          </p:nvPr>
        </p:nvSpPr>
        <p:spPr>
          <a:xfrm>
            <a:off x="18627641" y="10253320"/>
            <a:ext cx="1206300" cy="8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2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t.wikipedia.org/wiki/Conta_matem%C3%A1tica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412600" y="8463563"/>
            <a:ext cx="9341000" cy="970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975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endParaRPr sz="27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pt-BR" sz="33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GREGORY VELOSO SILVA </a:t>
            </a:r>
            <a:endParaRPr sz="33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6" name="Google Shape;86;p1" descr="Fundo preto com letras brancas&#10;&#10;Descrição gerada com alta confianç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81000" y="1231275"/>
            <a:ext cx="3973805" cy="13639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" name="Picture 4" descr="algoritmo - O que é um Teste de Mesa? Como aplicá-lo? - Stack Overflow em  Português">
            <a:extLst>
              <a:ext uri="{FF2B5EF4-FFF2-40B4-BE49-F238E27FC236}">
                <a16:creationId xmlns:a16="http://schemas.microsoft.com/office/drawing/2014/main" id="{4D4E8092-7BC5-4081-A628-67F8D463FF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07"/>
          <a:stretch/>
        </p:blipFill>
        <p:spPr bwMode="auto">
          <a:xfrm>
            <a:off x="11567160" y="0"/>
            <a:ext cx="15319114" cy="1147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Google Shape;87;p1" descr="Fundo preto com letras brancas&#10;&#10;Descrição gerada com alta confiança"/>
          <p:cNvPicPr preferRelativeResize="0"/>
          <p:nvPr/>
        </p:nvPicPr>
        <p:blipFill rotWithShape="1">
          <a:blip r:embed="rId5">
            <a:alphaModFix amt="30000"/>
          </a:blip>
          <a:srcRect/>
          <a:stretch/>
        </p:blipFill>
        <p:spPr>
          <a:xfrm>
            <a:off x="17459123" y="619378"/>
            <a:ext cx="1942450" cy="6119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"/>
          <p:cNvSpPr/>
          <p:nvPr/>
        </p:nvSpPr>
        <p:spPr>
          <a:xfrm>
            <a:off x="9262533" y="5654675"/>
            <a:ext cx="4584600" cy="5654700"/>
          </a:xfrm>
          <a:prstGeom prst="parallelogram">
            <a:avLst>
              <a:gd name="adj" fmla="val 49980"/>
            </a:avLst>
          </a:prstGeom>
          <a:solidFill>
            <a:srgbClr val="27AA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"/>
          <p:cNvSpPr/>
          <p:nvPr/>
        </p:nvSpPr>
        <p:spPr>
          <a:xfrm>
            <a:off x="9262534" y="0"/>
            <a:ext cx="4584600" cy="5654700"/>
          </a:xfrm>
          <a:prstGeom prst="parallelogram">
            <a:avLst>
              <a:gd name="adj" fmla="val 49980"/>
            </a:avLst>
          </a:prstGeom>
          <a:solidFill>
            <a:srgbClr val="27AA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"/>
          <p:cNvSpPr txBox="1">
            <a:spLocks noGrp="1"/>
          </p:cNvSpPr>
          <p:nvPr>
            <p:ph type="title" idx="4294967295"/>
          </p:nvPr>
        </p:nvSpPr>
        <p:spPr>
          <a:xfrm>
            <a:off x="1465162" y="3212125"/>
            <a:ext cx="13157200" cy="966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Teste de mesa</a:t>
            </a:r>
            <a:endParaRPr b="1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" name="AutoShape 2" descr="O algoritmo está mudando a maneira de consumir e de produzir conteúdo?">
            <a:extLst>
              <a:ext uri="{FF2B5EF4-FFF2-40B4-BE49-F238E27FC236}">
                <a16:creationId xmlns:a16="http://schemas.microsoft.com/office/drawing/2014/main" id="{B7D436B1-F8F1-420D-8009-DC92CB87D7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899650" y="55022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" name="AutoShape 2" descr="Você sabe usar os Operadores Aritméticos em programação? - { Dicas de  Programação }">
            <a:extLst>
              <a:ext uri="{FF2B5EF4-FFF2-40B4-BE49-F238E27FC236}">
                <a16:creationId xmlns:a16="http://schemas.microsoft.com/office/drawing/2014/main" id="{7D8D88CB-AC38-4108-9295-16A9AB023B3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052050" y="56546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ctrTitle"/>
          </p:nvPr>
        </p:nvSpPr>
        <p:spPr>
          <a:xfrm>
            <a:off x="1583974" y="1049775"/>
            <a:ext cx="16145225" cy="1243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lvl="0"/>
            <a:r>
              <a:rPr lang="pt-BR" sz="8000" b="1" dirty="0">
                <a:solidFill>
                  <a:srgbClr val="31589D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Exercício</a:t>
            </a:r>
            <a:endParaRPr lang="pt-BR" sz="9600" b="1" dirty="0">
              <a:solidFill>
                <a:srgbClr val="31589D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sp>
        <p:nvSpPr>
          <p:cNvPr id="147" name="Google Shape;147;p8"/>
          <p:cNvSpPr txBox="1">
            <a:spLocks noGrp="1"/>
          </p:cNvSpPr>
          <p:nvPr>
            <p:ph type="subTitle" idx="1"/>
          </p:nvPr>
        </p:nvSpPr>
        <p:spPr>
          <a:xfrm>
            <a:off x="912812" y="3145029"/>
            <a:ext cx="17906999" cy="878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975" rIns="0" bIns="0" anchor="t" anchorCtr="0">
            <a:spAutoFit/>
          </a:bodyPr>
          <a:lstStyle/>
          <a:p>
            <a:pPr algn="l" fontAlgn="t"/>
            <a:endParaRPr lang="pt-BR" sz="5400" b="1" i="0" dirty="0">
              <a:solidFill>
                <a:schemeClr val="tx1">
                  <a:lumMod val="50000"/>
                </a:schemeClr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6" name="Google Shape;13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0200" y="10011283"/>
            <a:ext cx="2175300" cy="6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39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92088" y="10000150"/>
            <a:ext cx="1909475" cy="682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C7DE853A-6C95-4B54-A084-BDE8B2AB83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2504" y="876838"/>
            <a:ext cx="14191596" cy="10432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570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ctrTitle"/>
          </p:nvPr>
        </p:nvSpPr>
        <p:spPr>
          <a:xfrm>
            <a:off x="1583974" y="1049775"/>
            <a:ext cx="16145225" cy="1243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lvl="0"/>
            <a:r>
              <a:rPr lang="pt-BR" sz="8000" b="1" dirty="0">
                <a:solidFill>
                  <a:srgbClr val="31589D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Exercício</a:t>
            </a:r>
            <a:endParaRPr lang="pt-BR" sz="9600" b="1" dirty="0">
              <a:solidFill>
                <a:srgbClr val="31589D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sp>
        <p:nvSpPr>
          <p:cNvPr id="147" name="Google Shape;147;p8"/>
          <p:cNvSpPr txBox="1">
            <a:spLocks noGrp="1"/>
          </p:cNvSpPr>
          <p:nvPr>
            <p:ph type="subTitle" idx="1"/>
          </p:nvPr>
        </p:nvSpPr>
        <p:spPr>
          <a:xfrm>
            <a:off x="912812" y="3145029"/>
            <a:ext cx="17906999" cy="878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975" rIns="0" bIns="0" anchor="t" anchorCtr="0">
            <a:spAutoFit/>
          </a:bodyPr>
          <a:lstStyle/>
          <a:p>
            <a:pPr algn="l" fontAlgn="t"/>
            <a:endParaRPr lang="pt-BR" sz="5400" b="1" i="0" dirty="0">
              <a:solidFill>
                <a:schemeClr val="tx1">
                  <a:lumMod val="50000"/>
                </a:schemeClr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6" name="Google Shape;13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0200" y="10011283"/>
            <a:ext cx="2175300" cy="6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39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92088" y="10000150"/>
            <a:ext cx="1909475" cy="682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11BCE7BE-2487-4A25-9276-0977679579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3537" y="32046"/>
            <a:ext cx="11245257" cy="11245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4177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ctrTitle"/>
          </p:nvPr>
        </p:nvSpPr>
        <p:spPr>
          <a:xfrm>
            <a:off x="1583974" y="1049775"/>
            <a:ext cx="16145225" cy="1243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lvl="0"/>
            <a:r>
              <a:rPr lang="pt-BR" sz="8000" b="1" dirty="0">
                <a:solidFill>
                  <a:srgbClr val="31589D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Exercício final</a:t>
            </a:r>
            <a:endParaRPr lang="pt-BR" sz="9600" b="1" dirty="0">
              <a:solidFill>
                <a:srgbClr val="31589D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sp>
        <p:nvSpPr>
          <p:cNvPr id="147" name="Google Shape;147;p8"/>
          <p:cNvSpPr txBox="1">
            <a:spLocks noGrp="1"/>
          </p:cNvSpPr>
          <p:nvPr>
            <p:ph type="subTitle" idx="1"/>
          </p:nvPr>
        </p:nvSpPr>
        <p:spPr>
          <a:xfrm>
            <a:off x="1065212" y="3489175"/>
            <a:ext cx="17906999" cy="2017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975" rIns="0" bIns="0" anchor="t" anchorCtr="0">
            <a:spAutoFit/>
          </a:bodyPr>
          <a:lstStyle/>
          <a:p>
            <a:pPr algn="l" fontAlgn="t"/>
            <a:r>
              <a:rPr lang="pt-BR" sz="3200" b="1" i="0" dirty="0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Faça um algoritmo que calcule e mostre a média de uma quantidade indeterminada de números</a:t>
            </a:r>
          </a:p>
          <a:p>
            <a:pPr algn="l" fontAlgn="t"/>
            <a:r>
              <a:rPr lang="pt-BR" sz="3200" b="1" i="0" dirty="0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Inteiros digitados pelo usuário. </a:t>
            </a:r>
            <a:r>
              <a:rPr lang="pt-BR" sz="3200" b="1" dirty="0">
                <a:solidFill>
                  <a:schemeClr val="tx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(use a estrutura ENQUANTO)</a:t>
            </a:r>
          </a:p>
          <a:p>
            <a:pPr algn="l" fontAlgn="t"/>
            <a:r>
              <a:rPr lang="pt-BR" sz="3200" b="1" dirty="0">
                <a:solidFill>
                  <a:schemeClr val="tx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Em seguida, aplique o teste de mesa, fazendo duas execuções, com números distintos para verificar</a:t>
            </a:r>
          </a:p>
          <a:p>
            <a:pPr algn="l" fontAlgn="t"/>
            <a:r>
              <a:rPr lang="pt-BR" sz="3200" b="1" dirty="0">
                <a:solidFill>
                  <a:schemeClr val="tx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o código.</a:t>
            </a:r>
            <a:endParaRPr lang="pt-BR" sz="3200" b="1" i="0" dirty="0">
              <a:solidFill>
                <a:schemeClr val="tx1">
                  <a:lumMod val="50000"/>
                </a:schemeClr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6" name="Google Shape;13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0200" y="10011283"/>
            <a:ext cx="2175300" cy="6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39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92088" y="10000150"/>
            <a:ext cx="1909475" cy="6823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593005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31589D"/>
        </a:soli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11" descr="Fundo preto com letras brancas&#10;&#10;Descrição gerada com alta confianç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30524" y="5060923"/>
            <a:ext cx="4211127" cy="13265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1" descr="Fundo preto com letras brancas&#10;&#10;Descrição gerada com alta confiança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508798" y="5060902"/>
            <a:ext cx="3864785" cy="1326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ctrTitle"/>
          </p:nvPr>
        </p:nvSpPr>
        <p:spPr>
          <a:xfrm>
            <a:off x="1583974" y="1049775"/>
            <a:ext cx="16145225" cy="1243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lvl="0"/>
            <a:r>
              <a:rPr lang="pt-BR" sz="8000" b="1" dirty="0">
                <a:solidFill>
                  <a:srgbClr val="31589D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Teste de mesa</a:t>
            </a:r>
            <a:endParaRPr lang="pt-BR" sz="9600" b="1" dirty="0">
              <a:solidFill>
                <a:srgbClr val="31589D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sp>
        <p:nvSpPr>
          <p:cNvPr id="147" name="Google Shape;147;p8"/>
          <p:cNvSpPr txBox="1">
            <a:spLocks noGrp="1"/>
          </p:cNvSpPr>
          <p:nvPr>
            <p:ph type="subTitle" idx="1"/>
          </p:nvPr>
        </p:nvSpPr>
        <p:spPr>
          <a:xfrm>
            <a:off x="1065212" y="3489175"/>
            <a:ext cx="17906999" cy="5402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975" rIns="0" bIns="0" anchor="t" anchorCtr="0">
            <a:spAutoFit/>
          </a:bodyPr>
          <a:lstStyle/>
          <a:p>
            <a:pPr algn="l" fontAlgn="t"/>
            <a:r>
              <a:rPr lang="pt-BR" sz="3600" b="1" i="0" dirty="0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	Um teste de mesa é uma técnica usada para testar algoritmos a fim de garantir que</a:t>
            </a:r>
          </a:p>
          <a:p>
            <a:pPr algn="l" fontAlgn="t"/>
            <a:r>
              <a:rPr lang="pt-BR" sz="3600" b="1" i="0" dirty="0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nenhum erro lógico ocorra durante sua execução</a:t>
            </a:r>
            <a:r>
              <a:rPr lang="pt-BR" sz="3600" b="1" i="0" u="none" strike="noStrike" dirty="0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hlinkClick r:id="rId3" tooltip="Conta matemática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</a:t>
            </a:r>
            <a:endParaRPr lang="pt-BR" sz="3600" b="1" i="0" u="none" strike="noStrike" dirty="0">
              <a:solidFill>
                <a:schemeClr val="tx1">
                  <a:lumMod val="50000"/>
                </a:schemeClr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l" fontAlgn="t"/>
            <a:r>
              <a:rPr lang="pt-BR" sz="3600" b="1" dirty="0">
                <a:solidFill>
                  <a:schemeClr val="tx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pt-BR" sz="3600" b="1" i="0" dirty="0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O teste geralmente consiste da construção de uma tabela com várias colunas e várias</a:t>
            </a:r>
          </a:p>
          <a:p>
            <a:pPr algn="l" fontAlgn="t"/>
            <a:r>
              <a:rPr lang="pt-BR" sz="3600" b="1" i="0" dirty="0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linhas, com cada coluna mostrando uma </a:t>
            </a:r>
            <a:r>
              <a:rPr lang="pt-BR" sz="3600" b="1" i="0" u="none" strike="noStrike" dirty="0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variável</a:t>
            </a:r>
            <a:r>
              <a:rPr lang="pt-BR" sz="3600" b="1" i="0" dirty="0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 e cada linha mostrando cada entrada </a:t>
            </a:r>
          </a:p>
          <a:p>
            <a:pPr algn="l" fontAlgn="t"/>
            <a:r>
              <a:rPr lang="pt-BR" sz="3600" b="1" i="0" dirty="0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de número no algoritmo e os valores subsequentes das variáveis; </a:t>
            </a:r>
          </a:p>
          <a:p>
            <a:pPr algn="l" fontAlgn="t"/>
            <a:r>
              <a:rPr lang="pt-BR" sz="3600" b="1" i="0" dirty="0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	O processo se dá a partir da simulação da execução do código, instrução a instrução,</a:t>
            </a:r>
          </a:p>
          <a:p>
            <a:pPr algn="l" fontAlgn="t"/>
            <a:r>
              <a:rPr lang="pt-BR" sz="3600" b="1" i="0" dirty="0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registrando na tabela cada alteração no valor das variáveis em uma nova linha.</a:t>
            </a:r>
            <a:endParaRPr lang="pt-BR" sz="3600" b="1" dirty="0">
              <a:solidFill>
                <a:schemeClr val="tx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l" fontAlgn="t"/>
            <a:endParaRPr lang="pt-BR" sz="9600" b="1" i="0" dirty="0">
              <a:solidFill>
                <a:schemeClr val="tx1">
                  <a:lumMod val="50000"/>
                </a:schemeClr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6" name="Google Shape;138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870200" y="10011283"/>
            <a:ext cx="2175300" cy="6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39;p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492088" y="10000150"/>
            <a:ext cx="1909475" cy="6823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011277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ctrTitle"/>
          </p:nvPr>
        </p:nvSpPr>
        <p:spPr>
          <a:xfrm>
            <a:off x="1583974" y="1049775"/>
            <a:ext cx="16145225" cy="1243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lvl="0"/>
            <a:r>
              <a:rPr lang="pt-BR" sz="8000" b="1" dirty="0">
                <a:solidFill>
                  <a:srgbClr val="31589D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Teste de mesa</a:t>
            </a:r>
            <a:endParaRPr lang="pt-BR" sz="9600" b="1" dirty="0">
              <a:solidFill>
                <a:srgbClr val="31589D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sp>
        <p:nvSpPr>
          <p:cNvPr id="147" name="Google Shape;147;p8"/>
          <p:cNvSpPr txBox="1">
            <a:spLocks noGrp="1"/>
          </p:cNvSpPr>
          <p:nvPr>
            <p:ph type="subTitle" idx="1"/>
          </p:nvPr>
        </p:nvSpPr>
        <p:spPr>
          <a:xfrm>
            <a:off x="1065212" y="3489175"/>
            <a:ext cx="17906999" cy="3186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975" rIns="0" bIns="0" anchor="t" anchorCtr="0">
            <a:spAutoFit/>
          </a:bodyPr>
          <a:lstStyle/>
          <a:p>
            <a:pPr algn="l" fontAlgn="t"/>
            <a:r>
              <a:rPr lang="pt-BR" sz="3600" b="1" i="0" dirty="0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Exemplo:</a:t>
            </a:r>
          </a:p>
          <a:p>
            <a:pPr algn="l" fontAlgn="t"/>
            <a:r>
              <a:rPr lang="pt-BR" sz="3600" b="1" dirty="0">
                <a:solidFill>
                  <a:schemeClr val="tx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Linha</a:t>
            </a:r>
            <a:endParaRPr lang="pt-BR" sz="3600" b="1" i="0" dirty="0">
              <a:solidFill>
                <a:schemeClr val="tx1">
                  <a:lumMod val="50000"/>
                </a:schemeClr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l" fontAlgn="t"/>
            <a:endParaRPr lang="pt-BR" sz="3600" b="1" dirty="0">
              <a:solidFill>
                <a:schemeClr val="tx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l" fontAlgn="t"/>
            <a:endParaRPr lang="pt-BR" sz="9600" b="1" i="0" dirty="0">
              <a:solidFill>
                <a:schemeClr val="tx1">
                  <a:lumMod val="50000"/>
                </a:schemeClr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6" name="Google Shape;13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0200" y="10011283"/>
            <a:ext cx="2175300" cy="6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39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92088" y="10000150"/>
            <a:ext cx="1909475" cy="682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2" name="Picture 4" descr="Teste de mesa">
            <a:extLst>
              <a:ext uri="{FF2B5EF4-FFF2-40B4-BE49-F238E27FC236}">
                <a16:creationId xmlns:a16="http://schemas.microsoft.com/office/drawing/2014/main" id="{EF76ED63-22B3-4AB1-AA7E-E4B0A1C90E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5382" y="2358965"/>
            <a:ext cx="11769991" cy="7438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73941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ctrTitle"/>
          </p:nvPr>
        </p:nvSpPr>
        <p:spPr>
          <a:xfrm>
            <a:off x="1583974" y="1049775"/>
            <a:ext cx="16145225" cy="1243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lvl="0"/>
            <a:r>
              <a:rPr lang="pt-BR" sz="8000" b="1" dirty="0">
                <a:solidFill>
                  <a:srgbClr val="31589D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Teste de mesa</a:t>
            </a:r>
            <a:endParaRPr lang="pt-BR" sz="9600" b="1" dirty="0">
              <a:solidFill>
                <a:srgbClr val="31589D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sp>
        <p:nvSpPr>
          <p:cNvPr id="147" name="Google Shape;147;p8"/>
          <p:cNvSpPr txBox="1">
            <a:spLocks noGrp="1"/>
          </p:cNvSpPr>
          <p:nvPr>
            <p:ph type="subTitle" idx="1"/>
          </p:nvPr>
        </p:nvSpPr>
        <p:spPr>
          <a:xfrm>
            <a:off x="1065212" y="3489175"/>
            <a:ext cx="17906999" cy="2632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975" rIns="0" bIns="0" anchor="t" anchorCtr="0">
            <a:spAutoFit/>
          </a:bodyPr>
          <a:lstStyle/>
          <a:p>
            <a:pPr algn="l" fontAlgn="t"/>
            <a:r>
              <a:rPr lang="pt-BR" sz="3600" b="1" i="0" dirty="0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Exemplo: Passo</a:t>
            </a:r>
          </a:p>
          <a:p>
            <a:pPr algn="l" fontAlgn="t"/>
            <a:endParaRPr lang="pt-BR" sz="3600" b="1" dirty="0">
              <a:solidFill>
                <a:schemeClr val="tx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l" fontAlgn="t"/>
            <a:endParaRPr lang="pt-BR" sz="9600" b="1" i="0" dirty="0">
              <a:solidFill>
                <a:schemeClr val="tx1">
                  <a:lumMod val="50000"/>
                </a:schemeClr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6" name="Google Shape;13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0200" y="10011283"/>
            <a:ext cx="2175300" cy="6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39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92088" y="10000150"/>
            <a:ext cx="1909475" cy="682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 descr="algoritmo - O que é um Teste de Mesa? Como aplicá-lo? - Stack Overflow em  Português">
            <a:extLst>
              <a:ext uri="{FF2B5EF4-FFF2-40B4-BE49-F238E27FC236}">
                <a16:creationId xmlns:a16="http://schemas.microsoft.com/office/drawing/2014/main" id="{2F29B864-ABD5-478E-98FF-8BB85E6FF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212" y="4383392"/>
            <a:ext cx="18249266" cy="3477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24076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ctrTitle"/>
          </p:nvPr>
        </p:nvSpPr>
        <p:spPr>
          <a:xfrm>
            <a:off x="1583974" y="1049775"/>
            <a:ext cx="16145225" cy="1243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lvl="0"/>
            <a:r>
              <a:rPr lang="pt-BR" sz="8000" b="1" dirty="0">
                <a:solidFill>
                  <a:srgbClr val="31589D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Teste de mesa</a:t>
            </a:r>
            <a:endParaRPr lang="pt-BR" sz="9600" b="1" dirty="0">
              <a:solidFill>
                <a:srgbClr val="31589D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sp>
        <p:nvSpPr>
          <p:cNvPr id="147" name="Google Shape;147;p8"/>
          <p:cNvSpPr txBox="1">
            <a:spLocks noGrp="1"/>
          </p:cNvSpPr>
          <p:nvPr>
            <p:ph type="subTitle" idx="1"/>
          </p:nvPr>
        </p:nvSpPr>
        <p:spPr>
          <a:xfrm>
            <a:off x="891041" y="2293705"/>
            <a:ext cx="17906999" cy="2078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975" rIns="0" bIns="0" anchor="t" anchorCtr="0">
            <a:spAutoFit/>
          </a:bodyPr>
          <a:lstStyle/>
          <a:p>
            <a:pPr algn="l" fontAlgn="t"/>
            <a:endParaRPr lang="pt-BR" sz="3600" b="1" dirty="0">
              <a:solidFill>
                <a:schemeClr val="tx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l" fontAlgn="t"/>
            <a:endParaRPr lang="pt-BR" sz="9600" b="1" i="0" dirty="0">
              <a:solidFill>
                <a:schemeClr val="tx1">
                  <a:lumMod val="50000"/>
                </a:schemeClr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6" name="Google Shape;13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0200" y="10011283"/>
            <a:ext cx="2175300" cy="6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39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92088" y="10000150"/>
            <a:ext cx="1909475" cy="682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2FD90F78-3E74-4FA1-A50E-B970FD82D4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251" y="2244265"/>
            <a:ext cx="10162720" cy="8723751"/>
          </a:xfrm>
          <a:prstGeom prst="rect">
            <a:avLst/>
          </a:prstGeom>
        </p:spPr>
      </p:pic>
      <p:graphicFrame>
        <p:nvGraphicFramePr>
          <p:cNvPr id="8" name="Tabela 8">
            <a:extLst>
              <a:ext uri="{FF2B5EF4-FFF2-40B4-BE49-F238E27FC236}">
                <a16:creationId xmlns:a16="http://schemas.microsoft.com/office/drawing/2014/main" id="{FFA1D326-4532-4350-8C8B-55437C8429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187378"/>
              </p:ext>
            </p:extLst>
          </p:nvPr>
        </p:nvGraphicFramePr>
        <p:xfrm>
          <a:off x="10384971" y="1405744"/>
          <a:ext cx="9786560" cy="8543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46640">
                  <a:extLst>
                    <a:ext uri="{9D8B030D-6E8A-4147-A177-3AD203B41FA5}">
                      <a16:colId xmlns:a16="http://schemas.microsoft.com/office/drawing/2014/main" val="213542960"/>
                    </a:ext>
                  </a:extLst>
                </a:gridCol>
                <a:gridCol w="2446640">
                  <a:extLst>
                    <a:ext uri="{9D8B030D-6E8A-4147-A177-3AD203B41FA5}">
                      <a16:colId xmlns:a16="http://schemas.microsoft.com/office/drawing/2014/main" val="96504266"/>
                    </a:ext>
                  </a:extLst>
                </a:gridCol>
                <a:gridCol w="2446640">
                  <a:extLst>
                    <a:ext uri="{9D8B030D-6E8A-4147-A177-3AD203B41FA5}">
                      <a16:colId xmlns:a16="http://schemas.microsoft.com/office/drawing/2014/main" val="2070264286"/>
                    </a:ext>
                  </a:extLst>
                </a:gridCol>
                <a:gridCol w="2446640">
                  <a:extLst>
                    <a:ext uri="{9D8B030D-6E8A-4147-A177-3AD203B41FA5}">
                      <a16:colId xmlns:a16="http://schemas.microsoft.com/office/drawing/2014/main" val="1612400250"/>
                    </a:ext>
                  </a:extLst>
                </a:gridCol>
              </a:tblGrid>
              <a:tr h="623045"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Linha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262605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380470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345881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697877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86968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808064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690583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782052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544633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794078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9897376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38016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82615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ctrTitle"/>
          </p:nvPr>
        </p:nvSpPr>
        <p:spPr>
          <a:xfrm>
            <a:off x="1583974" y="1049775"/>
            <a:ext cx="16145225" cy="1243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lvl="0"/>
            <a:r>
              <a:rPr lang="pt-BR" sz="8000" b="1" dirty="0">
                <a:solidFill>
                  <a:srgbClr val="31589D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Teste de mesa</a:t>
            </a:r>
            <a:endParaRPr lang="pt-BR" sz="9600" b="1" dirty="0">
              <a:solidFill>
                <a:srgbClr val="31589D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sp>
        <p:nvSpPr>
          <p:cNvPr id="147" name="Google Shape;147;p8"/>
          <p:cNvSpPr txBox="1">
            <a:spLocks noGrp="1"/>
          </p:cNvSpPr>
          <p:nvPr>
            <p:ph type="subTitle" idx="1"/>
          </p:nvPr>
        </p:nvSpPr>
        <p:spPr>
          <a:xfrm>
            <a:off x="891041" y="2293705"/>
            <a:ext cx="17906999" cy="2078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975" rIns="0" bIns="0" anchor="t" anchorCtr="0">
            <a:spAutoFit/>
          </a:bodyPr>
          <a:lstStyle/>
          <a:p>
            <a:pPr algn="l" fontAlgn="t"/>
            <a:endParaRPr lang="pt-BR" sz="3600" b="1" dirty="0">
              <a:solidFill>
                <a:schemeClr val="tx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l" fontAlgn="t"/>
            <a:endParaRPr lang="pt-BR" sz="9600" b="1" i="0" dirty="0">
              <a:solidFill>
                <a:schemeClr val="tx1">
                  <a:lumMod val="50000"/>
                </a:schemeClr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6" name="Google Shape;13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0200" y="10011283"/>
            <a:ext cx="2175300" cy="6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39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92088" y="10000150"/>
            <a:ext cx="1909475" cy="682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2FD90F78-3E74-4FA1-A50E-B970FD82D4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251" y="2244265"/>
            <a:ext cx="10162720" cy="8723751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2222DBA8-04EE-4BEC-9252-62B6D7ADEF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5813" y="2244265"/>
            <a:ext cx="8537246" cy="7169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23711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ctrTitle"/>
          </p:nvPr>
        </p:nvSpPr>
        <p:spPr>
          <a:xfrm>
            <a:off x="1583974" y="1049775"/>
            <a:ext cx="16145225" cy="1243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lvl="0"/>
            <a:r>
              <a:rPr lang="pt-BR" sz="8000" b="1" dirty="0">
                <a:solidFill>
                  <a:srgbClr val="31589D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Teste de mesa</a:t>
            </a:r>
            <a:endParaRPr lang="pt-BR" sz="9600" b="1" dirty="0">
              <a:solidFill>
                <a:srgbClr val="31589D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sp>
        <p:nvSpPr>
          <p:cNvPr id="147" name="Google Shape;147;p8"/>
          <p:cNvSpPr txBox="1">
            <a:spLocks noGrp="1"/>
          </p:cNvSpPr>
          <p:nvPr>
            <p:ph type="subTitle" idx="1"/>
          </p:nvPr>
        </p:nvSpPr>
        <p:spPr>
          <a:xfrm>
            <a:off x="891041" y="2293705"/>
            <a:ext cx="17906999" cy="2078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975" rIns="0" bIns="0" anchor="t" anchorCtr="0">
            <a:spAutoFit/>
          </a:bodyPr>
          <a:lstStyle/>
          <a:p>
            <a:pPr algn="l" fontAlgn="t"/>
            <a:endParaRPr lang="pt-BR" sz="3600" b="1" dirty="0">
              <a:solidFill>
                <a:schemeClr val="tx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l" fontAlgn="t"/>
            <a:endParaRPr lang="pt-BR" sz="9600" b="1" i="0" dirty="0">
              <a:solidFill>
                <a:schemeClr val="tx1">
                  <a:lumMod val="50000"/>
                </a:schemeClr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6" name="Google Shape;13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0200" y="10011283"/>
            <a:ext cx="2175300" cy="6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39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92088" y="10000150"/>
            <a:ext cx="1909475" cy="6823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" name="Tabela 8">
            <a:extLst>
              <a:ext uri="{FF2B5EF4-FFF2-40B4-BE49-F238E27FC236}">
                <a16:creationId xmlns:a16="http://schemas.microsoft.com/office/drawing/2014/main" id="{FFA1D326-4532-4350-8C8B-55437C8429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9538378"/>
              </p:ext>
            </p:extLst>
          </p:nvPr>
        </p:nvGraphicFramePr>
        <p:xfrm>
          <a:off x="10384971" y="1415143"/>
          <a:ext cx="9786560" cy="85336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46640">
                  <a:extLst>
                    <a:ext uri="{9D8B030D-6E8A-4147-A177-3AD203B41FA5}">
                      <a16:colId xmlns:a16="http://schemas.microsoft.com/office/drawing/2014/main" val="213542960"/>
                    </a:ext>
                  </a:extLst>
                </a:gridCol>
                <a:gridCol w="2446640">
                  <a:extLst>
                    <a:ext uri="{9D8B030D-6E8A-4147-A177-3AD203B41FA5}">
                      <a16:colId xmlns:a16="http://schemas.microsoft.com/office/drawing/2014/main" val="96504266"/>
                    </a:ext>
                  </a:extLst>
                </a:gridCol>
                <a:gridCol w="2446640">
                  <a:extLst>
                    <a:ext uri="{9D8B030D-6E8A-4147-A177-3AD203B41FA5}">
                      <a16:colId xmlns:a16="http://schemas.microsoft.com/office/drawing/2014/main" val="2070264286"/>
                    </a:ext>
                  </a:extLst>
                </a:gridCol>
                <a:gridCol w="2446640">
                  <a:extLst>
                    <a:ext uri="{9D8B030D-6E8A-4147-A177-3AD203B41FA5}">
                      <a16:colId xmlns:a16="http://schemas.microsoft.com/office/drawing/2014/main" val="1612400250"/>
                    </a:ext>
                  </a:extLst>
                </a:gridCol>
              </a:tblGrid>
              <a:tr h="613646"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Passo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262605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380470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345881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697877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86968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808064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690583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782052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544633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794078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9897376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3801660"/>
                  </a:ext>
                </a:extLst>
              </a:tr>
            </a:tbl>
          </a:graphicData>
        </a:graphic>
      </p:graphicFrame>
      <p:pic>
        <p:nvPicPr>
          <p:cNvPr id="3" name="Imagem 2">
            <a:extLst>
              <a:ext uri="{FF2B5EF4-FFF2-40B4-BE49-F238E27FC236}">
                <a16:creationId xmlns:a16="http://schemas.microsoft.com/office/drawing/2014/main" id="{0538B748-5D3B-4D92-91B8-E133849AF8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1041" y="2293705"/>
            <a:ext cx="7926388" cy="801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8626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ctrTitle"/>
          </p:nvPr>
        </p:nvSpPr>
        <p:spPr>
          <a:xfrm>
            <a:off x="1583974" y="1049775"/>
            <a:ext cx="16145225" cy="1243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lvl="0"/>
            <a:r>
              <a:rPr lang="pt-BR" sz="8000" b="1" dirty="0">
                <a:solidFill>
                  <a:srgbClr val="31589D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Teste de mesa</a:t>
            </a:r>
            <a:endParaRPr lang="pt-BR" sz="9600" b="1" dirty="0">
              <a:solidFill>
                <a:srgbClr val="31589D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sp>
        <p:nvSpPr>
          <p:cNvPr id="147" name="Google Shape;147;p8"/>
          <p:cNvSpPr txBox="1">
            <a:spLocks noGrp="1"/>
          </p:cNvSpPr>
          <p:nvPr>
            <p:ph type="subTitle" idx="1"/>
          </p:nvPr>
        </p:nvSpPr>
        <p:spPr>
          <a:xfrm>
            <a:off x="891041" y="2293705"/>
            <a:ext cx="17906999" cy="2078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975" rIns="0" bIns="0" anchor="t" anchorCtr="0">
            <a:spAutoFit/>
          </a:bodyPr>
          <a:lstStyle/>
          <a:p>
            <a:pPr algn="l" fontAlgn="t"/>
            <a:endParaRPr lang="pt-BR" sz="3600" b="1" dirty="0">
              <a:solidFill>
                <a:schemeClr val="tx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l" fontAlgn="t"/>
            <a:endParaRPr lang="pt-BR" sz="9600" b="1" i="0" dirty="0">
              <a:solidFill>
                <a:schemeClr val="tx1">
                  <a:lumMod val="50000"/>
                </a:schemeClr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8" name="Tabela 8">
            <a:extLst>
              <a:ext uri="{FF2B5EF4-FFF2-40B4-BE49-F238E27FC236}">
                <a16:creationId xmlns:a16="http://schemas.microsoft.com/office/drawing/2014/main" id="{FFA1D326-4532-4350-8C8B-55437C8429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5584367"/>
              </p:ext>
            </p:extLst>
          </p:nvPr>
        </p:nvGraphicFramePr>
        <p:xfrm>
          <a:off x="10317540" y="0"/>
          <a:ext cx="9786560" cy="11003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46640">
                  <a:extLst>
                    <a:ext uri="{9D8B030D-6E8A-4147-A177-3AD203B41FA5}">
                      <a16:colId xmlns:a16="http://schemas.microsoft.com/office/drawing/2014/main" val="213542960"/>
                    </a:ext>
                  </a:extLst>
                </a:gridCol>
                <a:gridCol w="2446640">
                  <a:extLst>
                    <a:ext uri="{9D8B030D-6E8A-4147-A177-3AD203B41FA5}">
                      <a16:colId xmlns:a16="http://schemas.microsoft.com/office/drawing/2014/main" val="96504266"/>
                    </a:ext>
                  </a:extLst>
                </a:gridCol>
                <a:gridCol w="2446640">
                  <a:extLst>
                    <a:ext uri="{9D8B030D-6E8A-4147-A177-3AD203B41FA5}">
                      <a16:colId xmlns:a16="http://schemas.microsoft.com/office/drawing/2014/main" val="2070264286"/>
                    </a:ext>
                  </a:extLst>
                </a:gridCol>
                <a:gridCol w="2446640">
                  <a:extLst>
                    <a:ext uri="{9D8B030D-6E8A-4147-A177-3AD203B41FA5}">
                      <a16:colId xmlns:a16="http://schemas.microsoft.com/office/drawing/2014/main" val="1612400250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Passo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Comentário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2626057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a =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b="1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3804705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b = 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3458817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a &lt;&gt;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6978778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a + 1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869687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b - 1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808064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a &lt;&gt;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6905838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a + 1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7820527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b - 1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5446330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a &lt;&gt;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7940787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a + 1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9897376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b - 1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3801660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a &lt;&gt;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3479259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a + 1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0269794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b - 1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2476094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a &lt;&gt;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6355588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a + 1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7475097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b - 1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2558567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a &lt;&gt;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8800150"/>
                  </a:ext>
                </a:extLst>
              </a:tr>
            </a:tbl>
          </a:graphicData>
        </a:graphic>
      </p:graphicFrame>
      <p:pic>
        <p:nvPicPr>
          <p:cNvPr id="3" name="Imagem 2">
            <a:extLst>
              <a:ext uri="{FF2B5EF4-FFF2-40B4-BE49-F238E27FC236}">
                <a16:creationId xmlns:a16="http://schemas.microsoft.com/office/drawing/2014/main" id="{0538B748-5D3B-4D92-91B8-E133849AF8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041" y="2293705"/>
            <a:ext cx="7926388" cy="801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4243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ctrTitle"/>
          </p:nvPr>
        </p:nvSpPr>
        <p:spPr>
          <a:xfrm>
            <a:off x="1583974" y="1049775"/>
            <a:ext cx="16145225" cy="1243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lvl="0"/>
            <a:r>
              <a:rPr lang="pt-BR" sz="8000" b="1" dirty="0">
                <a:solidFill>
                  <a:srgbClr val="31589D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Exercício</a:t>
            </a:r>
            <a:endParaRPr lang="pt-BR" sz="9600" b="1" dirty="0">
              <a:solidFill>
                <a:srgbClr val="31589D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sp>
        <p:nvSpPr>
          <p:cNvPr id="147" name="Google Shape;147;p8"/>
          <p:cNvSpPr txBox="1">
            <a:spLocks noGrp="1"/>
          </p:cNvSpPr>
          <p:nvPr>
            <p:ph type="subTitle" idx="1"/>
          </p:nvPr>
        </p:nvSpPr>
        <p:spPr>
          <a:xfrm>
            <a:off x="912812" y="3145029"/>
            <a:ext cx="17906999" cy="878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975" rIns="0" bIns="0" anchor="t" anchorCtr="0">
            <a:spAutoFit/>
          </a:bodyPr>
          <a:lstStyle/>
          <a:p>
            <a:pPr algn="l" fontAlgn="t"/>
            <a:endParaRPr lang="pt-BR" sz="5400" b="1" i="0" dirty="0">
              <a:solidFill>
                <a:schemeClr val="tx1">
                  <a:lumMod val="50000"/>
                </a:schemeClr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6" name="Google Shape;13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0200" y="10011283"/>
            <a:ext cx="2175300" cy="6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39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92088" y="10000150"/>
            <a:ext cx="1909475" cy="682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6468B03E-75F3-494A-997B-071C06E005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9943" y="0"/>
            <a:ext cx="10378851" cy="1129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3247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4562</TotalTime>
  <Words>295</Words>
  <Application>Microsoft Office PowerPoint</Application>
  <PresentationFormat>Personalizar</PresentationFormat>
  <Paragraphs>105</Paragraphs>
  <Slides>13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8" baseType="lpstr">
      <vt:lpstr>Roboto</vt:lpstr>
      <vt:lpstr>Calibri</vt:lpstr>
      <vt:lpstr>Arial</vt:lpstr>
      <vt:lpstr>Merriweather</vt:lpstr>
      <vt:lpstr>Paradigm</vt:lpstr>
      <vt:lpstr>Teste de mesa</vt:lpstr>
      <vt:lpstr>Teste de mesa</vt:lpstr>
      <vt:lpstr>Teste de mesa</vt:lpstr>
      <vt:lpstr>Teste de mesa</vt:lpstr>
      <vt:lpstr>Teste de mesa</vt:lpstr>
      <vt:lpstr>Teste de mesa</vt:lpstr>
      <vt:lpstr>Teste de mesa</vt:lpstr>
      <vt:lpstr>Teste de mesa</vt:lpstr>
      <vt:lpstr>Exercício</vt:lpstr>
      <vt:lpstr>Exercício</vt:lpstr>
      <vt:lpstr>Exercício</vt:lpstr>
      <vt:lpstr>Exercício final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Lorem ipsum</dc:title>
  <dc:creator>Gregory - SENAI</dc:creator>
  <cp:lastModifiedBy>Gregory Veloso Silva</cp:lastModifiedBy>
  <cp:revision>100</cp:revision>
  <dcterms:created xsi:type="dcterms:W3CDTF">2020-03-16T15:58:52Z</dcterms:created>
  <dcterms:modified xsi:type="dcterms:W3CDTF">2023-05-17T14:38:54Z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2020-03-11T00:00:00Z</vt:filetime>
  </property>
  <property fmtid="{D5CDD505-2E9C-101B-9397-08002B2CF9AE}" pid="3" name="Creator">
    <vt:lpwstr>Adobe Illustrator 24.0 (Windows)</vt:lpwstr>
  </property>
  <property fmtid="{D5CDD505-2E9C-101B-9397-08002B2CF9AE}" pid="4" name="LastSaved">
    <vt:filetime>2020-03-16T00:00:00Z</vt:filetime>
  </property>
</Properties>
</file>