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441" r:id="rId6"/>
    <p:sldId id="442" r:id="rId7"/>
    <p:sldId id="433" r:id="rId8"/>
    <p:sldId id="434" r:id="rId9"/>
    <p:sldId id="263" r:id="rId10"/>
  </p:sldIdLst>
  <p:sldSz cx="20104100" cy="11309350"/>
  <p:notesSz cx="20104100" cy="11309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2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72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05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4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Me Salva! Programação em C - PLC13 - Funções Void Com Parâmetros - YouTube">
            <a:extLst>
              <a:ext uri="{FF2B5EF4-FFF2-40B4-BE49-F238E27FC236}">
                <a16:creationId xmlns:a16="http://schemas.microsoft.com/office/drawing/2014/main" id="{385BA874-C66A-47BC-A35E-52D3911A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/>
          <a:stretch/>
        </p:blipFill>
        <p:spPr bwMode="auto">
          <a:xfrm>
            <a:off x="11544300" y="0"/>
            <a:ext cx="15967578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Funções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um de instruções desenhadas para cumprir determinada tarefa e agrupadas em uma unidade com um nome para referi-la</a:t>
            </a:r>
          </a:p>
          <a:p>
            <a:pPr marL="44450" indent="0" fontAlgn="t"/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básica de uma função, implementada em alguma linguagem de programação, é encapsular um código que poderá ser invocado/chamado por qualquer outro trecho do programa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13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Por que usa funções?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11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</a:rPr>
              <a:t>Reaproveitar o código, ou seja, permitir que outros programadores utilizem seus códigos; </a:t>
            </a: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</a:rPr>
              <a:t>Modularizar um programa em partes menores; </a:t>
            </a: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</a:rPr>
              <a:t>Executar uma tarefa que é frequentemente solicitada; </a:t>
            </a: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</a:rPr>
              <a:t>Aumentar a legibilidade e manutenibilidade do programa; </a:t>
            </a: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</a:rPr>
              <a:t>O uso de funções geralmente diminui o tamanho do programa;</a:t>
            </a: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19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 no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visualg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C13058-5C27-4405-A004-A6E627B1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42" y="2675390"/>
            <a:ext cx="17440004" cy="64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6C47FD-4924-42E2-BF4C-E53236CD4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05" y="2293705"/>
            <a:ext cx="18950895" cy="83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3F556524B0B74A817B2E6EFFAE533E" ma:contentTypeVersion="12" ma:contentTypeDescription="Crie um novo documento." ma:contentTypeScope="" ma:versionID="2aab26c9f40a261093c548c6486b8a9e">
  <xsd:schema xmlns:xsd="http://www.w3.org/2001/XMLSchema" xmlns:xs="http://www.w3.org/2001/XMLSchema" xmlns:p="http://schemas.microsoft.com/office/2006/metadata/properties" xmlns:ns3="bee24b6a-f3b4-448a-9a84-b8b1889d4b14" xmlns:ns4="b58ec6ec-de59-4f00-a605-02b3bdfff424" targetNamespace="http://schemas.microsoft.com/office/2006/metadata/properties" ma:root="true" ma:fieldsID="6f613616384c9a96705da51ee75c202f" ns3:_="" ns4:_="">
    <xsd:import namespace="bee24b6a-f3b4-448a-9a84-b8b1889d4b14"/>
    <xsd:import namespace="b58ec6ec-de59-4f00-a605-02b3bdfff4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e24b6a-f3b4-448a-9a84-b8b1889d4b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ec6ec-de59-4f00-a605-02b3bdfff4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e24b6a-f3b4-448a-9a84-b8b1889d4b14" xsi:nil="true"/>
  </documentManagement>
</p:properties>
</file>

<file path=customXml/itemProps1.xml><?xml version="1.0" encoding="utf-8"?>
<ds:datastoreItem xmlns:ds="http://schemas.openxmlformats.org/officeDocument/2006/customXml" ds:itemID="{4F6B6CAD-5861-47BD-89B5-3EA92E6AC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e24b6a-f3b4-448a-9a84-b8b1889d4b14"/>
    <ds:schemaRef ds:uri="b58ec6ec-de59-4f00-a605-02b3bdfff4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70A691-38C7-4E30-81BE-25A8CFD64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5AE4D-8037-48DF-A5D1-BB7F2092128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58ec6ec-de59-4f00-a605-02b3bdfff424"/>
    <ds:schemaRef ds:uri="http://purl.org/dc/elements/1.1/"/>
    <ds:schemaRef ds:uri="http://schemas.microsoft.com/office/2006/metadata/properties"/>
    <ds:schemaRef ds:uri="bee24b6a-f3b4-448a-9a84-b8b1889d4b1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112</Words>
  <Application>Microsoft Office PowerPoint</Application>
  <PresentationFormat>Personalizar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Merriweather</vt:lpstr>
      <vt:lpstr>Paradigm</vt:lpstr>
      <vt:lpstr>Funções</vt:lpstr>
      <vt:lpstr>Funções</vt:lpstr>
      <vt:lpstr>Por que usa funções?</vt:lpstr>
      <vt:lpstr>Funções no visualg</vt:lpstr>
      <vt:lpstr>Funções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103</cp:revision>
  <dcterms:created xsi:type="dcterms:W3CDTF">2020-03-16T15:58:52Z</dcterms:created>
  <dcterms:modified xsi:type="dcterms:W3CDTF">2024-03-26T00:00:57Z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  <property fmtid="{D5CDD505-2E9C-101B-9397-08002B2CF9AE}" pid="5" name="ContentTypeId">
    <vt:lpwstr>0x010100743F556524B0B74A817B2E6EFFAE533E</vt:lpwstr>
  </property>
</Properties>
</file>