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5" r:id="rId19"/>
    <p:sldId id="271" r:id="rId20"/>
    <p:sldId id="25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3AC"/>
    <a:srgbClr val="202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Veloso" userId="c73d16a4a646976d" providerId="LiveId" clId="{254A9757-ADD5-4D6F-A926-2A640EC4E95C}"/>
    <pc:docChg chg="undo custSel addSld delSld modSld sldOrd">
      <pc:chgData name="Gregory Veloso" userId="c73d16a4a646976d" providerId="LiveId" clId="{254A9757-ADD5-4D6F-A926-2A640EC4E95C}" dt="2024-02-18T02:35:28.998" v="76" actId="20577"/>
      <pc:docMkLst>
        <pc:docMk/>
      </pc:docMkLst>
      <pc:sldChg chg="modSp mod">
        <pc:chgData name="Gregory Veloso" userId="c73d16a4a646976d" providerId="LiveId" clId="{254A9757-ADD5-4D6F-A926-2A640EC4E95C}" dt="2024-02-18T02:13:41.988" v="6" actId="14100"/>
        <pc:sldMkLst>
          <pc:docMk/>
          <pc:sldMk cId="543192413" sldId="256"/>
        </pc:sldMkLst>
        <pc:spChg chg="mod">
          <ac:chgData name="Gregory Veloso" userId="c73d16a4a646976d" providerId="LiveId" clId="{254A9757-ADD5-4D6F-A926-2A640EC4E95C}" dt="2024-02-18T02:13:41.988" v="6" actId="14100"/>
          <ac:spMkLst>
            <pc:docMk/>
            <pc:sldMk cId="543192413" sldId="256"/>
            <ac:spMk id="6" creationId="{00000000-0000-0000-0000-000000000000}"/>
          </ac:spMkLst>
        </pc:spChg>
        <pc:picChg chg="mod">
          <ac:chgData name="Gregory Veloso" userId="c73d16a4a646976d" providerId="LiveId" clId="{254A9757-ADD5-4D6F-A926-2A640EC4E95C}" dt="2024-02-18T02:13:37.084" v="4" actId="1076"/>
          <ac:picMkLst>
            <pc:docMk/>
            <pc:sldMk cId="543192413" sldId="256"/>
            <ac:picMk id="23" creationId="{DAF6D871-E5BF-4649-B56C-218575E5CF33}"/>
          </ac:picMkLst>
        </pc:picChg>
      </pc:sldChg>
      <pc:sldChg chg="modSp mod">
        <pc:chgData name="Gregory Veloso" userId="c73d16a4a646976d" providerId="LiveId" clId="{254A9757-ADD5-4D6F-A926-2A640EC4E95C}" dt="2024-02-18T02:35:28.998" v="76" actId="20577"/>
        <pc:sldMkLst>
          <pc:docMk/>
          <pc:sldMk cId="4233530056" sldId="271"/>
        </pc:sldMkLst>
        <pc:spChg chg="mod">
          <ac:chgData name="Gregory Veloso" userId="c73d16a4a646976d" providerId="LiveId" clId="{254A9757-ADD5-4D6F-A926-2A640EC4E95C}" dt="2024-02-18T02:35:28.998" v="76" actId="20577"/>
          <ac:spMkLst>
            <pc:docMk/>
            <pc:sldMk cId="4233530056" sldId="271"/>
            <ac:spMk id="6" creationId="{00000000-0000-0000-0000-000000000000}"/>
          </ac:spMkLst>
        </pc:spChg>
      </pc:sldChg>
      <pc:sldChg chg="addSp delSp modSp mod">
        <pc:chgData name="Gregory Veloso" userId="c73d16a4a646976d" providerId="LiveId" clId="{254A9757-ADD5-4D6F-A926-2A640EC4E95C}" dt="2024-02-18T02:28:58.187" v="42" actId="1076"/>
        <pc:sldMkLst>
          <pc:docMk/>
          <pc:sldMk cId="4093664828" sldId="272"/>
        </pc:sldMkLst>
        <pc:spChg chg="add del mod">
          <ac:chgData name="Gregory Veloso" userId="c73d16a4a646976d" providerId="LiveId" clId="{254A9757-ADD5-4D6F-A926-2A640EC4E95C}" dt="2024-02-18T02:28:01.725" v="35" actId="478"/>
          <ac:spMkLst>
            <pc:docMk/>
            <pc:sldMk cId="4093664828" sldId="272"/>
            <ac:spMk id="2" creationId="{097DDAA1-5781-23A7-48E8-A38614DE24C6}"/>
          </ac:spMkLst>
        </pc:spChg>
        <pc:spChg chg="mod">
          <ac:chgData name="Gregory Veloso" userId="c73d16a4a646976d" providerId="LiveId" clId="{254A9757-ADD5-4D6F-A926-2A640EC4E95C}" dt="2024-02-18T02:25:38.613" v="21" actId="14100"/>
          <ac:spMkLst>
            <pc:docMk/>
            <pc:sldMk cId="4093664828" sldId="272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24:29.871" v="10" actId="20577"/>
          <ac:spMkLst>
            <pc:docMk/>
            <pc:sldMk cId="4093664828" sldId="272"/>
            <ac:spMk id="6" creationId="{00000000-0000-0000-0000-000000000000}"/>
          </ac:spMkLst>
        </pc:spChg>
        <pc:picChg chg="add del mod">
          <ac:chgData name="Gregory Veloso" userId="c73d16a4a646976d" providerId="LiveId" clId="{254A9757-ADD5-4D6F-A926-2A640EC4E95C}" dt="2024-02-18T02:28:03.384" v="36" actId="478"/>
          <ac:picMkLst>
            <pc:docMk/>
            <pc:sldMk cId="4093664828" sldId="272"/>
            <ac:picMk id="3" creationId="{4E6432E7-5A39-2594-72AA-C093DAAC8901}"/>
          </ac:picMkLst>
        </pc:picChg>
        <pc:picChg chg="del">
          <ac:chgData name="Gregory Veloso" userId="c73d16a4a646976d" providerId="LiveId" clId="{254A9757-ADD5-4D6F-A926-2A640EC4E95C}" dt="2024-02-18T02:24:31.964" v="11" actId="478"/>
          <ac:picMkLst>
            <pc:docMk/>
            <pc:sldMk cId="4093664828" sldId="272"/>
            <ac:picMk id="1026" creationId="{BB3F7ACD-5B80-3A82-E647-55C8CFE6985A}"/>
          </ac:picMkLst>
        </pc:picChg>
        <pc:picChg chg="add mod">
          <ac:chgData name="Gregory Veloso" userId="c73d16a4a646976d" providerId="LiveId" clId="{254A9757-ADD5-4D6F-A926-2A640EC4E95C}" dt="2024-02-18T02:28:58.187" v="42" actId="1076"/>
          <ac:picMkLst>
            <pc:docMk/>
            <pc:sldMk cId="4093664828" sldId="272"/>
            <ac:picMk id="1028" creationId="{67F7156F-9E06-5CF6-7F1F-E2BE3DD704B7}"/>
          </ac:picMkLst>
        </pc:picChg>
      </pc:sldChg>
      <pc:sldChg chg="delSp modSp add mod">
        <pc:chgData name="Gregory Veloso" userId="c73d16a4a646976d" providerId="LiveId" clId="{254A9757-ADD5-4D6F-A926-2A640EC4E95C}" dt="2024-02-18T02:27:58.003" v="34" actId="1076"/>
        <pc:sldMkLst>
          <pc:docMk/>
          <pc:sldMk cId="1892459238" sldId="273"/>
        </pc:sldMkLst>
        <pc:spChg chg="mod">
          <ac:chgData name="Gregory Veloso" userId="c73d16a4a646976d" providerId="LiveId" clId="{254A9757-ADD5-4D6F-A926-2A640EC4E95C}" dt="2024-02-18T02:27:54.307" v="32" actId="1076"/>
          <ac:spMkLst>
            <pc:docMk/>
            <pc:sldMk cId="1892459238" sldId="273"/>
            <ac:spMk id="2" creationId="{097DDAA1-5781-23A7-48E8-A38614DE24C6}"/>
          </ac:spMkLst>
        </pc:spChg>
        <pc:spChg chg="del">
          <ac:chgData name="Gregory Veloso" userId="c73d16a4a646976d" providerId="LiveId" clId="{254A9757-ADD5-4D6F-A926-2A640EC4E95C}" dt="2024-02-18T02:27:46.394" v="30" actId="478"/>
          <ac:spMkLst>
            <pc:docMk/>
            <pc:sldMk cId="1892459238" sldId="273"/>
            <ac:spMk id="5" creationId="{00000000-0000-0000-0000-000000000000}"/>
          </ac:spMkLst>
        </pc:spChg>
        <pc:picChg chg="mod">
          <ac:chgData name="Gregory Veloso" userId="c73d16a4a646976d" providerId="LiveId" clId="{254A9757-ADD5-4D6F-A926-2A640EC4E95C}" dt="2024-02-18T02:27:58.003" v="34" actId="1076"/>
          <ac:picMkLst>
            <pc:docMk/>
            <pc:sldMk cId="1892459238" sldId="273"/>
            <ac:picMk id="3" creationId="{4E6432E7-5A39-2594-72AA-C093DAAC8901}"/>
          </ac:picMkLst>
        </pc:picChg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4150348002" sldId="273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433603356" sldId="274"/>
        </pc:sldMkLst>
      </pc:sldChg>
      <pc:sldChg chg="addSp delSp modSp add mod ord">
        <pc:chgData name="Gregory Veloso" userId="c73d16a4a646976d" providerId="LiveId" clId="{254A9757-ADD5-4D6F-A926-2A640EC4E95C}" dt="2024-02-18T02:31:22.491" v="52" actId="1076"/>
        <pc:sldMkLst>
          <pc:docMk/>
          <pc:sldMk cId="3507579294" sldId="274"/>
        </pc:sldMkLst>
        <pc:spChg chg="mod">
          <ac:chgData name="Gregory Veloso" userId="c73d16a4a646976d" providerId="LiveId" clId="{254A9757-ADD5-4D6F-A926-2A640EC4E95C}" dt="2024-02-18T02:30:54.749" v="47"/>
          <ac:spMkLst>
            <pc:docMk/>
            <pc:sldMk cId="3507579294" sldId="274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30:34.529" v="46"/>
          <ac:spMkLst>
            <pc:docMk/>
            <pc:sldMk cId="3507579294" sldId="274"/>
            <ac:spMk id="6" creationId="{00000000-0000-0000-0000-000000000000}"/>
          </ac:spMkLst>
        </pc:spChg>
        <pc:picChg chg="add mod">
          <ac:chgData name="Gregory Veloso" userId="c73d16a4a646976d" providerId="LiveId" clId="{254A9757-ADD5-4D6F-A926-2A640EC4E95C}" dt="2024-02-18T02:31:22.491" v="52" actId="1076"/>
          <ac:picMkLst>
            <pc:docMk/>
            <pc:sldMk cId="3507579294" sldId="274"/>
            <ac:picMk id="2" creationId="{2BCAB5D8-9530-6837-5606-C48DD5204C2A}"/>
          </ac:picMkLst>
        </pc:picChg>
        <pc:picChg chg="del">
          <ac:chgData name="Gregory Veloso" userId="c73d16a4a646976d" providerId="LiveId" clId="{254A9757-ADD5-4D6F-A926-2A640EC4E95C}" dt="2024-02-18T02:30:56.845" v="48" actId="478"/>
          <ac:picMkLst>
            <pc:docMk/>
            <pc:sldMk cId="3507579294" sldId="274"/>
            <ac:picMk id="1028" creationId="{67F7156F-9E06-5CF6-7F1F-E2BE3DD704B7}"/>
          </ac:picMkLst>
        </pc:picChg>
      </pc:sldChg>
      <pc:sldChg chg="addSp delSp modSp add mod">
        <pc:chgData name="Gregory Veloso" userId="c73d16a4a646976d" providerId="LiveId" clId="{254A9757-ADD5-4D6F-A926-2A640EC4E95C}" dt="2024-02-18T02:32:03.708" v="60" actId="1076"/>
        <pc:sldMkLst>
          <pc:docMk/>
          <pc:sldMk cId="1424919318" sldId="275"/>
        </pc:sldMkLst>
        <pc:spChg chg="mod">
          <ac:chgData name="Gregory Veloso" userId="c73d16a4a646976d" providerId="LiveId" clId="{254A9757-ADD5-4D6F-A926-2A640EC4E95C}" dt="2024-02-18T02:31:45.856" v="55"/>
          <ac:spMkLst>
            <pc:docMk/>
            <pc:sldMk cId="1424919318" sldId="275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31:36.640" v="54"/>
          <ac:spMkLst>
            <pc:docMk/>
            <pc:sldMk cId="1424919318" sldId="275"/>
            <ac:spMk id="6" creationId="{00000000-0000-0000-0000-000000000000}"/>
          </ac:spMkLst>
        </pc:spChg>
        <pc:picChg chg="del">
          <ac:chgData name="Gregory Veloso" userId="c73d16a4a646976d" providerId="LiveId" clId="{254A9757-ADD5-4D6F-A926-2A640EC4E95C}" dt="2024-02-18T02:31:55.268" v="56" actId="478"/>
          <ac:picMkLst>
            <pc:docMk/>
            <pc:sldMk cId="1424919318" sldId="275"/>
            <ac:picMk id="2" creationId="{2BCAB5D8-9530-6837-5606-C48DD5204C2A}"/>
          </ac:picMkLst>
        </pc:picChg>
        <pc:picChg chg="add mod">
          <ac:chgData name="Gregory Veloso" userId="c73d16a4a646976d" providerId="LiveId" clId="{254A9757-ADD5-4D6F-A926-2A640EC4E95C}" dt="2024-02-18T02:32:03.708" v="60" actId="1076"/>
          <ac:picMkLst>
            <pc:docMk/>
            <pc:sldMk cId="1424919318" sldId="275"/>
            <ac:picMk id="3" creationId="{6B729D91-347A-9EDE-496F-7C28FC1A5EFF}"/>
          </ac:picMkLst>
        </pc:picChg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976172848" sldId="275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320391714" sldId="276"/>
        </pc:sldMkLst>
      </pc:sldChg>
      <pc:sldChg chg="addSp delSp modSp add mod">
        <pc:chgData name="Gregory Veloso" userId="c73d16a4a646976d" providerId="LiveId" clId="{254A9757-ADD5-4D6F-A926-2A640EC4E95C}" dt="2024-02-18T02:33:34.796" v="74" actId="14100"/>
        <pc:sldMkLst>
          <pc:docMk/>
          <pc:sldMk cId="1403048766" sldId="276"/>
        </pc:sldMkLst>
        <pc:spChg chg="mod">
          <ac:chgData name="Gregory Veloso" userId="c73d16a4a646976d" providerId="LiveId" clId="{254A9757-ADD5-4D6F-A926-2A640EC4E95C}" dt="2024-02-18T02:33:20.965" v="71" actId="14100"/>
          <ac:spMkLst>
            <pc:docMk/>
            <pc:sldMk cId="1403048766" sldId="276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32:25.074" v="63"/>
          <ac:spMkLst>
            <pc:docMk/>
            <pc:sldMk cId="1403048766" sldId="276"/>
            <ac:spMk id="6" creationId="{00000000-0000-0000-0000-000000000000}"/>
          </ac:spMkLst>
        </pc:spChg>
        <pc:picChg chg="add mod">
          <ac:chgData name="Gregory Veloso" userId="c73d16a4a646976d" providerId="LiveId" clId="{254A9757-ADD5-4D6F-A926-2A640EC4E95C}" dt="2024-02-18T02:33:34.796" v="74" actId="14100"/>
          <ac:picMkLst>
            <pc:docMk/>
            <pc:sldMk cId="1403048766" sldId="276"/>
            <ac:picMk id="2" creationId="{59C52FC4-A6EA-22E8-877E-57F2BFBFD40E}"/>
          </ac:picMkLst>
        </pc:picChg>
        <pc:picChg chg="del">
          <ac:chgData name="Gregory Veloso" userId="c73d16a4a646976d" providerId="LiveId" clId="{254A9757-ADD5-4D6F-A926-2A640EC4E95C}" dt="2024-02-18T02:32:44.489" v="65" actId="478"/>
          <ac:picMkLst>
            <pc:docMk/>
            <pc:sldMk cId="1403048766" sldId="276"/>
            <ac:picMk id="3" creationId="{6B729D91-347A-9EDE-496F-7C28FC1A5EFF}"/>
          </ac:picMkLst>
        </pc:picChg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86987206" sldId="277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052433858" sldId="279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1668072349" sldId="280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125912163" sldId="281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3439739761" sldId="282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392191878" sldId="283"/>
        </pc:sldMkLst>
      </pc:sldChg>
    </pc:docChg>
  </pc:docChgLst>
  <pc:docChgLst>
    <pc:chgData name="Gregory Veloso" userId="c73d16a4a646976d" providerId="LiveId" clId="{94590F5D-69DD-41D0-86AA-9E55BB413744}"/>
    <pc:docChg chg="undo custSel addSld delSld modSld sldOrd">
      <pc:chgData name="Gregory Veloso" userId="c73d16a4a646976d" providerId="LiveId" clId="{94590F5D-69DD-41D0-86AA-9E55BB413744}" dt="2024-02-18T00:39:19.707" v="245" actId="20577"/>
      <pc:docMkLst>
        <pc:docMk/>
      </pc:docMkLst>
      <pc:sldChg chg="modSp mod">
        <pc:chgData name="Gregory Veloso" userId="c73d16a4a646976d" providerId="LiveId" clId="{94590F5D-69DD-41D0-86AA-9E55BB413744}" dt="2024-02-17T23:42:21.986" v="4" actId="20577"/>
        <pc:sldMkLst>
          <pc:docMk/>
          <pc:sldMk cId="543192413" sldId="256"/>
        </pc:sldMkLst>
        <pc:spChg chg="mod">
          <ac:chgData name="Gregory Veloso" userId="c73d16a4a646976d" providerId="LiveId" clId="{94590F5D-69DD-41D0-86AA-9E55BB413744}" dt="2024-02-17T23:42:21.986" v="4" actId="20577"/>
          <ac:spMkLst>
            <pc:docMk/>
            <pc:sldMk cId="543192413" sldId="256"/>
            <ac:spMk id="6" creationId="{00000000-0000-0000-0000-000000000000}"/>
          </ac:spMkLst>
        </pc:spChg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583228342" sldId="257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102511771" sldId="25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096301188" sldId="262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827692154" sldId="263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280876574" sldId="264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965599508" sldId="265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101368311" sldId="266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182716095" sldId="267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108752136" sldId="26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225655528" sldId="269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246431895" sldId="270"/>
        </pc:sldMkLst>
      </pc:sldChg>
      <pc:sldChg chg="modSp mod">
        <pc:chgData name="Gregory Veloso" userId="c73d16a4a646976d" providerId="LiveId" clId="{94590F5D-69DD-41D0-86AA-9E55BB413744}" dt="2024-02-18T00:39:19.707" v="245" actId="20577"/>
        <pc:sldMkLst>
          <pc:docMk/>
          <pc:sldMk cId="4233530056" sldId="271"/>
        </pc:sldMkLst>
        <pc:spChg chg="mod">
          <ac:chgData name="Gregory Veloso" userId="c73d16a4a646976d" providerId="LiveId" clId="{94590F5D-69DD-41D0-86AA-9E55BB413744}" dt="2024-02-18T00:39:19.707" v="245" actId="20577"/>
          <ac:spMkLst>
            <pc:docMk/>
            <pc:sldMk cId="4233530056" sldId="271"/>
            <ac:spMk id="6" creationId="{00000000-0000-0000-0000-000000000000}"/>
          </ac:spMkLst>
        </pc:spChg>
      </pc:sldChg>
      <pc:sldChg chg="modSp mod">
        <pc:chgData name="Gregory Veloso" userId="c73d16a4a646976d" providerId="LiveId" clId="{94590F5D-69DD-41D0-86AA-9E55BB413744}" dt="2024-02-17T23:43:50.261" v="10" actId="113"/>
        <pc:sldMkLst>
          <pc:docMk/>
          <pc:sldMk cId="4093664828" sldId="272"/>
        </pc:sldMkLst>
        <pc:spChg chg="mod">
          <ac:chgData name="Gregory Veloso" userId="c73d16a4a646976d" providerId="LiveId" clId="{94590F5D-69DD-41D0-86AA-9E55BB413744}" dt="2024-02-17T23:43:50.261" v="10" actId="113"/>
          <ac:spMkLst>
            <pc:docMk/>
            <pc:sldMk cId="4093664828" sldId="272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3:21.841" v="7"/>
          <ac:spMkLst>
            <pc:docMk/>
            <pc:sldMk cId="4093664828" sldId="272"/>
            <ac:spMk id="6" creationId="{00000000-0000-0000-0000-000000000000}"/>
          </ac:spMkLst>
        </pc:sp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4128409774" sldId="273"/>
        </pc:sldMkLst>
      </pc:sldChg>
      <pc:sldChg chg="delSp modSp add mod">
        <pc:chgData name="Gregory Veloso" userId="c73d16a4a646976d" providerId="LiveId" clId="{94590F5D-69DD-41D0-86AA-9E55BB413744}" dt="2024-02-18T00:30:27.187" v="220" actId="14100"/>
        <pc:sldMkLst>
          <pc:docMk/>
          <pc:sldMk cId="4150348002" sldId="273"/>
        </pc:sldMkLst>
        <pc:spChg chg="mod">
          <ac:chgData name="Gregory Veloso" userId="c73d16a4a646976d" providerId="LiveId" clId="{94590F5D-69DD-41D0-86AA-9E55BB413744}" dt="2024-02-18T00:30:27.187" v="220" actId="14100"/>
          <ac:spMkLst>
            <pc:docMk/>
            <pc:sldMk cId="4150348002" sldId="273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5:44.470" v="12"/>
          <ac:spMkLst>
            <pc:docMk/>
            <pc:sldMk cId="4150348002" sldId="273"/>
            <ac:spMk id="6" creationId="{00000000-0000-0000-0000-000000000000}"/>
          </ac:spMkLst>
        </pc:spChg>
        <pc:picChg chg="del">
          <ac:chgData name="Gregory Veloso" userId="c73d16a4a646976d" providerId="LiveId" clId="{94590F5D-69DD-41D0-86AA-9E55BB413744}" dt="2024-02-18T00:29:59.179" v="215" actId="478"/>
          <ac:picMkLst>
            <pc:docMk/>
            <pc:sldMk cId="4150348002" sldId="273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826979628" sldId="274"/>
        </pc:sldMkLst>
      </pc:sldChg>
      <pc:sldChg chg="delSp modSp add mod">
        <pc:chgData name="Gregory Veloso" userId="c73d16a4a646976d" providerId="LiveId" clId="{94590F5D-69DD-41D0-86AA-9E55BB413744}" dt="2024-02-18T00:30:18.602" v="219" actId="14100"/>
        <pc:sldMkLst>
          <pc:docMk/>
          <pc:sldMk cId="2433603356" sldId="274"/>
        </pc:sldMkLst>
        <pc:spChg chg="mod">
          <ac:chgData name="Gregory Veloso" userId="c73d16a4a646976d" providerId="LiveId" clId="{94590F5D-69DD-41D0-86AA-9E55BB413744}" dt="2024-02-18T00:30:18.602" v="219" actId="14100"/>
          <ac:spMkLst>
            <pc:docMk/>
            <pc:sldMk cId="2433603356" sldId="274"/>
            <ac:spMk id="5" creationId="{00000000-0000-0000-0000-000000000000}"/>
          </ac:spMkLst>
        </pc:spChg>
        <pc:picChg chg="del mod">
          <ac:chgData name="Gregory Veloso" userId="c73d16a4a646976d" providerId="LiveId" clId="{94590F5D-69DD-41D0-86AA-9E55BB413744}" dt="2024-02-18T00:30:06.931" v="217" actId="478"/>
          <ac:picMkLst>
            <pc:docMk/>
            <pc:sldMk cId="2433603356" sldId="274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2535355651" sldId="275"/>
        </pc:sldMkLst>
      </pc:sldChg>
      <pc:sldChg chg="addSp delSp modSp add mod">
        <pc:chgData name="Gregory Veloso" userId="c73d16a4a646976d" providerId="LiveId" clId="{94590F5D-69DD-41D0-86AA-9E55BB413744}" dt="2024-02-18T00:28:27.921" v="211" actId="1076"/>
        <pc:sldMkLst>
          <pc:docMk/>
          <pc:sldMk cId="2976172848" sldId="275"/>
        </pc:sldMkLst>
        <pc:spChg chg="mod">
          <ac:chgData name="Gregory Veloso" userId="c73d16a4a646976d" providerId="LiveId" clId="{94590F5D-69DD-41D0-86AA-9E55BB413744}" dt="2024-02-17T23:50:20.274" v="53"/>
          <ac:spMkLst>
            <pc:docMk/>
            <pc:sldMk cId="2976172848" sldId="275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9:45.283" v="52" actId="14100"/>
          <ac:spMkLst>
            <pc:docMk/>
            <pc:sldMk cId="2976172848" sldId="275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28:27.921" v="211" actId="1076"/>
          <ac:picMkLst>
            <pc:docMk/>
            <pc:sldMk cId="2976172848" sldId="275"/>
            <ac:picMk id="2" creationId="{BF39EE93-45C3-6BC3-DF04-658C0EF41A01}"/>
          </ac:picMkLst>
        </pc:picChg>
        <pc:picChg chg="del">
          <ac:chgData name="Gregory Veloso" userId="c73d16a4a646976d" providerId="LiveId" clId="{94590F5D-69DD-41D0-86AA-9E55BB413744}" dt="2024-02-18T00:28:13.728" v="206" actId="478"/>
          <ac:picMkLst>
            <pc:docMk/>
            <pc:sldMk cId="2976172848" sldId="275"/>
            <ac:picMk id="1026" creationId="{BB3F7ACD-5B80-3A82-E647-55C8CFE6985A}"/>
          </ac:picMkLst>
        </pc:picChg>
      </pc:sldChg>
      <pc:sldChg chg="addSp delSp modSp add mod">
        <pc:chgData name="Gregory Veloso" userId="c73d16a4a646976d" providerId="LiveId" clId="{94590F5D-69DD-41D0-86AA-9E55BB413744}" dt="2024-02-18T00:35:59.017" v="223" actId="1076"/>
        <pc:sldMkLst>
          <pc:docMk/>
          <pc:sldMk cId="320391714" sldId="276"/>
        </pc:sldMkLst>
        <pc:spChg chg="mod">
          <ac:chgData name="Gregory Veloso" userId="c73d16a4a646976d" providerId="LiveId" clId="{94590F5D-69DD-41D0-86AA-9E55BB413744}" dt="2024-02-17T23:52:46.601" v="77" actId="20577"/>
          <ac:spMkLst>
            <pc:docMk/>
            <pc:sldMk cId="320391714" sldId="276"/>
            <ac:spMk id="5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35:59.017" v="223" actId="1076"/>
          <ac:picMkLst>
            <pc:docMk/>
            <pc:sldMk cId="320391714" sldId="276"/>
            <ac:picMk id="2" creationId="{3982C798-D9B0-4104-9877-4199689D4A16}"/>
          </ac:picMkLst>
        </pc:picChg>
        <pc:picChg chg="del">
          <ac:chgData name="Gregory Veloso" userId="c73d16a4a646976d" providerId="LiveId" clId="{94590F5D-69DD-41D0-86AA-9E55BB413744}" dt="2024-02-18T00:35:53.552" v="222" actId="478"/>
          <ac:picMkLst>
            <pc:docMk/>
            <pc:sldMk cId="320391714" sldId="276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4030849325" sldId="276"/>
        </pc:sldMkLst>
      </pc:sldChg>
      <pc:sldChg chg="addSp delSp modSp add mod">
        <pc:chgData name="Gregory Veloso" userId="c73d16a4a646976d" providerId="LiveId" clId="{94590F5D-69DD-41D0-86AA-9E55BB413744}" dt="2024-02-18T00:36:24.325" v="228" actId="6549"/>
        <pc:sldMkLst>
          <pc:docMk/>
          <pc:sldMk cId="286987206" sldId="277"/>
        </pc:sldMkLst>
        <pc:spChg chg="mod">
          <ac:chgData name="Gregory Veloso" userId="c73d16a4a646976d" providerId="LiveId" clId="{94590F5D-69DD-41D0-86AA-9E55BB413744}" dt="2024-02-18T00:36:24.325" v="228" actId="6549"/>
          <ac:spMkLst>
            <pc:docMk/>
            <pc:sldMk cId="286987206" sldId="277"/>
            <ac:spMk id="5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36:16.264" v="226" actId="1076"/>
          <ac:picMkLst>
            <pc:docMk/>
            <pc:sldMk cId="286987206" sldId="277"/>
            <ac:picMk id="2" creationId="{2C0A9268-9E51-D494-6BB1-49E3CB9D634E}"/>
          </ac:picMkLst>
        </pc:picChg>
        <pc:picChg chg="del">
          <ac:chgData name="Gregory Veloso" userId="c73d16a4a646976d" providerId="LiveId" clId="{94590F5D-69DD-41D0-86AA-9E55BB413744}" dt="2024-02-18T00:36:11.211" v="224" actId="478"/>
          <ac:picMkLst>
            <pc:docMk/>
            <pc:sldMk cId="286987206" sldId="277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748393897" sldId="277"/>
        </pc:sldMkLst>
      </pc:sldChg>
      <pc:sldChg chg="add del">
        <pc:chgData name="Gregory Veloso" userId="c73d16a4a646976d" providerId="LiveId" clId="{94590F5D-69DD-41D0-86AA-9E55BB413744}" dt="2024-02-18T00:36:36.324" v="229" actId="47"/>
        <pc:sldMkLst>
          <pc:docMk/>
          <pc:sldMk cId="3664196633" sldId="27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104769674" sldId="27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148720888" sldId="279"/>
        </pc:sldMkLst>
      </pc:sldChg>
      <pc:sldChg chg="addSp delSp modSp add del mod">
        <pc:chgData name="Gregory Veloso" userId="c73d16a4a646976d" providerId="LiveId" clId="{94590F5D-69DD-41D0-86AA-9E55BB413744}" dt="2024-02-18T00:38:28.033" v="241" actId="1076"/>
        <pc:sldMkLst>
          <pc:docMk/>
          <pc:sldMk cId="2052433858" sldId="279"/>
        </pc:sldMkLst>
        <pc:spChg chg="mod">
          <ac:chgData name="Gregory Veloso" userId="c73d16a4a646976d" providerId="LiveId" clId="{94590F5D-69DD-41D0-86AA-9E55BB413744}" dt="2024-02-18T00:36:59.421" v="234" actId="20577"/>
          <ac:spMkLst>
            <pc:docMk/>
            <pc:sldMk cId="2052433858" sldId="279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10:20.098" v="110" actId="14100"/>
          <ac:spMkLst>
            <pc:docMk/>
            <pc:sldMk cId="2052433858" sldId="279"/>
            <ac:spMk id="6" creationId="{00000000-0000-0000-0000-000000000000}"/>
          </ac:spMkLst>
        </pc:spChg>
        <pc:picChg chg="del">
          <ac:chgData name="Gregory Veloso" userId="c73d16a4a646976d" providerId="LiveId" clId="{94590F5D-69DD-41D0-86AA-9E55BB413744}" dt="2024-02-18T00:36:49.806" v="232" actId="478"/>
          <ac:picMkLst>
            <pc:docMk/>
            <pc:sldMk cId="2052433858" sldId="279"/>
            <ac:picMk id="1026" creationId="{BB3F7ACD-5B80-3A82-E647-55C8CFE6985A}"/>
          </ac:picMkLst>
        </pc:picChg>
        <pc:picChg chg="add mod">
          <ac:chgData name="Gregory Veloso" userId="c73d16a4a646976d" providerId="LiveId" clId="{94590F5D-69DD-41D0-86AA-9E55BB413744}" dt="2024-02-18T00:38:28.033" v="241" actId="1076"/>
          <ac:picMkLst>
            <pc:docMk/>
            <pc:sldMk cId="2052433858" sldId="279"/>
            <ac:picMk id="2050" creationId="{8327441B-053F-F9CD-6346-2330A1AC2242}"/>
          </ac:picMkLst>
        </pc:picChg>
      </pc:sldChg>
      <pc:sldChg chg="addSp delSp modSp add mod">
        <pc:chgData name="Gregory Veloso" userId="c73d16a4a646976d" providerId="LiveId" clId="{94590F5D-69DD-41D0-86AA-9E55BB413744}" dt="2024-02-18T00:15:02.450" v="144" actId="1076"/>
        <pc:sldMkLst>
          <pc:docMk/>
          <pc:sldMk cId="1668072349" sldId="280"/>
        </pc:sldMkLst>
        <pc:spChg chg="mod">
          <ac:chgData name="Gregory Veloso" userId="c73d16a4a646976d" providerId="LiveId" clId="{94590F5D-69DD-41D0-86AA-9E55BB413744}" dt="2024-02-18T00:14:41.395" v="140" actId="14100"/>
          <ac:spMkLst>
            <pc:docMk/>
            <pc:sldMk cId="1668072349" sldId="280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14:29.809" v="137" actId="20577"/>
          <ac:spMkLst>
            <pc:docMk/>
            <pc:sldMk cId="1668072349" sldId="280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15:02.450" v="144" actId="1076"/>
          <ac:picMkLst>
            <pc:docMk/>
            <pc:sldMk cId="1668072349" sldId="280"/>
            <ac:picMk id="2" creationId="{7CA28E61-5388-20D5-B478-B15DF7EE4CA5}"/>
          </ac:picMkLst>
        </pc:picChg>
        <pc:picChg chg="del">
          <ac:chgData name="Gregory Veloso" userId="c73d16a4a646976d" providerId="LiveId" clId="{94590F5D-69DD-41D0-86AA-9E55BB413744}" dt="2024-02-18T00:14:37.050" v="139" actId="478"/>
          <ac:picMkLst>
            <pc:docMk/>
            <pc:sldMk cId="1668072349" sldId="280"/>
            <ac:picMk id="1026" creationId="{BB3F7ACD-5B80-3A82-E647-55C8CFE6985A}"/>
          </ac:picMkLst>
        </pc:picChg>
      </pc:sldChg>
      <pc:sldChg chg="addSp delSp modSp add mod">
        <pc:chgData name="Gregory Veloso" userId="c73d16a4a646976d" providerId="LiveId" clId="{94590F5D-69DD-41D0-86AA-9E55BB413744}" dt="2024-02-18T00:21:01.991" v="172" actId="1035"/>
        <pc:sldMkLst>
          <pc:docMk/>
          <pc:sldMk cId="2125912163" sldId="281"/>
        </pc:sldMkLst>
        <pc:spChg chg="mod">
          <ac:chgData name="Gregory Veloso" userId="c73d16a4a646976d" providerId="LiveId" clId="{94590F5D-69DD-41D0-86AA-9E55BB413744}" dt="2024-02-18T00:15:37.865" v="150" actId="1076"/>
          <ac:spMkLst>
            <pc:docMk/>
            <pc:sldMk cId="2125912163" sldId="281"/>
            <ac:spMk id="5" creationId="{00000000-0000-0000-0000-000000000000}"/>
          </ac:spMkLst>
        </pc:spChg>
        <pc:picChg chg="add del mod">
          <ac:chgData name="Gregory Veloso" userId="c73d16a4a646976d" providerId="LiveId" clId="{94590F5D-69DD-41D0-86AA-9E55BB413744}" dt="2024-02-18T00:20:59.201" v="169" actId="478"/>
          <ac:picMkLst>
            <pc:docMk/>
            <pc:sldMk cId="2125912163" sldId="281"/>
            <ac:picMk id="2" creationId="{7CA28E61-5388-20D5-B478-B15DF7EE4CA5}"/>
          </ac:picMkLst>
        </pc:picChg>
        <pc:picChg chg="add mod">
          <ac:chgData name="Gregory Veloso" userId="c73d16a4a646976d" providerId="LiveId" clId="{94590F5D-69DD-41D0-86AA-9E55BB413744}" dt="2024-02-18T00:20:45.773" v="164"/>
          <ac:picMkLst>
            <pc:docMk/>
            <pc:sldMk cId="2125912163" sldId="281"/>
            <ac:picMk id="3" creationId="{373D7FBC-691D-6851-01B2-AE7D1D7356CB}"/>
          </ac:picMkLst>
        </pc:picChg>
        <pc:picChg chg="add mod">
          <ac:chgData name="Gregory Veloso" userId="c73d16a4a646976d" providerId="LiveId" clId="{94590F5D-69DD-41D0-86AA-9E55BB413744}" dt="2024-02-18T00:21:01.991" v="172" actId="1035"/>
          <ac:picMkLst>
            <pc:docMk/>
            <pc:sldMk cId="2125912163" sldId="281"/>
            <ac:picMk id="4" creationId="{DFB4B80B-9626-A1E5-D83A-FDEAC0A6D11B}"/>
          </ac:picMkLst>
        </pc:picChg>
      </pc:sldChg>
      <pc:sldChg chg="addSp delSp modSp add mod ord">
        <pc:chgData name="Gregory Veloso" userId="c73d16a4a646976d" providerId="LiveId" clId="{94590F5D-69DD-41D0-86AA-9E55BB413744}" dt="2024-02-18T00:21:39.474" v="186" actId="478"/>
        <pc:sldMkLst>
          <pc:docMk/>
          <pc:sldMk cId="3439739761" sldId="282"/>
        </pc:sldMkLst>
        <pc:spChg chg="mod">
          <ac:chgData name="Gregory Veloso" userId="c73d16a4a646976d" providerId="LiveId" clId="{94590F5D-69DD-41D0-86AA-9E55BB413744}" dt="2024-02-18T00:21:20.493" v="173"/>
          <ac:spMkLst>
            <pc:docMk/>
            <pc:sldMk cId="3439739761" sldId="282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21:24.019" v="179" actId="20577"/>
          <ac:spMkLst>
            <pc:docMk/>
            <pc:sldMk cId="3439739761" sldId="282"/>
            <ac:spMk id="6" creationId="{00000000-0000-0000-0000-000000000000}"/>
          </ac:spMkLst>
        </pc:spChg>
        <pc:picChg chg="del mod">
          <ac:chgData name="Gregory Veloso" userId="c73d16a4a646976d" providerId="LiveId" clId="{94590F5D-69DD-41D0-86AA-9E55BB413744}" dt="2024-02-18T00:21:39.474" v="186" actId="478"/>
          <ac:picMkLst>
            <pc:docMk/>
            <pc:sldMk cId="3439739761" sldId="282"/>
            <ac:picMk id="2" creationId="{7CA28E61-5388-20D5-B478-B15DF7EE4CA5}"/>
          </ac:picMkLst>
        </pc:picChg>
        <pc:picChg chg="add mod">
          <ac:chgData name="Gregory Veloso" userId="c73d16a4a646976d" providerId="LiveId" clId="{94590F5D-69DD-41D0-86AA-9E55BB413744}" dt="2024-02-18T00:21:37.498" v="184" actId="1076"/>
          <ac:picMkLst>
            <pc:docMk/>
            <pc:sldMk cId="3439739761" sldId="282"/>
            <ac:picMk id="3" creationId="{64728822-E671-53AE-F05F-68B4B6B93ACC}"/>
          </ac:picMkLst>
        </pc:picChg>
      </pc:sldChg>
      <pc:sldChg chg="addSp delSp modSp add mod">
        <pc:chgData name="Gregory Veloso" userId="c73d16a4a646976d" providerId="LiveId" clId="{94590F5D-69DD-41D0-86AA-9E55BB413744}" dt="2024-02-18T00:24:32.329" v="205" actId="14100"/>
        <pc:sldMkLst>
          <pc:docMk/>
          <pc:sldMk cId="2392191878" sldId="283"/>
        </pc:sldMkLst>
        <pc:spChg chg="mod">
          <ac:chgData name="Gregory Veloso" userId="c73d16a4a646976d" providerId="LiveId" clId="{94590F5D-69DD-41D0-86AA-9E55BB413744}" dt="2024-02-18T00:23:07.353" v="201" actId="1076"/>
          <ac:spMkLst>
            <pc:docMk/>
            <pc:sldMk cId="2392191878" sldId="283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23:04.226" v="200" actId="20577"/>
          <ac:spMkLst>
            <pc:docMk/>
            <pc:sldMk cId="2392191878" sldId="283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24:32.329" v="205" actId="14100"/>
          <ac:picMkLst>
            <pc:docMk/>
            <pc:sldMk cId="2392191878" sldId="283"/>
            <ac:picMk id="2" creationId="{C4C2DEE1-9C4A-D210-57D7-882AF6CAE4F7}"/>
          </ac:picMkLst>
        </pc:picChg>
        <pc:picChg chg="del">
          <ac:chgData name="Gregory Veloso" userId="c73d16a4a646976d" providerId="LiveId" clId="{94590F5D-69DD-41D0-86AA-9E55BB413744}" dt="2024-02-18T00:22:54.145" v="189" actId="478"/>
          <ac:picMkLst>
            <pc:docMk/>
            <pc:sldMk cId="2392191878" sldId="283"/>
            <ac:picMk id="3" creationId="{64728822-E671-53AE-F05F-68B4B6B93ACC}"/>
          </ac:picMkLst>
        </pc:picChg>
      </pc:sldChg>
    </pc:docChg>
  </pc:docChgLst>
  <pc:docChgLst>
    <pc:chgData name="Bruna dos Santos Braga" userId="S::bbraga@findes.org.br::d69bffd5-4c11-4544-9631-8d905f6c93e2" providerId="AD" clId="Web-{BC8F6ED1-1C9C-706E-9D4C-51EA8A971E59}"/>
    <pc:docChg chg="modSld">
      <pc:chgData name="Bruna dos Santos Braga" userId="S::bbraga@findes.org.br::d69bffd5-4c11-4544-9631-8d905f6c93e2" providerId="AD" clId="Web-{BC8F6ED1-1C9C-706E-9D4C-51EA8A971E59}" dt="2023-08-21T20:37:08.405" v="0"/>
      <pc:docMkLst>
        <pc:docMk/>
      </pc:docMkLst>
      <pc:sldChg chg="addSp">
        <pc:chgData name="Bruna dos Santos Braga" userId="S::bbraga@findes.org.br::d69bffd5-4c11-4544-9631-8d905f6c93e2" providerId="AD" clId="Web-{BC8F6ED1-1C9C-706E-9D4C-51EA8A971E59}" dt="2023-08-21T20:37:08.405" v="0"/>
        <pc:sldMkLst>
          <pc:docMk/>
          <pc:sldMk cId="543192413" sldId="256"/>
        </pc:sldMkLst>
        <pc:spChg chg="add">
          <ac:chgData name="Bruna dos Santos Braga" userId="S::bbraga@findes.org.br::d69bffd5-4c11-4544-9631-8d905f6c93e2" providerId="AD" clId="Web-{BC8F6ED1-1C9C-706E-9D4C-51EA8A971E59}" dt="2023-08-21T20:37:08.405" v="0"/>
          <ac:spMkLst>
            <pc:docMk/>
            <pc:sldMk cId="543192413" sldId="256"/>
            <ac:spMk id="2" creationId="{2BA1CCBD-84AC-33CA-0BEB-0EA8C35DD1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2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8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4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5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46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7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2A3A-CF44-4963-9E58-75E9E3D4DB71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tableau.com/current/pro/desktop/pt-br/cardinality_and_ri.htm" TargetMode="External"/><Relationship Id="rId3" Type="http://schemas.openxmlformats.org/officeDocument/2006/relationships/hyperlink" Target="https://www.dio.me/articles/a-importancia-da-cardinalidade-em-bancos-de-dados" TargetMode="External"/><Relationship Id="rId7" Type="http://schemas.openxmlformats.org/officeDocument/2006/relationships/hyperlink" Target="https://pt.wikipedia.org/wiki/Cardinalidade_(modelagem_de_dados)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sul.edu.br/professor/arquivos_alunos/doc_1255617958.pdf" TargetMode="External"/><Relationship Id="rId5" Type="http://schemas.openxmlformats.org/officeDocument/2006/relationships/hyperlink" Target="https://fabiojaniolima.gitbooks.io/banco-de-dados-modelagem-de-dados/content/capitulo-2/2.4-tipos-de-relacionamento-ou-cardinalidade-do-relacionamento.html" TargetMode="External"/><Relationship Id="rId4" Type="http://schemas.openxmlformats.org/officeDocument/2006/relationships/hyperlink" Target="https://www.devmedia.com.br/tecnologias-de-banco-de-dados-e-modelagem-de-dados/166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F06EF95-3DFD-B97A-C772-7C93A76417BA}"/>
              </a:ext>
            </a:extLst>
          </p:cNvPr>
          <p:cNvGrpSpPr/>
          <p:nvPr/>
        </p:nvGrpSpPr>
        <p:grpSpPr>
          <a:xfrm>
            <a:off x="-142112" y="-3923"/>
            <a:ext cx="12334112" cy="7005918"/>
            <a:chOff x="-142112" y="-3923"/>
            <a:chExt cx="12334112" cy="7005918"/>
          </a:xfrm>
        </p:grpSpPr>
        <p:pic>
          <p:nvPicPr>
            <p:cNvPr id="5122" name="Picture 2" descr="Quais são os principais bancos de dados e seus usos? – CL9">
              <a:extLst>
                <a:ext uri="{FF2B5EF4-FFF2-40B4-BE49-F238E27FC236}">
                  <a16:creationId xmlns:a16="http://schemas.microsoft.com/office/drawing/2014/main" id="{C24F9DBB-431B-28BE-B7C2-E9416A2BE0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39"/>
            <a:stretch/>
          </p:blipFill>
          <p:spPr bwMode="auto">
            <a:xfrm>
              <a:off x="-142112" y="-3923"/>
              <a:ext cx="12334112" cy="686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AAE235B-F313-4D9F-B15B-27111F24E55B}"/>
                </a:ext>
              </a:extLst>
            </p:cNvPr>
            <p:cNvSpPr/>
            <p:nvPr/>
          </p:nvSpPr>
          <p:spPr>
            <a:xfrm>
              <a:off x="0" y="-3923"/>
              <a:ext cx="12192000" cy="7005918"/>
            </a:xfrm>
            <a:prstGeom prst="rect">
              <a:avLst/>
            </a:prstGeom>
            <a:solidFill>
              <a:srgbClr val="2029AD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49918" y="3610791"/>
            <a:ext cx="11442082" cy="24849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00"/>
              </a:lnSpc>
            </a:pPr>
            <a:r>
              <a:rPr lang="en-US" sz="5400" b="1" spc="124" dirty="0">
                <a:solidFill>
                  <a:schemeClr val="bg1"/>
                </a:solidFill>
                <a:latin typeface="Century Gothic" panose="020B0502020202020204" pitchFamily="34" charset="0"/>
              </a:rPr>
              <a:t>Modelo </a:t>
            </a:r>
            <a:r>
              <a:rPr lang="en-US" sz="5400" b="1" spc="124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Entidade-Relacionamento</a:t>
            </a:r>
            <a:r>
              <a:rPr lang="en-US" sz="5400" b="1" spc="124" dirty="0">
                <a:solidFill>
                  <a:schemeClr val="bg1"/>
                </a:solidFill>
                <a:latin typeface="Century Gothic" panose="020B0502020202020204" pitchFamily="34" charset="0"/>
              </a:rPr>
              <a:t> (MER)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AD58517-3032-46F2-82CF-CB5A7444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923"/>
            <a:ext cx="7582958" cy="52394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AF6D871-E5BF-4649-B56C-218575E5C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8" y="2225673"/>
            <a:ext cx="6189197" cy="16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A cardinalidade é de extrema importância na modelagem de bancos de dados, pois afeta diretamente o desempenho das consultas. </a:t>
            </a:r>
          </a:p>
          <a:p>
            <a:endParaRPr lang="pt-BR" sz="2400" spc="217" dirty="0"/>
          </a:p>
          <a:p>
            <a:r>
              <a:rPr lang="pt-BR" sz="2400" spc="217" dirty="0"/>
              <a:t>Uma cardinalidade corretamente modelada permite consultas mais eficientes e precisas, reduzindo o tempo de resposta e otimizando o uso dos recursos do banco de dados.</a:t>
            </a:r>
          </a:p>
          <a:p>
            <a:endParaRPr lang="pt-BR" sz="2400" spc="217" dirty="0"/>
          </a:p>
          <a:p>
            <a:r>
              <a:rPr lang="pt-BR" sz="2400" spc="217" dirty="0"/>
              <a:t>Além disso, a cardinalidade também influencia na integridade dos dados.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6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Uma cardinalidade mal definida pode levar a inconsistências e redundâncias nos registros. </a:t>
            </a:r>
          </a:p>
          <a:p>
            <a:endParaRPr lang="pt-BR" sz="2400" spc="217" dirty="0"/>
          </a:p>
          <a:p>
            <a:r>
              <a:rPr lang="pt-BR" sz="2400" spc="217" dirty="0"/>
              <a:t>Por exemplo, se a cardinalidade entre uma tabela de pedidos e uma tabela de produtos for definida incorretamente como um-para-um, cada pedido precisaria repetir os dados do produto, resultando em uma duplicação desnecessária de informações.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77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Existem dois tipos de cardinalidade: mínima e máxima. </a:t>
            </a:r>
          </a:p>
          <a:p>
            <a:endParaRPr lang="pt-BR" sz="2400" spc="217" dirty="0"/>
          </a:p>
          <a:p>
            <a:r>
              <a:rPr lang="pt-BR" sz="2400" spc="217" dirty="0"/>
              <a:t>A cardinalidade </a:t>
            </a:r>
            <a:r>
              <a:rPr lang="pt-BR" sz="2400" b="1" spc="217" dirty="0"/>
              <a:t>máxima</a:t>
            </a:r>
            <a:r>
              <a:rPr lang="pt-BR" sz="2400" spc="217" dirty="0"/>
              <a:t>, expressa o número máximo de ocorrências de determinada entidade, associada a uma ocorrência da entidade em questão, através do relacionamento. </a:t>
            </a:r>
          </a:p>
          <a:p>
            <a:endParaRPr lang="pt-BR" sz="2400" spc="217" dirty="0"/>
          </a:p>
          <a:p>
            <a:r>
              <a:rPr lang="pt-BR" sz="2400" spc="217" dirty="0"/>
              <a:t>A cardinalidade </a:t>
            </a:r>
            <a:r>
              <a:rPr lang="pt-BR" sz="2400" b="1" spc="217" dirty="0"/>
              <a:t>mínima</a:t>
            </a:r>
            <a:r>
              <a:rPr lang="pt-BR" sz="2400" spc="217" dirty="0"/>
              <a:t>, expressa o número mínimo de ocorrências de determinada entidade associada a uma ocorrência da entidade em questão através do relacionamento.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16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Existem dois tipos de cardinalidade: mínima e máxima. </a:t>
            </a:r>
          </a:p>
          <a:p>
            <a:endParaRPr lang="pt-BR" sz="2400" spc="217" dirty="0"/>
          </a:p>
          <a:p>
            <a:r>
              <a:rPr lang="pt-BR" sz="2400" spc="217" dirty="0"/>
              <a:t>A cardinalidade </a:t>
            </a:r>
            <a:r>
              <a:rPr lang="pt-BR" sz="2400" b="1" spc="217" dirty="0"/>
              <a:t>máxima</a:t>
            </a:r>
            <a:r>
              <a:rPr lang="pt-BR" sz="2400" spc="217" dirty="0"/>
              <a:t>, expressa o número máximo de ocorrências de determinada entidade, associada a uma ocorrência da entidade em questão, através do relacionamento. </a:t>
            </a:r>
          </a:p>
          <a:p>
            <a:endParaRPr lang="pt-BR" sz="2400" spc="217" dirty="0"/>
          </a:p>
          <a:p>
            <a:r>
              <a:rPr lang="pt-BR" sz="2400" spc="217" dirty="0"/>
              <a:t>A cardinalidade </a:t>
            </a:r>
            <a:r>
              <a:rPr lang="pt-BR" sz="2400" b="1" spc="217" dirty="0"/>
              <a:t>mínima</a:t>
            </a:r>
            <a:r>
              <a:rPr lang="pt-BR" sz="2400" spc="217" dirty="0"/>
              <a:t>, expressa o número mínimo de ocorrências de determinada entidade associada a uma ocorrência da entidade em questão através do relacionamento.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06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Existem dois tipos de cardinalidade: mínima e máxima. </a:t>
            </a:r>
          </a:p>
          <a:p>
            <a:endParaRPr lang="pt-BR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Cardinalidade máxima e mínima">
            <a:extLst>
              <a:ext uri="{FF2B5EF4-FFF2-40B4-BE49-F238E27FC236}">
                <a16:creationId xmlns:a16="http://schemas.microsoft.com/office/drawing/2014/main" id="{71FEF72C-4486-6656-58C5-86DCC720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2" y="2364746"/>
            <a:ext cx="10157936" cy="30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439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Para fazermos a leitura do modelo, partimos de determinada entidade e a cardinalidade correspondente a essa entidade é representada no lado oposto. Em nosso exemplo, a cardinalidade (0:N) faz referência a EMPREGADO, já a cardinalidade (1:1), faz referência a DEPENDENTE.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Existem dois tipos de cardinalidade: mínima e máxima.">
            <a:extLst>
              <a:ext uri="{FF2B5EF4-FFF2-40B4-BE49-F238E27FC236}">
                <a16:creationId xmlns:a16="http://schemas.microsoft.com/office/drawing/2014/main" id="{26091642-997B-968D-5D02-AB1651F1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" y="3429000"/>
            <a:ext cx="11233384" cy="22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83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27957" y="565791"/>
            <a:ext cx="1208367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Referências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327956" y="1181344"/>
            <a:ext cx="11536087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000" spc="217" dirty="0">
                <a:hlinkClick r:id="rId3"/>
              </a:rPr>
              <a:t>https://www.dio.me/articles/a-importancia-da-cardinalidade-em-bancos-de-dados</a:t>
            </a:r>
            <a:endParaRPr lang="pt-BR" sz="2000" spc="217" dirty="0"/>
          </a:p>
          <a:p>
            <a:endParaRPr lang="pt-BR" sz="2000" spc="217" dirty="0"/>
          </a:p>
          <a:p>
            <a:r>
              <a:rPr lang="pt-BR" sz="2000" spc="217" dirty="0">
                <a:hlinkClick r:id="rId4"/>
              </a:rPr>
              <a:t>https://www.devmedia.com.br/tecnologias-de-banco-de-dados-e-modelagem-de-dados/1660</a:t>
            </a:r>
            <a:endParaRPr lang="pt-BR" sz="2000" spc="217" dirty="0"/>
          </a:p>
          <a:p>
            <a:endParaRPr lang="pt-BR" sz="2000" spc="217" dirty="0"/>
          </a:p>
          <a:p>
            <a:r>
              <a:rPr lang="pt-BR" sz="2000" spc="217" dirty="0">
                <a:hlinkClick r:id="rId5"/>
              </a:rPr>
              <a:t>https://fabiojaniolima.gitbooks.io/banco-de-dados-modelagem-de-dados/content/capitulo-2/2.4-tipos-de-relacionamento-ou-cardinalidade-do-relacionamento.html</a:t>
            </a:r>
            <a:endParaRPr lang="pt-BR" sz="2000" spc="217" dirty="0"/>
          </a:p>
          <a:p>
            <a:endParaRPr lang="pt-BR" sz="2000" spc="217" dirty="0"/>
          </a:p>
          <a:p>
            <a:r>
              <a:rPr lang="pt-BR" sz="2000" spc="217" dirty="0">
                <a:hlinkClick r:id="rId6"/>
              </a:rPr>
              <a:t>https://www.inesul.edu.br/professor/arquivos_alunos/doc_1255617958.pdf</a:t>
            </a:r>
            <a:endParaRPr lang="pt-BR" sz="2000" spc="217" dirty="0"/>
          </a:p>
          <a:p>
            <a:endParaRPr lang="pt-BR" sz="2000" spc="217" dirty="0"/>
          </a:p>
          <a:p>
            <a:r>
              <a:rPr lang="pt-BR" sz="2000" spc="217" dirty="0">
                <a:hlinkClick r:id="rId7"/>
              </a:rPr>
              <a:t>https://pt.wikipedia.org/wiki/Cardinalidade_(</a:t>
            </a:r>
            <a:r>
              <a:rPr lang="pt-BR" sz="2000" spc="217" dirty="0" err="1">
                <a:hlinkClick r:id="rId7"/>
              </a:rPr>
              <a:t>modelagem_de_dados</a:t>
            </a:r>
            <a:r>
              <a:rPr lang="pt-BR" sz="2000" spc="217" dirty="0">
                <a:hlinkClick r:id="rId7"/>
              </a:rPr>
              <a:t>)</a:t>
            </a:r>
            <a:endParaRPr lang="pt-BR" sz="2000" spc="217" dirty="0"/>
          </a:p>
          <a:p>
            <a:endParaRPr lang="pt-BR" sz="2000" spc="217" dirty="0"/>
          </a:p>
          <a:p>
            <a:r>
              <a:rPr lang="pt-BR" sz="2000" spc="217" dirty="0">
                <a:hlinkClick r:id="rId8"/>
              </a:rPr>
              <a:t>https://help.tableau.com/current/pro/desktop/pt-br/cardinality_and_ri.htm</a:t>
            </a:r>
            <a:endParaRPr lang="pt-BR" sz="2000" spc="217" dirty="0"/>
          </a:p>
          <a:p>
            <a:endParaRPr lang="pt-BR" sz="2000" spc="217" dirty="0"/>
          </a:p>
          <a:p>
            <a:endParaRPr lang="pt-BR" sz="2000" spc="217" dirty="0"/>
          </a:p>
          <a:p>
            <a:endParaRPr lang="pt-BR" sz="2000" spc="217" dirty="0"/>
          </a:p>
          <a:p>
            <a:endParaRPr lang="pt-BR" sz="2000" spc="217" dirty="0"/>
          </a:p>
          <a:p>
            <a:endParaRPr lang="pt-BR" sz="2000" spc="217" dirty="0"/>
          </a:p>
          <a:p>
            <a:endParaRPr lang="pt-BR" sz="2000" spc="217" dirty="0"/>
          </a:p>
          <a:p>
            <a:endParaRPr lang="pt-BR" sz="2000" spc="217" dirty="0"/>
          </a:p>
        </p:txBody>
      </p:sp>
    </p:spTree>
    <p:extLst>
      <p:ext uri="{BB962C8B-B14F-4D97-AF65-F5344CB8AC3E}">
        <p14:creationId xmlns:p14="http://schemas.microsoft.com/office/powerpoint/2010/main" val="423353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51" y="1504689"/>
            <a:ext cx="1235730" cy="4318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5" y="1504688"/>
            <a:ext cx="1875820" cy="4318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83" y="1504688"/>
            <a:ext cx="878854" cy="4318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93" y="1504688"/>
            <a:ext cx="2156495" cy="4699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99" y="1504689"/>
            <a:ext cx="1602766" cy="4318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3" y="1504689"/>
            <a:ext cx="1837720" cy="43307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64" y="4880306"/>
            <a:ext cx="1604036" cy="43180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6" y="4880306"/>
            <a:ext cx="1237000" cy="43180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50" y="4880306"/>
            <a:ext cx="1877090" cy="43180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3" y="4880306"/>
            <a:ext cx="1836450" cy="43307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13" y="4880306"/>
            <a:ext cx="880124" cy="43180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57" y="4880306"/>
            <a:ext cx="2157765" cy="4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1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O Modelo Entidade Relacionamento (também chamado Modelo ER, ou simplesmente MER), como o nome sugere, é um modelo conceitual utilizado na Engenharia de Software para descrever os objetos (entidades) envolvidos em um domínio de negócios, com suas características (atributos) e como elas se relacionam entre si (relacionamentos).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Modelo </a:t>
            </a:r>
            <a:r>
              <a:rPr lang="en-US" sz="4000" b="1" spc="67" dirty="0" err="1">
                <a:latin typeface="Century Gothic" panose="020B0502020202020204" pitchFamily="34" charset="0"/>
              </a:rPr>
              <a:t>Entidade-Relacionamento</a:t>
            </a:r>
            <a:r>
              <a:rPr lang="en-US" sz="4000" b="1" spc="67" dirty="0">
                <a:latin typeface="Century Gothic" panose="020B0502020202020204" pitchFamily="34" charset="0"/>
              </a:rPr>
              <a:t> (MER)</a:t>
            </a:r>
          </a:p>
        </p:txBody>
      </p:sp>
      <p:pic>
        <p:nvPicPr>
          <p:cNvPr id="1028" name="Picture 4" descr="Modelo Entidade Relacionamento-SQL – PH Cardoso – Tecnologia">
            <a:extLst>
              <a:ext uri="{FF2B5EF4-FFF2-40B4-BE49-F238E27FC236}">
                <a16:creationId xmlns:a16="http://schemas.microsoft.com/office/drawing/2014/main" id="{67F7156F-9E06-5CF6-7F1F-E2BE3DD7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4"/>
          <a:stretch/>
        </p:blipFill>
        <p:spPr bwMode="auto">
          <a:xfrm>
            <a:off x="2097716" y="3429000"/>
            <a:ext cx="7996567" cy="276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6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Uma entidade é algo sobre o qual se deseja que sejam coletados e armazenados dados. Ela representa um tipo particular de objeto no mundo real. Por isso, as entidades são “distinguíveis”, ou seja, cada ocorrência de entidade é única e distinta. As entidades podem ser objetos físicos, como clientes e produtos, mas também abstrações, como rotas de voo ou apresentações musicais.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Entidades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CAB5D8-9530-6837-5606-C48DD520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74" y="3842073"/>
            <a:ext cx="11605437" cy="19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7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Atributos são as características que descrevem cada entidade dentro do domínio. Por exemplo, um cliente possui nome, endereço e telefone. Durante a análise de requisitos, são identificados os atributos relevantes de cada entidade naquele contexto, de forma a manter o modelo o mais simples possível e consequentemente armazenar apenas as informações que serão úteis futuramente.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Atributos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729D91-347A-9EDE-496F-7C28FC1A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82" y="3429000"/>
            <a:ext cx="6270689" cy="26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317" y="1439696"/>
            <a:ext cx="3157984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As entidades podem se relacionar entre si, havendo assim uma associação, que conhecemos como relacionamento, que normalmente são representados por verbos. Como, por exemplo, “uma pessoa trabalha para uma empresa”.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Relacionamentos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C52FC4-A6EA-22E8-877E-57F2BFBF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88" y="1276460"/>
            <a:ext cx="8117711" cy="47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A cardinalidade em bancos de dados refere-se à relação entre as tabelas, especificamente ao número de registros em uma tabela que podem estar relacionados a um único registro em outra tabela. </a:t>
            </a:r>
          </a:p>
          <a:p>
            <a:endParaRPr lang="pt-BR" sz="2400" spc="217" dirty="0"/>
          </a:p>
          <a:p>
            <a:r>
              <a:rPr lang="pt-BR" sz="2400" spc="217" dirty="0"/>
              <a:t>É uma medida que indica quantos registros em uma tabela estão associados a um registro correspondente em outra tabela.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7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Nesse tipo de relação, um registro em uma tabela está associado a apenas um registro em outra tabela e vice-versa. </a:t>
            </a:r>
          </a:p>
          <a:p>
            <a:r>
              <a:rPr lang="pt-BR" sz="2400" spc="217" dirty="0"/>
              <a:t>Exemplo: O gerente pode gerenciar apenas um departamento, assim como um departamento de uma empresa pode ser gerenciado por apenas um gerente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r>
              <a:rPr lang="en-US" sz="4000" b="1" spc="67" dirty="0">
                <a:latin typeface="Century Gothic" panose="020B0502020202020204" pitchFamily="34" charset="0"/>
              </a:rPr>
              <a:t> Um-para-Um (1:1)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D06CB2-A8E6-48E4-9A11-3D51341A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63" y="3566244"/>
            <a:ext cx="9196385" cy="2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71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Aqui, um registro em uma tabela pode estar associado a vários registros em outra tabela, mas cada registro na segunda tabela está associado a apenas um registro na primeira tabela</a:t>
            </a:r>
          </a:p>
          <a:p>
            <a:r>
              <a:rPr lang="pt-BR" sz="2400" spc="217" dirty="0"/>
              <a:t>Exemplo: No sistema de vendas, é possível afirmar que pode-se gerar várias notas fiscais para os clientes, porém cada nota fiscal possui apenas um cliente descrito, não sendo possível que a mesma nota fiscal seja gerada para dois clientes ao mesmo tempo.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r>
              <a:rPr lang="en-US" sz="4000" b="1" spc="67" dirty="0">
                <a:latin typeface="Century Gothic" panose="020B0502020202020204" pitchFamily="34" charset="0"/>
              </a:rPr>
              <a:t> Um-para-</a:t>
            </a:r>
            <a:r>
              <a:rPr lang="en-US" sz="4000" b="1" spc="67" dirty="0" err="1">
                <a:latin typeface="Century Gothic" panose="020B0502020202020204" pitchFamily="34" charset="0"/>
              </a:rPr>
              <a:t>Muitos</a:t>
            </a:r>
            <a:r>
              <a:rPr lang="en-US" sz="4000" b="1" spc="67" dirty="0">
                <a:latin typeface="Century Gothic" panose="020B0502020202020204" pitchFamily="34" charset="0"/>
              </a:rPr>
              <a:t> (1:N)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310008-0A5A-D60F-29FF-96440FFE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91" y="4036594"/>
            <a:ext cx="8951974" cy="22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Um relacionamento do tipo muitos para muitos representa que várias</a:t>
            </a:r>
          </a:p>
          <a:p>
            <a:r>
              <a:rPr lang="pt-BR" sz="2400" spc="217" dirty="0"/>
              <a:t>ocorrências da entidade A relacionam-se com várias ocorrências da entidade B, sendo que, consequentemente, o inverso é verdadeiro</a:t>
            </a:r>
          </a:p>
          <a:p>
            <a:r>
              <a:rPr lang="pt-BR" sz="2400" spc="217" dirty="0"/>
              <a:t>Exemplo: No sistema de vendas alocado em um supermercado, um cliente pode comprar vários produtos, assim como um determinado produto pode ser adquirido por vários clientes.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Cardinalidade</a:t>
            </a:r>
            <a:r>
              <a:rPr lang="en-US" sz="4000" b="1" spc="67" dirty="0">
                <a:latin typeface="Century Gothic" panose="020B0502020202020204" pitchFamily="34" charset="0"/>
              </a:rPr>
              <a:t> </a:t>
            </a:r>
            <a:r>
              <a:rPr lang="en-US" sz="4000" b="1" spc="67" dirty="0" err="1">
                <a:latin typeface="Century Gothic" panose="020B0502020202020204" pitchFamily="34" charset="0"/>
              </a:rPr>
              <a:t>Muitos</a:t>
            </a:r>
            <a:r>
              <a:rPr lang="en-US" sz="4000" b="1" spc="67" dirty="0">
                <a:latin typeface="Century Gothic" panose="020B0502020202020204" pitchFamily="34" charset="0"/>
              </a:rPr>
              <a:t>-para-</a:t>
            </a:r>
            <a:r>
              <a:rPr lang="en-US" sz="4000" b="1" spc="67" dirty="0" err="1">
                <a:latin typeface="Century Gothic" panose="020B0502020202020204" pitchFamily="34" charset="0"/>
              </a:rPr>
              <a:t>Muitos</a:t>
            </a:r>
            <a:r>
              <a:rPr lang="en-US" sz="4000" b="1" spc="67" dirty="0">
                <a:latin typeface="Century Gothic" panose="020B0502020202020204" pitchFamily="34" charset="0"/>
              </a:rPr>
              <a:t> (N:N)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960FB0-2153-5D22-A3BC-C82A2D15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18" y="3667262"/>
            <a:ext cx="9337394" cy="26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2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3849bd-efdd-4698-a5e8-6d07bff0b75f">
      <Terms xmlns="http://schemas.microsoft.com/office/infopath/2007/PartnerControls"/>
    </lcf76f155ced4ddcb4097134ff3c332f>
    <TaxCatchAll xmlns="4edbee8a-60af-40c7-a1d3-c9cb7ff0de7c" xsi:nil="true"/>
    <_Flow_SignoffStatus xmlns="e23849bd-efdd-4698-a5e8-6d07bff0b75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66A979BC38DF4AAB1275A32016FDBF" ma:contentTypeVersion="20" ma:contentTypeDescription="Crie um novo documento." ma:contentTypeScope="" ma:versionID="b5a954a23c23e5ff2f9e54c95d6f06e0">
  <xsd:schema xmlns:xsd="http://www.w3.org/2001/XMLSchema" xmlns:xs="http://www.w3.org/2001/XMLSchema" xmlns:p="http://schemas.microsoft.com/office/2006/metadata/properties" xmlns:ns2="e23849bd-efdd-4698-a5e8-6d07bff0b75f" xmlns:ns3="4edbee8a-60af-40c7-a1d3-c9cb7ff0de7c" targetNamespace="http://schemas.microsoft.com/office/2006/metadata/properties" ma:root="true" ma:fieldsID="dba1900a17775bf0174064ff91fc8af9" ns2:_="" ns3:_="">
    <xsd:import namespace="e23849bd-efdd-4698-a5e8-6d07bff0b75f"/>
    <xsd:import namespace="4edbee8a-60af-40c7-a1d3-c9cb7ff0de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Details" minOccurs="0"/>
                <xsd:element ref="ns3:SharedWithUser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849bd-efdd-4698-a5e8-6d07bff0b7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Estado da aprovação" ma:internalName="Estado_x0020_da_x0020_aprova_x00e7__x00e3_o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a60f0fae-ccbd-443b-a613-a22fb470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bee8a-60af-40c7-a1d3-c9cb7ff0de7c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3" nillable="true" ma:displayName="Taxonomy Catch All Column" ma:hidden="true" ma:list="{51026482-432d-4692-b32f-0750dfafe8bb}" ma:internalName="TaxCatchAll" ma:showField="CatchAllData" ma:web="4edbee8a-60af-40c7-a1d3-c9cb7ff0de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1FA07A-293F-4182-AB4A-00CDE458BEEC}">
  <ds:schemaRefs>
    <ds:schemaRef ds:uri="http://schemas.microsoft.com/office/2006/metadata/properties"/>
    <ds:schemaRef ds:uri="http://schemas.microsoft.com/office/infopath/2007/PartnerControls"/>
    <ds:schemaRef ds:uri="e23849bd-efdd-4698-a5e8-6d07bff0b75f"/>
    <ds:schemaRef ds:uri="4edbee8a-60af-40c7-a1d3-c9cb7ff0de7c"/>
  </ds:schemaRefs>
</ds:datastoreItem>
</file>

<file path=customXml/itemProps2.xml><?xml version="1.0" encoding="utf-8"?>
<ds:datastoreItem xmlns:ds="http://schemas.openxmlformats.org/officeDocument/2006/customXml" ds:itemID="{A566FC51-E906-4929-B198-8AA19A758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849bd-efdd-4698-a5e8-6d07bff0b75f"/>
    <ds:schemaRef ds:uri="4edbee8a-60af-40c7-a1d3-c9cb7ff0de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A5EF7E-FEDD-4B84-8048-57A7AA2773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907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dos Santos Braga</dc:creator>
  <cp:lastModifiedBy>Gregory Veloso Silva</cp:lastModifiedBy>
  <cp:revision>20</cp:revision>
  <dcterms:created xsi:type="dcterms:W3CDTF">2023-07-19T20:57:09Z</dcterms:created>
  <dcterms:modified xsi:type="dcterms:W3CDTF">2024-02-28T14:19:08Z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0x0101000666A979BC38DF4AAB1275A32016FDBF</vt:lpwstr>
  </property>
</Properties>
</file>