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256" r:id="rId5"/>
    <p:sldId id="272" r:id="rId6"/>
    <p:sldId id="291" r:id="rId7"/>
    <p:sldId id="292" r:id="rId8"/>
    <p:sldId id="290" r:id="rId9"/>
    <p:sldId id="294" r:id="rId10"/>
    <p:sldId id="295" r:id="rId11"/>
    <p:sldId id="298" r:id="rId12"/>
    <p:sldId id="297"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293" r:id="rId26"/>
    <p:sldId id="259" r:id="rId2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egory Veloso Silva" initials="GV" lastIdx="1" clrIdx="0">
    <p:extLst>
      <p:ext uri="{19B8F6BF-5375-455C-9EA6-DF929625EA0E}">
        <p15:presenceInfo xmlns:p15="http://schemas.microsoft.com/office/powerpoint/2012/main" userId="S::gveloso@findes.org.br::be43eae0-d379-4bde-be31-c93a8ca0f98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23AC"/>
    <a:srgbClr val="2029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064" autoAdjust="0"/>
  </p:normalViewPr>
  <p:slideViewPr>
    <p:cSldViewPr snapToGrid="0">
      <p:cViewPr varScale="1">
        <p:scale>
          <a:sx n="84" d="100"/>
          <a:sy n="84" d="100"/>
        </p:scale>
        <p:origin x="180"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ory Veloso" userId="c73d16a4a646976d" providerId="LiveId" clId="{254A9757-ADD5-4D6F-A926-2A640EC4E95C}"/>
    <pc:docChg chg="undo custSel addSld delSld modSld sldOrd">
      <pc:chgData name="Gregory Veloso" userId="c73d16a4a646976d" providerId="LiveId" clId="{254A9757-ADD5-4D6F-A926-2A640EC4E95C}" dt="2024-02-18T02:35:28.998" v="76" actId="20577"/>
      <pc:docMkLst>
        <pc:docMk/>
      </pc:docMkLst>
      <pc:sldChg chg="modSp mod">
        <pc:chgData name="Gregory Veloso" userId="c73d16a4a646976d" providerId="LiveId" clId="{254A9757-ADD5-4D6F-A926-2A640EC4E95C}" dt="2024-02-18T02:13:41.988" v="6" actId="14100"/>
        <pc:sldMkLst>
          <pc:docMk/>
          <pc:sldMk cId="543192413" sldId="256"/>
        </pc:sldMkLst>
        <pc:spChg chg="mod">
          <ac:chgData name="Gregory Veloso" userId="c73d16a4a646976d" providerId="LiveId" clId="{254A9757-ADD5-4D6F-A926-2A640EC4E95C}" dt="2024-02-18T02:13:41.988" v="6" actId="14100"/>
          <ac:spMkLst>
            <pc:docMk/>
            <pc:sldMk cId="543192413" sldId="256"/>
            <ac:spMk id="6" creationId="{00000000-0000-0000-0000-000000000000}"/>
          </ac:spMkLst>
        </pc:spChg>
        <pc:picChg chg="mod">
          <ac:chgData name="Gregory Veloso" userId="c73d16a4a646976d" providerId="LiveId" clId="{254A9757-ADD5-4D6F-A926-2A640EC4E95C}" dt="2024-02-18T02:13:37.084" v="4" actId="1076"/>
          <ac:picMkLst>
            <pc:docMk/>
            <pc:sldMk cId="543192413" sldId="256"/>
            <ac:picMk id="23" creationId="{DAF6D871-E5BF-4649-B56C-218575E5CF33}"/>
          </ac:picMkLst>
        </pc:picChg>
      </pc:sldChg>
      <pc:sldChg chg="modSp mod">
        <pc:chgData name="Gregory Veloso" userId="c73d16a4a646976d" providerId="LiveId" clId="{254A9757-ADD5-4D6F-A926-2A640EC4E95C}" dt="2024-02-18T02:35:28.998" v="76" actId="20577"/>
        <pc:sldMkLst>
          <pc:docMk/>
          <pc:sldMk cId="4233530056" sldId="271"/>
        </pc:sldMkLst>
        <pc:spChg chg="mod">
          <ac:chgData name="Gregory Veloso" userId="c73d16a4a646976d" providerId="LiveId" clId="{254A9757-ADD5-4D6F-A926-2A640EC4E95C}" dt="2024-02-18T02:35:28.998" v="76" actId="20577"/>
          <ac:spMkLst>
            <pc:docMk/>
            <pc:sldMk cId="4233530056" sldId="271"/>
            <ac:spMk id="6" creationId="{00000000-0000-0000-0000-000000000000}"/>
          </ac:spMkLst>
        </pc:spChg>
      </pc:sldChg>
      <pc:sldChg chg="addSp delSp modSp mod">
        <pc:chgData name="Gregory Veloso" userId="c73d16a4a646976d" providerId="LiveId" clId="{254A9757-ADD5-4D6F-A926-2A640EC4E95C}" dt="2024-02-18T02:28:58.187" v="42" actId="1076"/>
        <pc:sldMkLst>
          <pc:docMk/>
          <pc:sldMk cId="4093664828" sldId="272"/>
        </pc:sldMkLst>
        <pc:spChg chg="add del mod">
          <ac:chgData name="Gregory Veloso" userId="c73d16a4a646976d" providerId="LiveId" clId="{254A9757-ADD5-4D6F-A926-2A640EC4E95C}" dt="2024-02-18T02:28:01.725" v="35" actId="478"/>
          <ac:spMkLst>
            <pc:docMk/>
            <pc:sldMk cId="4093664828" sldId="272"/>
            <ac:spMk id="2" creationId="{097DDAA1-5781-23A7-48E8-A38614DE24C6}"/>
          </ac:spMkLst>
        </pc:spChg>
        <pc:spChg chg="mod">
          <ac:chgData name="Gregory Veloso" userId="c73d16a4a646976d" providerId="LiveId" clId="{254A9757-ADD5-4D6F-A926-2A640EC4E95C}" dt="2024-02-18T02:25:38.613" v="21" actId="14100"/>
          <ac:spMkLst>
            <pc:docMk/>
            <pc:sldMk cId="4093664828" sldId="272"/>
            <ac:spMk id="5" creationId="{00000000-0000-0000-0000-000000000000}"/>
          </ac:spMkLst>
        </pc:spChg>
        <pc:spChg chg="mod">
          <ac:chgData name="Gregory Veloso" userId="c73d16a4a646976d" providerId="LiveId" clId="{254A9757-ADD5-4D6F-A926-2A640EC4E95C}" dt="2024-02-18T02:24:29.871" v="10" actId="20577"/>
          <ac:spMkLst>
            <pc:docMk/>
            <pc:sldMk cId="4093664828" sldId="272"/>
            <ac:spMk id="6" creationId="{00000000-0000-0000-0000-000000000000}"/>
          </ac:spMkLst>
        </pc:spChg>
        <pc:picChg chg="add del mod">
          <ac:chgData name="Gregory Veloso" userId="c73d16a4a646976d" providerId="LiveId" clId="{254A9757-ADD5-4D6F-A926-2A640EC4E95C}" dt="2024-02-18T02:28:03.384" v="36" actId="478"/>
          <ac:picMkLst>
            <pc:docMk/>
            <pc:sldMk cId="4093664828" sldId="272"/>
            <ac:picMk id="3" creationId="{4E6432E7-5A39-2594-72AA-C093DAAC8901}"/>
          </ac:picMkLst>
        </pc:picChg>
        <pc:picChg chg="del">
          <ac:chgData name="Gregory Veloso" userId="c73d16a4a646976d" providerId="LiveId" clId="{254A9757-ADD5-4D6F-A926-2A640EC4E95C}" dt="2024-02-18T02:24:31.964" v="11" actId="478"/>
          <ac:picMkLst>
            <pc:docMk/>
            <pc:sldMk cId="4093664828" sldId="272"/>
            <ac:picMk id="1026" creationId="{BB3F7ACD-5B80-3A82-E647-55C8CFE6985A}"/>
          </ac:picMkLst>
        </pc:picChg>
        <pc:picChg chg="add mod">
          <ac:chgData name="Gregory Veloso" userId="c73d16a4a646976d" providerId="LiveId" clId="{254A9757-ADD5-4D6F-A926-2A640EC4E95C}" dt="2024-02-18T02:28:58.187" v="42" actId="1076"/>
          <ac:picMkLst>
            <pc:docMk/>
            <pc:sldMk cId="4093664828" sldId="272"/>
            <ac:picMk id="1028" creationId="{67F7156F-9E06-5CF6-7F1F-E2BE3DD704B7}"/>
          </ac:picMkLst>
        </pc:picChg>
      </pc:sldChg>
      <pc:sldChg chg="delSp modSp add mod">
        <pc:chgData name="Gregory Veloso" userId="c73d16a4a646976d" providerId="LiveId" clId="{254A9757-ADD5-4D6F-A926-2A640EC4E95C}" dt="2024-02-18T02:27:58.003" v="34" actId="1076"/>
        <pc:sldMkLst>
          <pc:docMk/>
          <pc:sldMk cId="1892459238" sldId="273"/>
        </pc:sldMkLst>
        <pc:spChg chg="mod">
          <ac:chgData name="Gregory Veloso" userId="c73d16a4a646976d" providerId="LiveId" clId="{254A9757-ADD5-4D6F-A926-2A640EC4E95C}" dt="2024-02-18T02:27:54.307" v="32" actId="1076"/>
          <ac:spMkLst>
            <pc:docMk/>
            <pc:sldMk cId="1892459238" sldId="273"/>
            <ac:spMk id="2" creationId="{097DDAA1-5781-23A7-48E8-A38614DE24C6}"/>
          </ac:spMkLst>
        </pc:spChg>
        <pc:spChg chg="del">
          <ac:chgData name="Gregory Veloso" userId="c73d16a4a646976d" providerId="LiveId" clId="{254A9757-ADD5-4D6F-A926-2A640EC4E95C}" dt="2024-02-18T02:27:46.394" v="30" actId="478"/>
          <ac:spMkLst>
            <pc:docMk/>
            <pc:sldMk cId="1892459238" sldId="273"/>
            <ac:spMk id="5" creationId="{00000000-0000-0000-0000-000000000000}"/>
          </ac:spMkLst>
        </pc:spChg>
        <pc:picChg chg="mod">
          <ac:chgData name="Gregory Veloso" userId="c73d16a4a646976d" providerId="LiveId" clId="{254A9757-ADD5-4D6F-A926-2A640EC4E95C}" dt="2024-02-18T02:27:58.003" v="34" actId="1076"/>
          <ac:picMkLst>
            <pc:docMk/>
            <pc:sldMk cId="1892459238" sldId="273"/>
            <ac:picMk id="3" creationId="{4E6432E7-5A39-2594-72AA-C093DAAC8901}"/>
          </ac:picMkLst>
        </pc:picChg>
      </pc:sldChg>
      <pc:sldChg chg="del">
        <pc:chgData name="Gregory Veloso" userId="c73d16a4a646976d" providerId="LiveId" clId="{254A9757-ADD5-4D6F-A926-2A640EC4E95C}" dt="2024-02-18T02:13:52.829" v="7" actId="47"/>
        <pc:sldMkLst>
          <pc:docMk/>
          <pc:sldMk cId="4150348002" sldId="273"/>
        </pc:sldMkLst>
      </pc:sldChg>
      <pc:sldChg chg="del">
        <pc:chgData name="Gregory Veloso" userId="c73d16a4a646976d" providerId="LiveId" clId="{254A9757-ADD5-4D6F-A926-2A640EC4E95C}" dt="2024-02-18T02:13:52.829" v="7" actId="47"/>
        <pc:sldMkLst>
          <pc:docMk/>
          <pc:sldMk cId="2433603356" sldId="274"/>
        </pc:sldMkLst>
      </pc:sldChg>
      <pc:sldChg chg="addSp delSp modSp add mod ord">
        <pc:chgData name="Gregory Veloso" userId="c73d16a4a646976d" providerId="LiveId" clId="{254A9757-ADD5-4D6F-A926-2A640EC4E95C}" dt="2024-02-18T02:31:22.491" v="52" actId="1076"/>
        <pc:sldMkLst>
          <pc:docMk/>
          <pc:sldMk cId="3507579294" sldId="274"/>
        </pc:sldMkLst>
        <pc:spChg chg="mod">
          <ac:chgData name="Gregory Veloso" userId="c73d16a4a646976d" providerId="LiveId" clId="{254A9757-ADD5-4D6F-A926-2A640EC4E95C}" dt="2024-02-18T02:30:54.749" v="47"/>
          <ac:spMkLst>
            <pc:docMk/>
            <pc:sldMk cId="3507579294" sldId="274"/>
            <ac:spMk id="5" creationId="{00000000-0000-0000-0000-000000000000}"/>
          </ac:spMkLst>
        </pc:spChg>
        <pc:spChg chg="mod">
          <ac:chgData name="Gregory Veloso" userId="c73d16a4a646976d" providerId="LiveId" clId="{254A9757-ADD5-4D6F-A926-2A640EC4E95C}" dt="2024-02-18T02:30:34.529" v="46"/>
          <ac:spMkLst>
            <pc:docMk/>
            <pc:sldMk cId="3507579294" sldId="274"/>
            <ac:spMk id="6" creationId="{00000000-0000-0000-0000-000000000000}"/>
          </ac:spMkLst>
        </pc:spChg>
        <pc:picChg chg="add mod">
          <ac:chgData name="Gregory Veloso" userId="c73d16a4a646976d" providerId="LiveId" clId="{254A9757-ADD5-4D6F-A926-2A640EC4E95C}" dt="2024-02-18T02:31:22.491" v="52" actId="1076"/>
          <ac:picMkLst>
            <pc:docMk/>
            <pc:sldMk cId="3507579294" sldId="274"/>
            <ac:picMk id="2" creationId="{2BCAB5D8-9530-6837-5606-C48DD5204C2A}"/>
          </ac:picMkLst>
        </pc:picChg>
        <pc:picChg chg="del">
          <ac:chgData name="Gregory Veloso" userId="c73d16a4a646976d" providerId="LiveId" clId="{254A9757-ADD5-4D6F-A926-2A640EC4E95C}" dt="2024-02-18T02:30:56.845" v="48" actId="478"/>
          <ac:picMkLst>
            <pc:docMk/>
            <pc:sldMk cId="3507579294" sldId="274"/>
            <ac:picMk id="1028" creationId="{67F7156F-9E06-5CF6-7F1F-E2BE3DD704B7}"/>
          </ac:picMkLst>
        </pc:picChg>
      </pc:sldChg>
      <pc:sldChg chg="addSp delSp modSp add mod">
        <pc:chgData name="Gregory Veloso" userId="c73d16a4a646976d" providerId="LiveId" clId="{254A9757-ADD5-4D6F-A926-2A640EC4E95C}" dt="2024-02-18T02:32:03.708" v="60" actId="1076"/>
        <pc:sldMkLst>
          <pc:docMk/>
          <pc:sldMk cId="1424919318" sldId="275"/>
        </pc:sldMkLst>
        <pc:spChg chg="mod">
          <ac:chgData name="Gregory Veloso" userId="c73d16a4a646976d" providerId="LiveId" clId="{254A9757-ADD5-4D6F-A926-2A640EC4E95C}" dt="2024-02-18T02:31:45.856" v="55"/>
          <ac:spMkLst>
            <pc:docMk/>
            <pc:sldMk cId="1424919318" sldId="275"/>
            <ac:spMk id="5" creationId="{00000000-0000-0000-0000-000000000000}"/>
          </ac:spMkLst>
        </pc:spChg>
        <pc:spChg chg="mod">
          <ac:chgData name="Gregory Veloso" userId="c73d16a4a646976d" providerId="LiveId" clId="{254A9757-ADD5-4D6F-A926-2A640EC4E95C}" dt="2024-02-18T02:31:36.640" v="54"/>
          <ac:spMkLst>
            <pc:docMk/>
            <pc:sldMk cId="1424919318" sldId="275"/>
            <ac:spMk id="6" creationId="{00000000-0000-0000-0000-000000000000}"/>
          </ac:spMkLst>
        </pc:spChg>
        <pc:picChg chg="del">
          <ac:chgData name="Gregory Veloso" userId="c73d16a4a646976d" providerId="LiveId" clId="{254A9757-ADD5-4D6F-A926-2A640EC4E95C}" dt="2024-02-18T02:31:55.268" v="56" actId="478"/>
          <ac:picMkLst>
            <pc:docMk/>
            <pc:sldMk cId="1424919318" sldId="275"/>
            <ac:picMk id="2" creationId="{2BCAB5D8-9530-6837-5606-C48DD5204C2A}"/>
          </ac:picMkLst>
        </pc:picChg>
        <pc:picChg chg="add mod">
          <ac:chgData name="Gregory Veloso" userId="c73d16a4a646976d" providerId="LiveId" clId="{254A9757-ADD5-4D6F-A926-2A640EC4E95C}" dt="2024-02-18T02:32:03.708" v="60" actId="1076"/>
          <ac:picMkLst>
            <pc:docMk/>
            <pc:sldMk cId="1424919318" sldId="275"/>
            <ac:picMk id="3" creationId="{6B729D91-347A-9EDE-496F-7C28FC1A5EFF}"/>
          </ac:picMkLst>
        </pc:picChg>
      </pc:sldChg>
      <pc:sldChg chg="del">
        <pc:chgData name="Gregory Veloso" userId="c73d16a4a646976d" providerId="LiveId" clId="{254A9757-ADD5-4D6F-A926-2A640EC4E95C}" dt="2024-02-18T02:13:52.829" v="7" actId="47"/>
        <pc:sldMkLst>
          <pc:docMk/>
          <pc:sldMk cId="2976172848" sldId="275"/>
        </pc:sldMkLst>
      </pc:sldChg>
      <pc:sldChg chg="del">
        <pc:chgData name="Gregory Veloso" userId="c73d16a4a646976d" providerId="LiveId" clId="{254A9757-ADD5-4D6F-A926-2A640EC4E95C}" dt="2024-02-18T02:13:52.829" v="7" actId="47"/>
        <pc:sldMkLst>
          <pc:docMk/>
          <pc:sldMk cId="320391714" sldId="276"/>
        </pc:sldMkLst>
      </pc:sldChg>
      <pc:sldChg chg="addSp delSp modSp add mod">
        <pc:chgData name="Gregory Veloso" userId="c73d16a4a646976d" providerId="LiveId" clId="{254A9757-ADD5-4D6F-A926-2A640EC4E95C}" dt="2024-02-18T02:33:34.796" v="74" actId="14100"/>
        <pc:sldMkLst>
          <pc:docMk/>
          <pc:sldMk cId="1403048766" sldId="276"/>
        </pc:sldMkLst>
        <pc:spChg chg="mod">
          <ac:chgData name="Gregory Veloso" userId="c73d16a4a646976d" providerId="LiveId" clId="{254A9757-ADD5-4D6F-A926-2A640EC4E95C}" dt="2024-02-18T02:33:20.965" v="71" actId="14100"/>
          <ac:spMkLst>
            <pc:docMk/>
            <pc:sldMk cId="1403048766" sldId="276"/>
            <ac:spMk id="5" creationId="{00000000-0000-0000-0000-000000000000}"/>
          </ac:spMkLst>
        </pc:spChg>
        <pc:spChg chg="mod">
          <ac:chgData name="Gregory Veloso" userId="c73d16a4a646976d" providerId="LiveId" clId="{254A9757-ADD5-4D6F-A926-2A640EC4E95C}" dt="2024-02-18T02:32:25.074" v="63"/>
          <ac:spMkLst>
            <pc:docMk/>
            <pc:sldMk cId="1403048766" sldId="276"/>
            <ac:spMk id="6" creationId="{00000000-0000-0000-0000-000000000000}"/>
          </ac:spMkLst>
        </pc:spChg>
        <pc:picChg chg="add mod">
          <ac:chgData name="Gregory Veloso" userId="c73d16a4a646976d" providerId="LiveId" clId="{254A9757-ADD5-4D6F-A926-2A640EC4E95C}" dt="2024-02-18T02:33:34.796" v="74" actId="14100"/>
          <ac:picMkLst>
            <pc:docMk/>
            <pc:sldMk cId="1403048766" sldId="276"/>
            <ac:picMk id="2" creationId="{59C52FC4-A6EA-22E8-877E-57F2BFBFD40E}"/>
          </ac:picMkLst>
        </pc:picChg>
        <pc:picChg chg="del">
          <ac:chgData name="Gregory Veloso" userId="c73d16a4a646976d" providerId="LiveId" clId="{254A9757-ADD5-4D6F-A926-2A640EC4E95C}" dt="2024-02-18T02:32:44.489" v="65" actId="478"/>
          <ac:picMkLst>
            <pc:docMk/>
            <pc:sldMk cId="1403048766" sldId="276"/>
            <ac:picMk id="3" creationId="{6B729D91-347A-9EDE-496F-7C28FC1A5EFF}"/>
          </ac:picMkLst>
        </pc:picChg>
      </pc:sldChg>
      <pc:sldChg chg="del">
        <pc:chgData name="Gregory Veloso" userId="c73d16a4a646976d" providerId="LiveId" clId="{254A9757-ADD5-4D6F-A926-2A640EC4E95C}" dt="2024-02-18T02:13:52.829" v="7" actId="47"/>
        <pc:sldMkLst>
          <pc:docMk/>
          <pc:sldMk cId="286987206" sldId="277"/>
        </pc:sldMkLst>
      </pc:sldChg>
      <pc:sldChg chg="del">
        <pc:chgData name="Gregory Veloso" userId="c73d16a4a646976d" providerId="LiveId" clId="{254A9757-ADD5-4D6F-A926-2A640EC4E95C}" dt="2024-02-18T02:13:52.829" v="7" actId="47"/>
        <pc:sldMkLst>
          <pc:docMk/>
          <pc:sldMk cId="2052433858" sldId="279"/>
        </pc:sldMkLst>
      </pc:sldChg>
      <pc:sldChg chg="del">
        <pc:chgData name="Gregory Veloso" userId="c73d16a4a646976d" providerId="LiveId" clId="{254A9757-ADD5-4D6F-A926-2A640EC4E95C}" dt="2024-02-18T02:13:52.829" v="7" actId="47"/>
        <pc:sldMkLst>
          <pc:docMk/>
          <pc:sldMk cId="1668072349" sldId="280"/>
        </pc:sldMkLst>
      </pc:sldChg>
      <pc:sldChg chg="del">
        <pc:chgData name="Gregory Veloso" userId="c73d16a4a646976d" providerId="LiveId" clId="{254A9757-ADD5-4D6F-A926-2A640EC4E95C}" dt="2024-02-18T02:13:52.829" v="7" actId="47"/>
        <pc:sldMkLst>
          <pc:docMk/>
          <pc:sldMk cId="2125912163" sldId="281"/>
        </pc:sldMkLst>
      </pc:sldChg>
      <pc:sldChg chg="del">
        <pc:chgData name="Gregory Veloso" userId="c73d16a4a646976d" providerId="LiveId" clId="{254A9757-ADD5-4D6F-A926-2A640EC4E95C}" dt="2024-02-18T02:13:52.829" v="7" actId="47"/>
        <pc:sldMkLst>
          <pc:docMk/>
          <pc:sldMk cId="3439739761" sldId="282"/>
        </pc:sldMkLst>
      </pc:sldChg>
      <pc:sldChg chg="del">
        <pc:chgData name="Gregory Veloso" userId="c73d16a4a646976d" providerId="LiveId" clId="{254A9757-ADD5-4D6F-A926-2A640EC4E95C}" dt="2024-02-18T02:13:52.829" v="7" actId="47"/>
        <pc:sldMkLst>
          <pc:docMk/>
          <pc:sldMk cId="2392191878" sldId="283"/>
        </pc:sldMkLst>
      </pc:sldChg>
    </pc:docChg>
  </pc:docChgLst>
  <pc:docChgLst>
    <pc:chgData name="Gregory Veloso" userId="c73d16a4a646976d" providerId="LiveId" clId="{94590F5D-69DD-41D0-86AA-9E55BB413744}"/>
    <pc:docChg chg="undo custSel addSld delSld modSld sldOrd">
      <pc:chgData name="Gregory Veloso" userId="c73d16a4a646976d" providerId="LiveId" clId="{94590F5D-69DD-41D0-86AA-9E55BB413744}" dt="2024-02-18T00:39:19.707" v="245" actId="20577"/>
      <pc:docMkLst>
        <pc:docMk/>
      </pc:docMkLst>
      <pc:sldChg chg="modSp mod">
        <pc:chgData name="Gregory Veloso" userId="c73d16a4a646976d" providerId="LiveId" clId="{94590F5D-69DD-41D0-86AA-9E55BB413744}" dt="2024-02-17T23:42:21.986" v="4" actId="20577"/>
        <pc:sldMkLst>
          <pc:docMk/>
          <pc:sldMk cId="543192413" sldId="256"/>
        </pc:sldMkLst>
        <pc:spChg chg="mod">
          <ac:chgData name="Gregory Veloso" userId="c73d16a4a646976d" providerId="LiveId" clId="{94590F5D-69DD-41D0-86AA-9E55BB413744}" dt="2024-02-17T23:42:21.986" v="4" actId="20577"/>
          <ac:spMkLst>
            <pc:docMk/>
            <pc:sldMk cId="543192413" sldId="256"/>
            <ac:spMk id="6" creationId="{00000000-0000-0000-0000-000000000000}"/>
          </ac:spMkLst>
        </pc:spChg>
      </pc:sldChg>
      <pc:sldChg chg="del">
        <pc:chgData name="Gregory Veloso" userId="c73d16a4a646976d" providerId="LiveId" clId="{94590F5D-69DD-41D0-86AA-9E55BB413744}" dt="2024-02-17T23:42:49.111" v="5" actId="47"/>
        <pc:sldMkLst>
          <pc:docMk/>
          <pc:sldMk cId="2583228342" sldId="257"/>
        </pc:sldMkLst>
      </pc:sldChg>
      <pc:sldChg chg="del">
        <pc:chgData name="Gregory Veloso" userId="c73d16a4a646976d" providerId="LiveId" clId="{94590F5D-69DD-41D0-86AA-9E55BB413744}" dt="2024-02-17T23:42:49.111" v="5" actId="47"/>
        <pc:sldMkLst>
          <pc:docMk/>
          <pc:sldMk cId="2102511771" sldId="258"/>
        </pc:sldMkLst>
      </pc:sldChg>
      <pc:sldChg chg="del">
        <pc:chgData name="Gregory Veloso" userId="c73d16a4a646976d" providerId="LiveId" clId="{94590F5D-69DD-41D0-86AA-9E55BB413744}" dt="2024-02-17T23:42:49.111" v="5" actId="47"/>
        <pc:sldMkLst>
          <pc:docMk/>
          <pc:sldMk cId="4096301188" sldId="262"/>
        </pc:sldMkLst>
      </pc:sldChg>
      <pc:sldChg chg="del">
        <pc:chgData name="Gregory Veloso" userId="c73d16a4a646976d" providerId="LiveId" clId="{94590F5D-69DD-41D0-86AA-9E55BB413744}" dt="2024-02-17T23:42:49.111" v="5" actId="47"/>
        <pc:sldMkLst>
          <pc:docMk/>
          <pc:sldMk cId="1827692154" sldId="263"/>
        </pc:sldMkLst>
      </pc:sldChg>
      <pc:sldChg chg="del">
        <pc:chgData name="Gregory Veloso" userId="c73d16a4a646976d" providerId="LiveId" clId="{94590F5D-69DD-41D0-86AA-9E55BB413744}" dt="2024-02-17T23:42:49.111" v="5" actId="47"/>
        <pc:sldMkLst>
          <pc:docMk/>
          <pc:sldMk cId="1280876574" sldId="264"/>
        </pc:sldMkLst>
      </pc:sldChg>
      <pc:sldChg chg="del">
        <pc:chgData name="Gregory Veloso" userId="c73d16a4a646976d" providerId="LiveId" clId="{94590F5D-69DD-41D0-86AA-9E55BB413744}" dt="2024-02-17T23:42:49.111" v="5" actId="47"/>
        <pc:sldMkLst>
          <pc:docMk/>
          <pc:sldMk cId="1965599508" sldId="265"/>
        </pc:sldMkLst>
      </pc:sldChg>
      <pc:sldChg chg="del">
        <pc:chgData name="Gregory Veloso" userId="c73d16a4a646976d" providerId="LiveId" clId="{94590F5D-69DD-41D0-86AA-9E55BB413744}" dt="2024-02-17T23:42:49.111" v="5" actId="47"/>
        <pc:sldMkLst>
          <pc:docMk/>
          <pc:sldMk cId="1101368311" sldId="266"/>
        </pc:sldMkLst>
      </pc:sldChg>
      <pc:sldChg chg="del">
        <pc:chgData name="Gregory Veloso" userId="c73d16a4a646976d" providerId="LiveId" clId="{94590F5D-69DD-41D0-86AA-9E55BB413744}" dt="2024-02-17T23:42:49.111" v="5" actId="47"/>
        <pc:sldMkLst>
          <pc:docMk/>
          <pc:sldMk cId="4182716095" sldId="267"/>
        </pc:sldMkLst>
      </pc:sldChg>
      <pc:sldChg chg="del">
        <pc:chgData name="Gregory Veloso" userId="c73d16a4a646976d" providerId="LiveId" clId="{94590F5D-69DD-41D0-86AA-9E55BB413744}" dt="2024-02-17T23:42:49.111" v="5" actId="47"/>
        <pc:sldMkLst>
          <pc:docMk/>
          <pc:sldMk cId="2108752136" sldId="268"/>
        </pc:sldMkLst>
      </pc:sldChg>
      <pc:sldChg chg="del">
        <pc:chgData name="Gregory Veloso" userId="c73d16a4a646976d" providerId="LiveId" clId="{94590F5D-69DD-41D0-86AA-9E55BB413744}" dt="2024-02-17T23:42:49.111" v="5" actId="47"/>
        <pc:sldMkLst>
          <pc:docMk/>
          <pc:sldMk cId="4225655528" sldId="269"/>
        </pc:sldMkLst>
      </pc:sldChg>
      <pc:sldChg chg="del">
        <pc:chgData name="Gregory Veloso" userId="c73d16a4a646976d" providerId="LiveId" clId="{94590F5D-69DD-41D0-86AA-9E55BB413744}" dt="2024-02-17T23:42:49.111" v="5" actId="47"/>
        <pc:sldMkLst>
          <pc:docMk/>
          <pc:sldMk cId="4246431895" sldId="270"/>
        </pc:sldMkLst>
      </pc:sldChg>
      <pc:sldChg chg="modSp mod">
        <pc:chgData name="Gregory Veloso" userId="c73d16a4a646976d" providerId="LiveId" clId="{94590F5D-69DD-41D0-86AA-9E55BB413744}" dt="2024-02-18T00:39:19.707" v="245" actId="20577"/>
        <pc:sldMkLst>
          <pc:docMk/>
          <pc:sldMk cId="4233530056" sldId="271"/>
        </pc:sldMkLst>
        <pc:spChg chg="mod">
          <ac:chgData name="Gregory Veloso" userId="c73d16a4a646976d" providerId="LiveId" clId="{94590F5D-69DD-41D0-86AA-9E55BB413744}" dt="2024-02-18T00:39:19.707" v="245" actId="20577"/>
          <ac:spMkLst>
            <pc:docMk/>
            <pc:sldMk cId="4233530056" sldId="271"/>
            <ac:spMk id="6" creationId="{00000000-0000-0000-0000-000000000000}"/>
          </ac:spMkLst>
        </pc:spChg>
      </pc:sldChg>
      <pc:sldChg chg="modSp mod">
        <pc:chgData name="Gregory Veloso" userId="c73d16a4a646976d" providerId="LiveId" clId="{94590F5D-69DD-41D0-86AA-9E55BB413744}" dt="2024-02-17T23:43:50.261" v="10" actId="113"/>
        <pc:sldMkLst>
          <pc:docMk/>
          <pc:sldMk cId="4093664828" sldId="272"/>
        </pc:sldMkLst>
        <pc:spChg chg="mod">
          <ac:chgData name="Gregory Veloso" userId="c73d16a4a646976d" providerId="LiveId" clId="{94590F5D-69DD-41D0-86AA-9E55BB413744}" dt="2024-02-17T23:43:50.261" v="10" actId="113"/>
          <ac:spMkLst>
            <pc:docMk/>
            <pc:sldMk cId="4093664828" sldId="272"/>
            <ac:spMk id="5" creationId="{00000000-0000-0000-0000-000000000000}"/>
          </ac:spMkLst>
        </pc:spChg>
        <pc:spChg chg="mod">
          <ac:chgData name="Gregory Veloso" userId="c73d16a4a646976d" providerId="LiveId" clId="{94590F5D-69DD-41D0-86AA-9E55BB413744}" dt="2024-02-17T23:43:21.841" v="7"/>
          <ac:spMkLst>
            <pc:docMk/>
            <pc:sldMk cId="4093664828" sldId="272"/>
            <ac:spMk id="6" creationId="{00000000-0000-0000-0000-000000000000}"/>
          </ac:spMkLst>
        </pc:spChg>
      </pc:sldChg>
      <pc:sldChg chg="del">
        <pc:chgData name="Gregory Veloso" userId="c73d16a4a646976d" providerId="LiveId" clId="{94590F5D-69DD-41D0-86AA-9E55BB413744}" dt="2024-02-17T23:43:12.544" v="6" actId="47"/>
        <pc:sldMkLst>
          <pc:docMk/>
          <pc:sldMk cId="4128409774" sldId="273"/>
        </pc:sldMkLst>
      </pc:sldChg>
      <pc:sldChg chg="delSp modSp add mod">
        <pc:chgData name="Gregory Veloso" userId="c73d16a4a646976d" providerId="LiveId" clId="{94590F5D-69DD-41D0-86AA-9E55BB413744}" dt="2024-02-18T00:30:27.187" v="220" actId="14100"/>
        <pc:sldMkLst>
          <pc:docMk/>
          <pc:sldMk cId="4150348002" sldId="273"/>
        </pc:sldMkLst>
        <pc:spChg chg="mod">
          <ac:chgData name="Gregory Veloso" userId="c73d16a4a646976d" providerId="LiveId" clId="{94590F5D-69DD-41D0-86AA-9E55BB413744}" dt="2024-02-18T00:30:27.187" v="220" actId="14100"/>
          <ac:spMkLst>
            <pc:docMk/>
            <pc:sldMk cId="4150348002" sldId="273"/>
            <ac:spMk id="5" creationId="{00000000-0000-0000-0000-000000000000}"/>
          </ac:spMkLst>
        </pc:spChg>
        <pc:spChg chg="mod">
          <ac:chgData name="Gregory Veloso" userId="c73d16a4a646976d" providerId="LiveId" clId="{94590F5D-69DD-41D0-86AA-9E55BB413744}" dt="2024-02-17T23:45:44.470" v="12"/>
          <ac:spMkLst>
            <pc:docMk/>
            <pc:sldMk cId="4150348002" sldId="273"/>
            <ac:spMk id="6" creationId="{00000000-0000-0000-0000-000000000000}"/>
          </ac:spMkLst>
        </pc:spChg>
        <pc:picChg chg="del">
          <ac:chgData name="Gregory Veloso" userId="c73d16a4a646976d" providerId="LiveId" clId="{94590F5D-69DD-41D0-86AA-9E55BB413744}" dt="2024-02-18T00:29:59.179" v="215" actId="478"/>
          <ac:picMkLst>
            <pc:docMk/>
            <pc:sldMk cId="4150348002" sldId="273"/>
            <ac:picMk id="1026" creationId="{BB3F7ACD-5B80-3A82-E647-55C8CFE6985A}"/>
          </ac:picMkLst>
        </pc:picChg>
      </pc:sldChg>
      <pc:sldChg chg="del">
        <pc:chgData name="Gregory Veloso" userId="c73d16a4a646976d" providerId="LiveId" clId="{94590F5D-69DD-41D0-86AA-9E55BB413744}" dt="2024-02-17T23:43:12.544" v="6" actId="47"/>
        <pc:sldMkLst>
          <pc:docMk/>
          <pc:sldMk cId="826979628" sldId="274"/>
        </pc:sldMkLst>
      </pc:sldChg>
      <pc:sldChg chg="delSp modSp add mod">
        <pc:chgData name="Gregory Veloso" userId="c73d16a4a646976d" providerId="LiveId" clId="{94590F5D-69DD-41D0-86AA-9E55BB413744}" dt="2024-02-18T00:30:18.602" v="219" actId="14100"/>
        <pc:sldMkLst>
          <pc:docMk/>
          <pc:sldMk cId="2433603356" sldId="274"/>
        </pc:sldMkLst>
        <pc:spChg chg="mod">
          <ac:chgData name="Gregory Veloso" userId="c73d16a4a646976d" providerId="LiveId" clId="{94590F5D-69DD-41D0-86AA-9E55BB413744}" dt="2024-02-18T00:30:18.602" v="219" actId="14100"/>
          <ac:spMkLst>
            <pc:docMk/>
            <pc:sldMk cId="2433603356" sldId="274"/>
            <ac:spMk id="5" creationId="{00000000-0000-0000-0000-000000000000}"/>
          </ac:spMkLst>
        </pc:spChg>
        <pc:picChg chg="del mod">
          <ac:chgData name="Gregory Veloso" userId="c73d16a4a646976d" providerId="LiveId" clId="{94590F5D-69DD-41D0-86AA-9E55BB413744}" dt="2024-02-18T00:30:06.931" v="217" actId="478"/>
          <ac:picMkLst>
            <pc:docMk/>
            <pc:sldMk cId="2433603356" sldId="274"/>
            <ac:picMk id="1026" creationId="{BB3F7ACD-5B80-3A82-E647-55C8CFE6985A}"/>
          </ac:picMkLst>
        </pc:picChg>
      </pc:sldChg>
      <pc:sldChg chg="del">
        <pc:chgData name="Gregory Veloso" userId="c73d16a4a646976d" providerId="LiveId" clId="{94590F5D-69DD-41D0-86AA-9E55BB413744}" dt="2024-02-17T23:43:12.544" v="6" actId="47"/>
        <pc:sldMkLst>
          <pc:docMk/>
          <pc:sldMk cId="2535355651" sldId="275"/>
        </pc:sldMkLst>
      </pc:sldChg>
      <pc:sldChg chg="addSp delSp modSp add mod">
        <pc:chgData name="Gregory Veloso" userId="c73d16a4a646976d" providerId="LiveId" clId="{94590F5D-69DD-41D0-86AA-9E55BB413744}" dt="2024-02-18T00:28:27.921" v="211" actId="1076"/>
        <pc:sldMkLst>
          <pc:docMk/>
          <pc:sldMk cId="2976172848" sldId="275"/>
        </pc:sldMkLst>
        <pc:spChg chg="mod">
          <ac:chgData name="Gregory Veloso" userId="c73d16a4a646976d" providerId="LiveId" clId="{94590F5D-69DD-41D0-86AA-9E55BB413744}" dt="2024-02-17T23:50:20.274" v="53"/>
          <ac:spMkLst>
            <pc:docMk/>
            <pc:sldMk cId="2976172848" sldId="275"/>
            <ac:spMk id="5" creationId="{00000000-0000-0000-0000-000000000000}"/>
          </ac:spMkLst>
        </pc:spChg>
        <pc:spChg chg="mod">
          <ac:chgData name="Gregory Veloso" userId="c73d16a4a646976d" providerId="LiveId" clId="{94590F5D-69DD-41D0-86AA-9E55BB413744}" dt="2024-02-17T23:49:45.283" v="52" actId="14100"/>
          <ac:spMkLst>
            <pc:docMk/>
            <pc:sldMk cId="2976172848" sldId="275"/>
            <ac:spMk id="6" creationId="{00000000-0000-0000-0000-000000000000}"/>
          </ac:spMkLst>
        </pc:spChg>
        <pc:picChg chg="add mod">
          <ac:chgData name="Gregory Veloso" userId="c73d16a4a646976d" providerId="LiveId" clId="{94590F5D-69DD-41D0-86AA-9E55BB413744}" dt="2024-02-18T00:28:27.921" v="211" actId="1076"/>
          <ac:picMkLst>
            <pc:docMk/>
            <pc:sldMk cId="2976172848" sldId="275"/>
            <ac:picMk id="2" creationId="{BF39EE93-45C3-6BC3-DF04-658C0EF41A01}"/>
          </ac:picMkLst>
        </pc:picChg>
        <pc:picChg chg="del">
          <ac:chgData name="Gregory Veloso" userId="c73d16a4a646976d" providerId="LiveId" clId="{94590F5D-69DD-41D0-86AA-9E55BB413744}" dt="2024-02-18T00:28:13.728" v="206" actId="478"/>
          <ac:picMkLst>
            <pc:docMk/>
            <pc:sldMk cId="2976172848" sldId="275"/>
            <ac:picMk id="1026" creationId="{BB3F7ACD-5B80-3A82-E647-55C8CFE6985A}"/>
          </ac:picMkLst>
        </pc:picChg>
      </pc:sldChg>
      <pc:sldChg chg="addSp delSp modSp add mod">
        <pc:chgData name="Gregory Veloso" userId="c73d16a4a646976d" providerId="LiveId" clId="{94590F5D-69DD-41D0-86AA-9E55BB413744}" dt="2024-02-18T00:35:59.017" v="223" actId="1076"/>
        <pc:sldMkLst>
          <pc:docMk/>
          <pc:sldMk cId="320391714" sldId="276"/>
        </pc:sldMkLst>
        <pc:spChg chg="mod">
          <ac:chgData name="Gregory Veloso" userId="c73d16a4a646976d" providerId="LiveId" clId="{94590F5D-69DD-41D0-86AA-9E55BB413744}" dt="2024-02-17T23:52:46.601" v="77" actId="20577"/>
          <ac:spMkLst>
            <pc:docMk/>
            <pc:sldMk cId="320391714" sldId="276"/>
            <ac:spMk id="5" creationId="{00000000-0000-0000-0000-000000000000}"/>
          </ac:spMkLst>
        </pc:spChg>
        <pc:picChg chg="add mod">
          <ac:chgData name="Gregory Veloso" userId="c73d16a4a646976d" providerId="LiveId" clId="{94590F5D-69DD-41D0-86AA-9E55BB413744}" dt="2024-02-18T00:35:59.017" v="223" actId="1076"/>
          <ac:picMkLst>
            <pc:docMk/>
            <pc:sldMk cId="320391714" sldId="276"/>
            <ac:picMk id="2" creationId="{3982C798-D9B0-4104-9877-4199689D4A16}"/>
          </ac:picMkLst>
        </pc:picChg>
        <pc:picChg chg="del">
          <ac:chgData name="Gregory Veloso" userId="c73d16a4a646976d" providerId="LiveId" clId="{94590F5D-69DD-41D0-86AA-9E55BB413744}" dt="2024-02-18T00:35:53.552" v="222" actId="478"/>
          <ac:picMkLst>
            <pc:docMk/>
            <pc:sldMk cId="320391714" sldId="276"/>
            <ac:picMk id="1026" creationId="{BB3F7ACD-5B80-3A82-E647-55C8CFE6985A}"/>
          </ac:picMkLst>
        </pc:picChg>
      </pc:sldChg>
      <pc:sldChg chg="del">
        <pc:chgData name="Gregory Veloso" userId="c73d16a4a646976d" providerId="LiveId" clId="{94590F5D-69DD-41D0-86AA-9E55BB413744}" dt="2024-02-17T23:43:12.544" v="6" actId="47"/>
        <pc:sldMkLst>
          <pc:docMk/>
          <pc:sldMk cId="4030849325" sldId="276"/>
        </pc:sldMkLst>
      </pc:sldChg>
      <pc:sldChg chg="addSp delSp modSp add mod">
        <pc:chgData name="Gregory Veloso" userId="c73d16a4a646976d" providerId="LiveId" clId="{94590F5D-69DD-41D0-86AA-9E55BB413744}" dt="2024-02-18T00:36:24.325" v="228" actId="6549"/>
        <pc:sldMkLst>
          <pc:docMk/>
          <pc:sldMk cId="286987206" sldId="277"/>
        </pc:sldMkLst>
        <pc:spChg chg="mod">
          <ac:chgData name="Gregory Veloso" userId="c73d16a4a646976d" providerId="LiveId" clId="{94590F5D-69DD-41D0-86AA-9E55BB413744}" dt="2024-02-18T00:36:24.325" v="228" actId="6549"/>
          <ac:spMkLst>
            <pc:docMk/>
            <pc:sldMk cId="286987206" sldId="277"/>
            <ac:spMk id="5" creationId="{00000000-0000-0000-0000-000000000000}"/>
          </ac:spMkLst>
        </pc:spChg>
        <pc:picChg chg="add mod">
          <ac:chgData name="Gregory Veloso" userId="c73d16a4a646976d" providerId="LiveId" clId="{94590F5D-69DD-41D0-86AA-9E55BB413744}" dt="2024-02-18T00:36:16.264" v="226" actId="1076"/>
          <ac:picMkLst>
            <pc:docMk/>
            <pc:sldMk cId="286987206" sldId="277"/>
            <ac:picMk id="2" creationId="{2C0A9268-9E51-D494-6BB1-49E3CB9D634E}"/>
          </ac:picMkLst>
        </pc:picChg>
        <pc:picChg chg="del">
          <ac:chgData name="Gregory Veloso" userId="c73d16a4a646976d" providerId="LiveId" clId="{94590F5D-69DD-41D0-86AA-9E55BB413744}" dt="2024-02-18T00:36:11.211" v="224" actId="478"/>
          <ac:picMkLst>
            <pc:docMk/>
            <pc:sldMk cId="286987206" sldId="277"/>
            <ac:picMk id="1026" creationId="{BB3F7ACD-5B80-3A82-E647-55C8CFE6985A}"/>
          </ac:picMkLst>
        </pc:picChg>
      </pc:sldChg>
      <pc:sldChg chg="del">
        <pc:chgData name="Gregory Veloso" userId="c73d16a4a646976d" providerId="LiveId" clId="{94590F5D-69DD-41D0-86AA-9E55BB413744}" dt="2024-02-17T23:42:49.111" v="5" actId="47"/>
        <pc:sldMkLst>
          <pc:docMk/>
          <pc:sldMk cId="1748393897" sldId="277"/>
        </pc:sldMkLst>
      </pc:sldChg>
      <pc:sldChg chg="add del">
        <pc:chgData name="Gregory Veloso" userId="c73d16a4a646976d" providerId="LiveId" clId="{94590F5D-69DD-41D0-86AA-9E55BB413744}" dt="2024-02-18T00:36:36.324" v="229" actId="47"/>
        <pc:sldMkLst>
          <pc:docMk/>
          <pc:sldMk cId="3664196633" sldId="278"/>
        </pc:sldMkLst>
      </pc:sldChg>
      <pc:sldChg chg="del">
        <pc:chgData name="Gregory Veloso" userId="c73d16a4a646976d" providerId="LiveId" clId="{94590F5D-69DD-41D0-86AA-9E55BB413744}" dt="2024-02-17T23:42:49.111" v="5" actId="47"/>
        <pc:sldMkLst>
          <pc:docMk/>
          <pc:sldMk cId="4104769674" sldId="278"/>
        </pc:sldMkLst>
      </pc:sldChg>
      <pc:sldChg chg="del">
        <pc:chgData name="Gregory Veloso" userId="c73d16a4a646976d" providerId="LiveId" clId="{94590F5D-69DD-41D0-86AA-9E55BB413744}" dt="2024-02-17T23:42:49.111" v="5" actId="47"/>
        <pc:sldMkLst>
          <pc:docMk/>
          <pc:sldMk cId="1148720888" sldId="279"/>
        </pc:sldMkLst>
      </pc:sldChg>
      <pc:sldChg chg="addSp delSp modSp add del mod">
        <pc:chgData name="Gregory Veloso" userId="c73d16a4a646976d" providerId="LiveId" clId="{94590F5D-69DD-41D0-86AA-9E55BB413744}" dt="2024-02-18T00:38:28.033" v="241" actId="1076"/>
        <pc:sldMkLst>
          <pc:docMk/>
          <pc:sldMk cId="2052433858" sldId="279"/>
        </pc:sldMkLst>
        <pc:spChg chg="mod">
          <ac:chgData name="Gregory Veloso" userId="c73d16a4a646976d" providerId="LiveId" clId="{94590F5D-69DD-41D0-86AA-9E55BB413744}" dt="2024-02-18T00:36:59.421" v="234" actId="20577"/>
          <ac:spMkLst>
            <pc:docMk/>
            <pc:sldMk cId="2052433858" sldId="279"/>
            <ac:spMk id="5" creationId="{00000000-0000-0000-0000-000000000000}"/>
          </ac:spMkLst>
        </pc:spChg>
        <pc:spChg chg="mod">
          <ac:chgData name="Gregory Veloso" userId="c73d16a4a646976d" providerId="LiveId" clId="{94590F5D-69DD-41D0-86AA-9E55BB413744}" dt="2024-02-18T00:10:20.098" v="110" actId="14100"/>
          <ac:spMkLst>
            <pc:docMk/>
            <pc:sldMk cId="2052433858" sldId="279"/>
            <ac:spMk id="6" creationId="{00000000-0000-0000-0000-000000000000}"/>
          </ac:spMkLst>
        </pc:spChg>
        <pc:picChg chg="del">
          <ac:chgData name="Gregory Veloso" userId="c73d16a4a646976d" providerId="LiveId" clId="{94590F5D-69DD-41D0-86AA-9E55BB413744}" dt="2024-02-18T00:36:49.806" v="232" actId="478"/>
          <ac:picMkLst>
            <pc:docMk/>
            <pc:sldMk cId="2052433858" sldId="279"/>
            <ac:picMk id="1026" creationId="{BB3F7ACD-5B80-3A82-E647-55C8CFE6985A}"/>
          </ac:picMkLst>
        </pc:picChg>
        <pc:picChg chg="add mod">
          <ac:chgData name="Gregory Veloso" userId="c73d16a4a646976d" providerId="LiveId" clId="{94590F5D-69DD-41D0-86AA-9E55BB413744}" dt="2024-02-18T00:38:28.033" v="241" actId="1076"/>
          <ac:picMkLst>
            <pc:docMk/>
            <pc:sldMk cId="2052433858" sldId="279"/>
            <ac:picMk id="2050" creationId="{8327441B-053F-F9CD-6346-2330A1AC2242}"/>
          </ac:picMkLst>
        </pc:picChg>
      </pc:sldChg>
      <pc:sldChg chg="addSp delSp modSp add mod">
        <pc:chgData name="Gregory Veloso" userId="c73d16a4a646976d" providerId="LiveId" clId="{94590F5D-69DD-41D0-86AA-9E55BB413744}" dt="2024-02-18T00:15:02.450" v="144" actId="1076"/>
        <pc:sldMkLst>
          <pc:docMk/>
          <pc:sldMk cId="1668072349" sldId="280"/>
        </pc:sldMkLst>
        <pc:spChg chg="mod">
          <ac:chgData name="Gregory Veloso" userId="c73d16a4a646976d" providerId="LiveId" clId="{94590F5D-69DD-41D0-86AA-9E55BB413744}" dt="2024-02-18T00:14:41.395" v="140" actId="14100"/>
          <ac:spMkLst>
            <pc:docMk/>
            <pc:sldMk cId="1668072349" sldId="280"/>
            <ac:spMk id="5" creationId="{00000000-0000-0000-0000-000000000000}"/>
          </ac:spMkLst>
        </pc:spChg>
        <pc:spChg chg="mod">
          <ac:chgData name="Gregory Veloso" userId="c73d16a4a646976d" providerId="LiveId" clId="{94590F5D-69DD-41D0-86AA-9E55BB413744}" dt="2024-02-18T00:14:29.809" v="137" actId="20577"/>
          <ac:spMkLst>
            <pc:docMk/>
            <pc:sldMk cId="1668072349" sldId="280"/>
            <ac:spMk id="6" creationId="{00000000-0000-0000-0000-000000000000}"/>
          </ac:spMkLst>
        </pc:spChg>
        <pc:picChg chg="add mod">
          <ac:chgData name="Gregory Veloso" userId="c73d16a4a646976d" providerId="LiveId" clId="{94590F5D-69DD-41D0-86AA-9E55BB413744}" dt="2024-02-18T00:15:02.450" v="144" actId="1076"/>
          <ac:picMkLst>
            <pc:docMk/>
            <pc:sldMk cId="1668072349" sldId="280"/>
            <ac:picMk id="2" creationId="{7CA28E61-5388-20D5-B478-B15DF7EE4CA5}"/>
          </ac:picMkLst>
        </pc:picChg>
        <pc:picChg chg="del">
          <ac:chgData name="Gregory Veloso" userId="c73d16a4a646976d" providerId="LiveId" clId="{94590F5D-69DD-41D0-86AA-9E55BB413744}" dt="2024-02-18T00:14:37.050" v="139" actId="478"/>
          <ac:picMkLst>
            <pc:docMk/>
            <pc:sldMk cId="1668072349" sldId="280"/>
            <ac:picMk id="1026" creationId="{BB3F7ACD-5B80-3A82-E647-55C8CFE6985A}"/>
          </ac:picMkLst>
        </pc:picChg>
      </pc:sldChg>
      <pc:sldChg chg="addSp delSp modSp add mod">
        <pc:chgData name="Gregory Veloso" userId="c73d16a4a646976d" providerId="LiveId" clId="{94590F5D-69DD-41D0-86AA-9E55BB413744}" dt="2024-02-18T00:21:01.991" v="172" actId="1035"/>
        <pc:sldMkLst>
          <pc:docMk/>
          <pc:sldMk cId="2125912163" sldId="281"/>
        </pc:sldMkLst>
        <pc:spChg chg="mod">
          <ac:chgData name="Gregory Veloso" userId="c73d16a4a646976d" providerId="LiveId" clId="{94590F5D-69DD-41D0-86AA-9E55BB413744}" dt="2024-02-18T00:15:37.865" v="150" actId="1076"/>
          <ac:spMkLst>
            <pc:docMk/>
            <pc:sldMk cId="2125912163" sldId="281"/>
            <ac:spMk id="5" creationId="{00000000-0000-0000-0000-000000000000}"/>
          </ac:spMkLst>
        </pc:spChg>
        <pc:picChg chg="add del mod">
          <ac:chgData name="Gregory Veloso" userId="c73d16a4a646976d" providerId="LiveId" clId="{94590F5D-69DD-41D0-86AA-9E55BB413744}" dt="2024-02-18T00:20:59.201" v="169" actId="478"/>
          <ac:picMkLst>
            <pc:docMk/>
            <pc:sldMk cId="2125912163" sldId="281"/>
            <ac:picMk id="2" creationId="{7CA28E61-5388-20D5-B478-B15DF7EE4CA5}"/>
          </ac:picMkLst>
        </pc:picChg>
        <pc:picChg chg="add mod">
          <ac:chgData name="Gregory Veloso" userId="c73d16a4a646976d" providerId="LiveId" clId="{94590F5D-69DD-41D0-86AA-9E55BB413744}" dt="2024-02-18T00:20:45.773" v="164"/>
          <ac:picMkLst>
            <pc:docMk/>
            <pc:sldMk cId="2125912163" sldId="281"/>
            <ac:picMk id="3" creationId="{373D7FBC-691D-6851-01B2-AE7D1D7356CB}"/>
          </ac:picMkLst>
        </pc:picChg>
        <pc:picChg chg="add mod">
          <ac:chgData name="Gregory Veloso" userId="c73d16a4a646976d" providerId="LiveId" clId="{94590F5D-69DD-41D0-86AA-9E55BB413744}" dt="2024-02-18T00:21:01.991" v="172" actId="1035"/>
          <ac:picMkLst>
            <pc:docMk/>
            <pc:sldMk cId="2125912163" sldId="281"/>
            <ac:picMk id="4" creationId="{DFB4B80B-9626-A1E5-D83A-FDEAC0A6D11B}"/>
          </ac:picMkLst>
        </pc:picChg>
      </pc:sldChg>
      <pc:sldChg chg="addSp delSp modSp add mod ord">
        <pc:chgData name="Gregory Veloso" userId="c73d16a4a646976d" providerId="LiveId" clId="{94590F5D-69DD-41D0-86AA-9E55BB413744}" dt="2024-02-18T00:21:39.474" v="186" actId="478"/>
        <pc:sldMkLst>
          <pc:docMk/>
          <pc:sldMk cId="3439739761" sldId="282"/>
        </pc:sldMkLst>
        <pc:spChg chg="mod">
          <ac:chgData name="Gregory Veloso" userId="c73d16a4a646976d" providerId="LiveId" clId="{94590F5D-69DD-41D0-86AA-9E55BB413744}" dt="2024-02-18T00:21:20.493" v="173"/>
          <ac:spMkLst>
            <pc:docMk/>
            <pc:sldMk cId="3439739761" sldId="282"/>
            <ac:spMk id="5" creationId="{00000000-0000-0000-0000-000000000000}"/>
          </ac:spMkLst>
        </pc:spChg>
        <pc:spChg chg="mod">
          <ac:chgData name="Gregory Veloso" userId="c73d16a4a646976d" providerId="LiveId" clId="{94590F5D-69DD-41D0-86AA-9E55BB413744}" dt="2024-02-18T00:21:24.019" v="179" actId="20577"/>
          <ac:spMkLst>
            <pc:docMk/>
            <pc:sldMk cId="3439739761" sldId="282"/>
            <ac:spMk id="6" creationId="{00000000-0000-0000-0000-000000000000}"/>
          </ac:spMkLst>
        </pc:spChg>
        <pc:picChg chg="del mod">
          <ac:chgData name="Gregory Veloso" userId="c73d16a4a646976d" providerId="LiveId" clId="{94590F5D-69DD-41D0-86AA-9E55BB413744}" dt="2024-02-18T00:21:39.474" v="186" actId="478"/>
          <ac:picMkLst>
            <pc:docMk/>
            <pc:sldMk cId="3439739761" sldId="282"/>
            <ac:picMk id="2" creationId="{7CA28E61-5388-20D5-B478-B15DF7EE4CA5}"/>
          </ac:picMkLst>
        </pc:picChg>
        <pc:picChg chg="add mod">
          <ac:chgData name="Gregory Veloso" userId="c73d16a4a646976d" providerId="LiveId" clId="{94590F5D-69DD-41D0-86AA-9E55BB413744}" dt="2024-02-18T00:21:37.498" v="184" actId="1076"/>
          <ac:picMkLst>
            <pc:docMk/>
            <pc:sldMk cId="3439739761" sldId="282"/>
            <ac:picMk id="3" creationId="{64728822-E671-53AE-F05F-68B4B6B93ACC}"/>
          </ac:picMkLst>
        </pc:picChg>
      </pc:sldChg>
      <pc:sldChg chg="addSp delSp modSp add mod">
        <pc:chgData name="Gregory Veloso" userId="c73d16a4a646976d" providerId="LiveId" clId="{94590F5D-69DD-41D0-86AA-9E55BB413744}" dt="2024-02-18T00:24:32.329" v="205" actId="14100"/>
        <pc:sldMkLst>
          <pc:docMk/>
          <pc:sldMk cId="2392191878" sldId="283"/>
        </pc:sldMkLst>
        <pc:spChg chg="mod">
          <ac:chgData name="Gregory Veloso" userId="c73d16a4a646976d" providerId="LiveId" clId="{94590F5D-69DD-41D0-86AA-9E55BB413744}" dt="2024-02-18T00:23:07.353" v="201" actId="1076"/>
          <ac:spMkLst>
            <pc:docMk/>
            <pc:sldMk cId="2392191878" sldId="283"/>
            <ac:spMk id="5" creationId="{00000000-0000-0000-0000-000000000000}"/>
          </ac:spMkLst>
        </pc:spChg>
        <pc:spChg chg="mod">
          <ac:chgData name="Gregory Veloso" userId="c73d16a4a646976d" providerId="LiveId" clId="{94590F5D-69DD-41D0-86AA-9E55BB413744}" dt="2024-02-18T00:23:04.226" v="200" actId="20577"/>
          <ac:spMkLst>
            <pc:docMk/>
            <pc:sldMk cId="2392191878" sldId="283"/>
            <ac:spMk id="6" creationId="{00000000-0000-0000-0000-000000000000}"/>
          </ac:spMkLst>
        </pc:spChg>
        <pc:picChg chg="add mod">
          <ac:chgData name="Gregory Veloso" userId="c73d16a4a646976d" providerId="LiveId" clId="{94590F5D-69DD-41D0-86AA-9E55BB413744}" dt="2024-02-18T00:24:32.329" v="205" actId="14100"/>
          <ac:picMkLst>
            <pc:docMk/>
            <pc:sldMk cId="2392191878" sldId="283"/>
            <ac:picMk id="2" creationId="{C4C2DEE1-9C4A-D210-57D7-882AF6CAE4F7}"/>
          </ac:picMkLst>
        </pc:picChg>
        <pc:picChg chg="del">
          <ac:chgData name="Gregory Veloso" userId="c73d16a4a646976d" providerId="LiveId" clId="{94590F5D-69DD-41D0-86AA-9E55BB413744}" dt="2024-02-18T00:22:54.145" v="189" actId="478"/>
          <ac:picMkLst>
            <pc:docMk/>
            <pc:sldMk cId="2392191878" sldId="283"/>
            <ac:picMk id="3" creationId="{64728822-E671-53AE-F05F-68B4B6B93ACC}"/>
          </ac:picMkLst>
        </pc:picChg>
      </pc:sldChg>
    </pc:docChg>
  </pc:docChgLst>
  <pc:docChgLst>
    <pc:chgData name="Bruna dos Santos Braga" userId="S::bbraga@findes.org.br::d69bffd5-4c11-4544-9631-8d905f6c93e2" providerId="AD" clId="Web-{BC8F6ED1-1C9C-706E-9D4C-51EA8A971E59}"/>
    <pc:docChg chg="modSld">
      <pc:chgData name="Bruna dos Santos Braga" userId="S::bbraga@findes.org.br::d69bffd5-4c11-4544-9631-8d905f6c93e2" providerId="AD" clId="Web-{BC8F6ED1-1C9C-706E-9D4C-51EA8A971E59}" dt="2023-08-21T20:37:08.405" v="0"/>
      <pc:docMkLst>
        <pc:docMk/>
      </pc:docMkLst>
      <pc:sldChg chg="addSp">
        <pc:chgData name="Bruna dos Santos Braga" userId="S::bbraga@findes.org.br::d69bffd5-4c11-4544-9631-8d905f6c93e2" providerId="AD" clId="Web-{BC8F6ED1-1C9C-706E-9D4C-51EA8A971E59}" dt="2023-08-21T20:37:08.405" v="0"/>
        <pc:sldMkLst>
          <pc:docMk/>
          <pc:sldMk cId="543192413" sldId="256"/>
        </pc:sldMkLst>
        <pc:spChg chg="add">
          <ac:chgData name="Bruna dos Santos Braga" userId="S::bbraga@findes.org.br::d69bffd5-4c11-4544-9631-8d905f6c93e2" providerId="AD" clId="Web-{BC8F6ED1-1C9C-706E-9D4C-51EA8A971E59}" dt="2023-08-21T20:37:08.405" v="0"/>
          <ac:spMkLst>
            <pc:docMk/>
            <pc:sldMk cId="543192413" sldId="256"/>
            <ac:spMk id="2" creationId="{2BA1CCBD-84AC-33CA-0BEB-0EA8C35DD17C}"/>
          </ac:spMkLst>
        </pc:spChg>
      </pc:sldChg>
    </pc:docChg>
  </pc:docChgLst>
  <pc:docChgLst>
    <pc:chgData name="Gregory Veloso" userId="c73d16a4a646976d" providerId="LiveId" clId="{72B43C9F-4933-42B8-AFFF-92A6186A30C5}"/>
    <pc:docChg chg="delSld">
      <pc:chgData name="Gregory Veloso" userId="c73d16a4a646976d" providerId="LiveId" clId="{72B43C9F-4933-42B8-AFFF-92A6186A30C5}" dt="2024-03-10T16:05:42.289" v="4" actId="47"/>
      <pc:docMkLst>
        <pc:docMk/>
      </pc:docMkLst>
      <pc:sldChg chg="del">
        <pc:chgData name="Gregory Veloso" userId="c73d16a4a646976d" providerId="LiveId" clId="{72B43C9F-4933-42B8-AFFF-92A6186A30C5}" dt="2024-03-10T16:05:40.348" v="0" actId="47"/>
        <pc:sldMkLst>
          <pc:docMk/>
          <pc:sldMk cId="1424919318" sldId="275"/>
        </pc:sldMkLst>
      </pc:sldChg>
      <pc:sldChg chg="del">
        <pc:chgData name="Gregory Veloso" userId="c73d16a4a646976d" providerId="LiveId" clId="{72B43C9F-4933-42B8-AFFF-92A6186A30C5}" dt="2024-03-10T16:05:41.091" v="2" actId="47"/>
        <pc:sldMkLst>
          <pc:docMk/>
          <pc:sldMk cId="3219375231" sldId="286"/>
        </pc:sldMkLst>
      </pc:sldChg>
      <pc:sldChg chg="del">
        <pc:chgData name="Gregory Veloso" userId="c73d16a4a646976d" providerId="LiveId" clId="{72B43C9F-4933-42B8-AFFF-92A6186A30C5}" dt="2024-03-10T16:05:40.716" v="1" actId="47"/>
        <pc:sldMkLst>
          <pc:docMk/>
          <pc:sldMk cId="3204421388" sldId="287"/>
        </pc:sldMkLst>
      </pc:sldChg>
      <pc:sldChg chg="del">
        <pc:chgData name="Gregory Veloso" userId="c73d16a4a646976d" providerId="LiveId" clId="{72B43C9F-4933-42B8-AFFF-92A6186A30C5}" dt="2024-03-10T16:05:41.502" v="3" actId="47"/>
        <pc:sldMkLst>
          <pc:docMk/>
          <pc:sldMk cId="2578888310" sldId="288"/>
        </pc:sldMkLst>
      </pc:sldChg>
      <pc:sldChg chg="del">
        <pc:chgData name="Gregory Veloso" userId="c73d16a4a646976d" providerId="LiveId" clId="{72B43C9F-4933-42B8-AFFF-92A6186A30C5}" dt="2024-03-10T16:05:42.289" v="4" actId="47"/>
        <pc:sldMkLst>
          <pc:docMk/>
          <pc:sldMk cId="1858443398" sldId="28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E42E8A-9098-4A71-A45A-19EDC33C7846}" type="datetimeFigureOut">
              <a:rPr lang="pt-BR" smtClean="0"/>
              <a:t>20/03/2024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68067C-ECB7-4655-9224-4E8C67AFAB9A}" type="slidenum">
              <a:rPr lang="pt-BR" smtClean="0"/>
              <a:t>‹nº›</a:t>
            </a:fld>
            <a:endParaRPr lang="pt-BR"/>
          </a:p>
        </p:txBody>
      </p:sp>
    </p:spTree>
    <p:extLst>
      <p:ext uri="{BB962C8B-B14F-4D97-AF65-F5344CB8AC3E}">
        <p14:creationId xmlns:p14="http://schemas.microsoft.com/office/powerpoint/2010/main" val="103180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CD68067C-ECB7-4655-9224-4E8C67AFAB9A}" type="slidenum">
              <a:rPr lang="pt-BR" smtClean="0"/>
              <a:t>5</a:t>
            </a:fld>
            <a:endParaRPr lang="pt-BR"/>
          </a:p>
        </p:txBody>
      </p:sp>
    </p:spTree>
    <p:extLst>
      <p:ext uri="{BB962C8B-B14F-4D97-AF65-F5344CB8AC3E}">
        <p14:creationId xmlns:p14="http://schemas.microsoft.com/office/powerpoint/2010/main" val="2187649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CD68067C-ECB7-4655-9224-4E8C67AFAB9A}" type="slidenum">
              <a:rPr lang="pt-BR" smtClean="0"/>
              <a:t>14</a:t>
            </a:fld>
            <a:endParaRPr lang="pt-BR"/>
          </a:p>
        </p:txBody>
      </p:sp>
    </p:spTree>
    <p:extLst>
      <p:ext uri="{BB962C8B-B14F-4D97-AF65-F5344CB8AC3E}">
        <p14:creationId xmlns:p14="http://schemas.microsoft.com/office/powerpoint/2010/main" val="3877675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CD68067C-ECB7-4655-9224-4E8C67AFAB9A}" type="slidenum">
              <a:rPr lang="pt-BR" smtClean="0"/>
              <a:t>15</a:t>
            </a:fld>
            <a:endParaRPr lang="pt-BR"/>
          </a:p>
        </p:txBody>
      </p:sp>
    </p:spTree>
    <p:extLst>
      <p:ext uri="{BB962C8B-B14F-4D97-AF65-F5344CB8AC3E}">
        <p14:creationId xmlns:p14="http://schemas.microsoft.com/office/powerpoint/2010/main" val="2854346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CD68067C-ECB7-4655-9224-4E8C67AFAB9A}" type="slidenum">
              <a:rPr lang="pt-BR" smtClean="0"/>
              <a:t>16</a:t>
            </a:fld>
            <a:endParaRPr lang="pt-BR"/>
          </a:p>
        </p:txBody>
      </p:sp>
    </p:spTree>
    <p:extLst>
      <p:ext uri="{BB962C8B-B14F-4D97-AF65-F5344CB8AC3E}">
        <p14:creationId xmlns:p14="http://schemas.microsoft.com/office/powerpoint/2010/main" val="4109956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CD68067C-ECB7-4655-9224-4E8C67AFAB9A}" type="slidenum">
              <a:rPr lang="pt-BR" smtClean="0"/>
              <a:t>17</a:t>
            </a:fld>
            <a:endParaRPr lang="pt-BR"/>
          </a:p>
        </p:txBody>
      </p:sp>
    </p:spTree>
    <p:extLst>
      <p:ext uri="{BB962C8B-B14F-4D97-AF65-F5344CB8AC3E}">
        <p14:creationId xmlns:p14="http://schemas.microsoft.com/office/powerpoint/2010/main" val="1114864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CD68067C-ECB7-4655-9224-4E8C67AFAB9A}" type="slidenum">
              <a:rPr lang="pt-BR" smtClean="0"/>
              <a:t>18</a:t>
            </a:fld>
            <a:endParaRPr lang="pt-BR"/>
          </a:p>
        </p:txBody>
      </p:sp>
    </p:spTree>
    <p:extLst>
      <p:ext uri="{BB962C8B-B14F-4D97-AF65-F5344CB8AC3E}">
        <p14:creationId xmlns:p14="http://schemas.microsoft.com/office/powerpoint/2010/main" val="3455537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CD68067C-ECB7-4655-9224-4E8C67AFAB9A}" type="slidenum">
              <a:rPr lang="pt-BR" smtClean="0"/>
              <a:t>19</a:t>
            </a:fld>
            <a:endParaRPr lang="pt-BR"/>
          </a:p>
        </p:txBody>
      </p:sp>
    </p:spTree>
    <p:extLst>
      <p:ext uri="{BB962C8B-B14F-4D97-AF65-F5344CB8AC3E}">
        <p14:creationId xmlns:p14="http://schemas.microsoft.com/office/powerpoint/2010/main" val="2338264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CD68067C-ECB7-4655-9224-4E8C67AFAB9A}" type="slidenum">
              <a:rPr lang="pt-BR" smtClean="0"/>
              <a:t>20</a:t>
            </a:fld>
            <a:endParaRPr lang="pt-BR"/>
          </a:p>
        </p:txBody>
      </p:sp>
    </p:spTree>
    <p:extLst>
      <p:ext uri="{BB962C8B-B14F-4D97-AF65-F5344CB8AC3E}">
        <p14:creationId xmlns:p14="http://schemas.microsoft.com/office/powerpoint/2010/main" val="32435696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CD68067C-ECB7-4655-9224-4E8C67AFAB9A}" type="slidenum">
              <a:rPr lang="pt-BR" smtClean="0"/>
              <a:t>21</a:t>
            </a:fld>
            <a:endParaRPr lang="pt-BR"/>
          </a:p>
        </p:txBody>
      </p:sp>
    </p:spTree>
    <p:extLst>
      <p:ext uri="{BB962C8B-B14F-4D97-AF65-F5344CB8AC3E}">
        <p14:creationId xmlns:p14="http://schemas.microsoft.com/office/powerpoint/2010/main" val="30815232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CD68067C-ECB7-4655-9224-4E8C67AFAB9A}" type="slidenum">
              <a:rPr lang="pt-BR" smtClean="0"/>
              <a:t>22</a:t>
            </a:fld>
            <a:endParaRPr lang="pt-BR"/>
          </a:p>
        </p:txBody>
      </p:sp>
    </p:spTree>
    <p:extLst>
      <p:ext uri="{BB962C8B-B14F-4D97-AF65-F5344CB8AC3E}">
        <p14:creationId xmlns:p14="http://schemas.microsoft.com/office/powerpoint/2010/main" val="1489605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CD68067C-ECB7-4655-9224-4E8C67AFAB9A}" type="slidenum">
              <a:rPr lang="pt-BR" smtClean="0"/>
              <a:t>6</a:t>
            </a:fld>
            <a:endParaRPr lang="pt-BR"/>
          </a:p>
        </p:txBody>
      </p:sp>
    </p:spTree>
    <p:extLst>
      <p:ext uri="{BB962C8B-B14F-4D97-AF65-F5344CB8AC3E}">
        <p14:creationId xmlns:p14="http://schemas.microsoft.com/office/powerpoint/2010/main" val="2856775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CD68067C-ECB7-4655-9224-4E8C67AFAB9A}" type="slidenum">
              <a:rPr lang="pt-BR" smtClean="0"/>
              <a:t>7</a:t>
            </a:fld>
            <a:endParaRPr lang="pt-BR"/>
          </a:p>
        </p:txBody>
      </p:sp>
    </p:spTree>
    <p:extLst>
      <p:ext uri="{BB962C8B-B14F-4D97-AF65-F5344CB8AC3E}">
        <p14:creationId xmlns:p14="http://schemas.microsoft.com/office/powerpoint/2010/main" val="1636082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CD68067C-ECB7-4655-9224-4E8C67AFAB9A}" type="slidenum">
              <a:rPr lang="pt-BR" smtClean="0"/>
              <a:t>8</a:t>
            </a:fld>
            <a:endParaRPr lang="pt-BR"/>
          </a:p>
        </p:txBody>
      </p:sp>
    </p:spTree>
    <p:extLst>
      <p:ext uri="{BB962C8B-B14F-4D97-AF65-F5344CB8AC3E}">
        <p14:creationId xmlns:p14="http://schemas.microsoft.com/office/powerpoint/2010/main" val="159028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CD68067C-ECB7-4655-9224-4E8C67AFAB9A}" type="slidenum">
              <a:rPr lang="pt-BR" smtClean="0"/>
              <a:t>9</a:t>
            </a:fld>
            <a:endParaRPr lang="pt-BR"/>
          </a:p>
        </p:txBody>
      </p:sp>
    </p:spTree>
    <p:extLst>
      <p:ext uri="{BB962C8B-B14F-4D97-AF65-F5344CB8AC3E}">
        <p14:creationId xmlns:p14="http://schemas.microsoft.com/office/powerpoint/2010/main" val="2638269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CD68067C-ECB7-4655-9224-4E8C67AFAB9A}" type="slidenum">
              <a:rPr lang="pt-BR" smtClean="0"/>
              <a:t>10</a:t>
            </a:fld>
            <a:endParaRPr lang="pt-BR"/>
          </a:p>
        </p:txBody>
      </p:sp>
    </p:spTree>
    <p:extLst>
      <p:ext uri="{BB962C8B-B14F-4D97-AF65-F5344CB8AC3E}">
        <p14:creationId xmlns:p14="http://schemas.microsoft.com/office/powerpoint/2010/main" val="304929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CD68067C-ECB7-4655-9224-4E8C67AFAB9A}" type="slidenum">
              <a:rPr lang="pt-BR" smtClean="0"/>
              <a:t>11</a:t>
            </a:fld>
            <a:endParaRPr lang="pt-BR"/>
          </a:p>
        </p:txBody>
      </p:sp>
    </p:spTree>
    <p:extLst>
      <p:ext uri="{BB962C8B-B14F-4D97-AF65-F5344CB8AC3E}">
        <p14:creationId xmlns:p14="http://schemas.microsoft.com/office/powerpoint/2010/main" val="3536123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CD68067C-ECB7-4655-9224-4E8C67AFAB9A}" type="slidenum">
              <a:rPr lang="pt-BR" smtClean="0"/>
              <a:t>12</a:t>
            </a:fld>
            <a:endParaRPr lang="pt-BR"/>
          </a:p>
        </p:txBody>
      </p:sp>
    </p:spTree>
    <p:extLst>
      <p:ext uri="{BB962C8B-B14F-4D97-AF65-F5344CB8AC3E}">
        <p14:creationId xmlns:p14="http://schemas.microsoft.com/office/powerpoint/2010/main" val="2120404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CD68067C-ECB7-4655-9224-4E8C67AFAB9A}" type="slidenum">
              <a:rPr lang="pt-BR" smtClean="0"/>
              <a:t>13</a:t>
            </a:fld>
            <a:endParaRPr lang="pt-BR"/>
          </a:p>
        </p:txBody>
      </p:sp>
    </p:spTree>
    <p:extLst>
      <p:ext uri="{BB962C8B-B14F-4D97-AF65-F5344CB8AC3E}">
        <p14:creationId xmlns:p14="http://schemas.microsoft.com/office/powerpoint/2010/main" val="3890397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B14B2A3A-CF44-4963-9E58-75E9E3D4DB71}" type="datetimeFigureOut">
              <a:rPr lang="pt-BR" smtClean="0"/>
              <a:t>20/03/2024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8E39AA5-5BCD-4FB7-BB87-EF7DD58EBD1C}" type="slidenum">
              <a:rPr lang="pt-BR" smtClean="0"/>
              <a:t>‹nº›</a:t>
            </a:fld>
            <a:endParaRPr lang="pt-BR"/>
          </a:p>
        </p:txBody>
      </p:sp>
    </p:spTree>
    <p:extLst>
      <p:ext uri="{BB962C8B-B14F-4D97-AF65-F5344CB8AC3E}">
        <p14:creationId xmlns:p14="http://schemas.microsoft.com/office/powerpoint/2010/main" val="104232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B14B2A3A-CF44-4963-9E58-75E9E3D4DB71}" type="datetimeFigureOut">
              <a:rPr lang="pt-BR" smtClean="0"/>
              <a:t>20/03/2024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8E39AA5-5BCD-4FB7-BB87-EF7DD58EBD1C}" type="slidenum">
              <a:rPr lang="pt-BR" smtClean="0"/>
              <a:t>‹nº›</a:t>
            </a:fld>
            <a:endParaRPr lang="pt-BR"/>
          </a:p>
        </p:txBody>
      </p:sp>
    </p:spTree>
    <p:extLst>
      <p:ext uri="{BB962C8B-B14F-4D97-AF65-F5344CB8AC3E}">
        <p14:creationId xmlns:p14="http://schemas.microsoft.com/office/powerpoint/2010/main" val="2688267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B14B2A3A-CF44-4963-9E58-75E9E3D4DB71}" type="datetimeFigureOut">
              <a:rPr lang="pt-BR" smtClean="0"/>
              <a:t>20/03/2024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8E39AA5-5BCD-4FB7-BB87-EF7DD58EBD1C}" type="slidenum">
              <a:rPr lang="pt-BR" smtClean="0"/>
              <a:t>‹nº›</a:t>
            </a:fld>
            <a:endParaRPr lang="pt-BR"/>
          </a:p>
        </p:txBody>
      </p:sp>
    </p:spTree>
    <p:extLst>
      <p:ext uri="{BB962C8B-B14F-4D97-AF65-F5344CB8AC3E}">
        <p14:creationId xmlns:p14="http://schemas.microsoft.com/office/powerpoint/2010/main" val="3429368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B14B2A3A-CF44-4963-9E58-75E9E3D4DB71}" type="datetimeFigureOut">
              <a:rPr lang="pt-BR" smtClean="0"/>
              <a:t>20/03/2024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8E39AA5-5BCD-4FB7-BB87-EF7DD58EBD1C}" type="slidenum">
              <a:rPr lang="pt-BR" smtClean="0"/>
              <a:t>‹nº›</a:t>
            </a:fld>
            <a:endParaRPr lang="pt-BR"/>
          </a:p>
        </p:txBody>
      </p:sp>
    </p:spTree>
    <p:extLst>
      <p:ext uri="{BB962C8B-B14F-4D97-AF65-F5344CB8AC3E}">
        <p14:creationId xmlns:p14="http://schemas.microsoft.com/office/powerpoint/2010/main" val="441887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B14B2A3A-CF44-4963-9E58-75E9E3D4DB71}" type="datetimeFigureOut">
              <a:rPr lang="pt-BR" smtClean="0"/>
              <a:t>20/03/2024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8E39AA5-5BCD-4FB7-BB87-EF7DD58EBD1C}" type="slidenum">
              <a:rPr lang="pt-BR" smtClean="0"/>
              <a:t>‹nº›</a:t>
            </a:fld>
            <a:endParaRPr lang="pt-BR"/>
          </a:p>
        </p:txBody>
      </p:sp>
    </p:spTree>
    <p:extLst>
      <p:ext uri="{BB962C8B-B14F-4D97-AF65-F5344CB8AC3E}">
        <p14:creationId xmlns:p14="http://schemas.microsoft.com/office/powerpoint/2010/main" val="756405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B14B2A3A-CF44-4963-9E58-75E9E3D4DB71}" type="datetimeFigureOut">
              <a:rPr lang="pt-BR" smtClean="0"/>
              <a:t>20/03/2024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8E39AA5-5BCD-4FB7-BB87-EF7DD58EBD1C}" type="slidenum">
              <a:rPr lang="pt-BR" smtClean="0"/>
              <a:t>‹nº›</a:t>
            </a:fld>
            <a:endParaRPr lang="pt-BR"/>
          </a:p>
        </p:txBody>
      </p:sp>
    </p:spTree>
    <p:extLst>
      <p:ext uri="{BB962C8B-B14F-4D97-AF65-F5344CB8AC3E}">
        <p14:creationId xmlns:p14="http://schemas.microsoft.com/office/powerpoint/2010/main" val="288254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B14B2A3A-CF44-4963-9E58-75E9E3D4DB71}" type="datetimeFigureOut">
              <a:rPr lang="pt-BR" smtClean="0"/>
              <a:t>20/03/2024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98E39AA5-5BCD-4FB7-BB87-EF7DD58EBD1C}" type="slidenum">
              <a:rPr lang="pt-BR" smtClean="0"/>
              <a:t>‹nº›</a:t>
            </a:fld>
            <a:endParaRPr lang="pt-BR"/>
          </a:p>
        </p:txBody>
      </p:sp>
    </p:spTree>
    <p:extLst>
      <p:ext uri="{BB962C8B-B14F-4D97-AF65-F5344CB8AC3E}">
        <p14:creationId xmlns:p14="http://schemas.microsoft.com/office/powerpoint/2010/main" val="3871461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B14B2A3A-CF44-4963-9E58-75E9E3D4DB71}" type="datetimeFigureOut">
              <a:rPr lang="pt-BR" smtClean="0"/>
              <a:t>20/03/2024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98E39AA5-5BCD-4FB7-BB87-EF7DD58EBD1C}" type="slidenum">
              <a:rPr lang="pt-BR" smtClean="0"/>
              <a:t>‹nº›</a:t>
            </a:fld>
            <a:endParaRPr lang="pt-BR"/>
          </a:p>
        </p:txBody>
      </p:sp>
    </p:spTree>
    <p:extLst>
      <p:ext uri="{BB962C8B-B14F-4D97-AF65-F5344CB8AC3E}">
        <p14:creationId xmlns:p14="http://schemas.microsoft.com/office/powerpoint/2010/main" val="3873767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B14B2A3A-CF44-4963-9E58-75E9E3D4DB71}" type="datetimeFigureOut">
              <a:rPr lang="pt-BR" smtClean="0"/>
              <a:t>20/03/2024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98E39AA5-5BCD-4FB7-BB87-EF7DD58EBD1C}" type="slidenum">
              <a:rPr lang="pt-BR" smtClean="0"/>
              <a:t>‹nº›</a:t>
            </a:fld>
            <a:endParaRPr lang="pt-BR"/>
          </a:p>
        </p:txBody>
      </p:sp>
    </p:spTree>
    <p:extLst>
      <p:ext uri="{BB962C8B-B14F-4D97-AF65-F5344CB8AC3E}">
        <p14:creationId xmlns:p14="http://schemas.microsoft.com/office/powerpoint/2010/main" val="4101854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B14B2A3A-CF44-4963-9E58-75E9E3D4DB71}" type="datetimeFigureOut">
              <a:rPr lang="pt-BR" smtClean="0"/>
              <a:t>20/03/2024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8E39AA5-5BCD-4FB7-BB87-EF7DD58EBD1C}" type="slidenum">
              <a:rPr lang="pt-BR" smtClean="0"/>
              <a:t>‹nº›</a:t>
            </a:fld>
            <a:endParaRPr lang="pt-BR"/>
          </a:p>
        </p:txBody>
      </p:sp>
    </p:spTree>
    <p:extLst>
      <p:ext uri="{BB962C8B-B14F-4D97-AF65-F5344CB8AC3E}">
        <p14:creationId xmlns:p14="http://schemas.microsoft.com/office/powerpoint/2010/main" val="4169561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B14B2A3A-CF44-4963-9E58-75E9E3D4DB71}" type="datetimeFigureOut">
              <a:rPr lang="pt-BR" smtClean="0"/>
              <a:t>20/03/2024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8E39AA5-5BCD-4FB7-BB87-EF7DD58EBD1C}" type="slidenum">
              <a:rPr lang="pt-BR" smtClean="0"/>
              <a:t>‹nº›</a:t>
            </a:fld>
            <a:endParaRPr lang="pt-BR"/>
          </a:p>
        </p:txBody>
      </p:sp>
    </p:spTree>
    <p:extLst>
      <p:ext uri="{BB962C8B-B14F-4D97-AF65-F5344CB8AC3E}">
        <p14:creationId xmlns:p14="http://schemas.microsoft.com/office/powerpoint/2010/main" val="758385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4B2A3A-CF44-4963-9E58-75E9E3D4DB71}" type="datetimeFigureOut">
              <a:rPr lang="pt-BR" smtClean="0"/>
              <a:t>20/03/2024</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E39AA5-5BCD-4FB7-BB87-EF7DD58EBD1C}" type="slidenum">
              <a:rPr lang="pt-BR" smtClean="0"/>
              <a:t>‹nº›</a:t>
            </a:fld>
            <a:endParaRPr lang="pt-BR"/>
          </a:p>
        </p:txBody>
      </p:sp>
    </p:spTree>
    <p:extLst>
      <p:ext uri="{BB962C8B-B14F-4D97-AF65-F5344CB8AC3E}">
        <p14:creationId xmlns:p14="http://schemas.microsoft.com/office/powerpoint/2010/main" val="4166032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hyperlink" Target="https://www.youtube.com/watch?v=bteOszedbMw"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www.youtube.com/watch?v=8CkMX2qXgdY" TargetMode="External"/><Relationship Id="rId5" Type="http://schemas.openxmlformats.org/officeDocument/2006/relationships/hyperlink" Target="https://www.youtube.com/watch?v=44X0ntLaEcg" TargetMode="External"/><Relationship Id="rId4" Type="http://schemas.openxmlformats.org/officeDocument/2006/relationships/hyperlink" Target="https://www.lucidchart.com/pages/pt/o-que-e-diagrama-entidade-relacionamento" TargetMode="External"/></Relationships>
</file>

<file path=ppt/slides/_rels/slide23.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image" Target="../media/image25.jp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g"/><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2F06EF95-3DFD-B97A-C772-7C93A76417BA}"/>
              </a:ext>
            </a:extLst>
          </p:cNvPr>
          <p:cNvGrpSpPr/>
          <p:nvPr/>
        </p:nvGrpSpPr>
        <p:grpSpPr>
          <a:xfrm>
            <a:off x="-142112" y="-3923"/>
            <a:ext cx="12334112" cy="7005918"/>
            <a:chOff x="-142112" y="-3923"/>
            <a:chExt cx="12334112" cy="7005918"/>
          </a:xfrm>
        </p:grpSpPr>
        <p:pic>
          <p:nvPicPr>
            <p:cNvPr id="5122" name="Picture 2" descr="Quais são os principais bancos de dados e seus usos? – CL9">
              <a:extLst>
                <a:ext uri="{FF2B5EF4-FFF2-40B4-BE49-F238E27FC236}">
                  <a16:creationId xmlns:a16="http://schemas.microsoft.com/office/drawing/2014/main" id="{C24F9DBB-431B-28BE-B7C2-E9416A2BE0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139"/>
            <a:stretch/>
          </p:blipFill>
          <p:spPr bwMode="auto">
            <a:xfrm>
              <a:off x="-142112" y="-3923"/>
              <a:ext cx="12334112" cy="6861923"/>
            </a:xfrm>
            <a:prstGeom prst="rect">
              <a:avLst/>
            </a:prstGeom>
            <a:noFill/>
            <a:extLst>
              <a:ext uri="{909E8E84-426E-40DD-AFC4-6F175D3DCCD1}">
                <a14:hiddenFill xmlns:a14="http://schemas.microsoft.com/office/drawing/2010/main">
                  <a:solidFill>
                    <a:srgbClr val="FFFFFF"/>
                  </a:solidFill>
                </a14:hiddenFill>
              </a:ext>
            </a:extLst>
          </p:spPr>
        </p:pic>
        <p:sp>
          <p:nvSpPr>
            <p:cNvPr id="17" name="Retângulo 16">
              <a:extLst>
                <a:ext uri="{FF2B5EF4-FFF2-40B4-BE49-F238E27FC236}">
                  <a16:creationId xmlns:a16="http://schemas.microsoft.com/office/drawing/2014/main" id="{0AAE235B-F313-4D9F-B15B-27111F24E55B}"/>
                </a:ext>
              </a:extLst>
            </p:cNvPr>
            <p:cNvSpPr/>
            <p:nvPr/>
          </p:nvSpPr>
          <p:spPr>
            <a:xfrm>
              <a:off x="0" y="-3923"/>
              <a:ext cx="12192000" cy="7005918"/>
            </a:xfrm>
            <a:prstGeom prst="rect">
              <a:avLst/>
            </a:prstGeom>
            <a:solidFill>
              <a:srgbClr val="2029AD">
                <a:alpha val="5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6" name="TextBox 5"/>
          <p:cNvSpPr txBox="1"/>
          <p:nvPr/>
        </p:nvSpPr>
        <p:spPr>
          <a:xfrm>
            <a:off x="749918" y="3610791"/>
            <a:ext cx="11442082" cy="3818609"/>
          </a:xfrm>
          <a:prstGeom prst="rect">
            <a:avLst/>
          </a:prstGeom>
        </p:spPr>
        <p:txBody>
          <a:bodyPr wrap="square" lIns="0" tIns="0" rIns="0" bIns="0" rtlCol="0" anchor="t">
            <a:spAutoFit/>
          </a:bodyPr>
          <a:lstStyle/>
          <a:p>
            <a:pPr>
              <a:lnSpc>
                <a:spcPts val="10400"/>
              </a:lnSpc>
            </a:pPr>
            <a:r>
              <a:rPr lang="en-US" sz="5400" b="1" spc="124" dirty="0" err="1">
                <a:solidFill>
                  <a:schemeClr val="bg1"/>
                </a:solidFill>
                <a:latin typeface="Century Gothic" panose="020B0502020202020204" pitchFamily="34" charset="0"/>
              </a:rPr>
              <a:t>Modelo</a:t>
            </a:r>
            <a:r>
              <a:rPr lang="en-US" sz="5400" b="1" spc="124" dirty="0">
                <a:solidFill>
                  <a:schemeClr val="bg1"/>
                </a:solidFill>
                <a:latin typeface="Century Gothic" panose="020B0502020202020204" pitchFamily="34" charset="0"/>
              </a:rPr>
              <a:t> </a:t>
            </a:r>
            <a:r>
              <a:rPr lang="en-US" sz="5400" b="1" spc="124" dirty="0" err="1">
                <a:solidFill>
                  <a:schemeClr val="bg1"/>
                </a:solidFill>
                <a:latin typeface="Century Gothic" panose="020B0502020202020204" pitchFamily="34" charset="0"/>
              </a:rPr>
              <a:t>lógico</a:t>
            </a:r>
            <a:endParaRPr lang="en-US" sz="5400" b="1" spc="124" dirty="0">
              <a:solidFill>
                <a:schemeClr val="bg1"/>
              </a:solidFill>
              <a:latin typeface="Century Gothic" panose="020B0502020202020204" pitchFamily="34" charset="0"/>
            </a:endParaRPr>
          </a:p>
          <a:p>
            <a:pPr>
              <a:lnSpc>
                <a:spcPts val="10400"/>
              </a:lnSpc>
            </a:pPr>
            <a:endParaRPr lang="en-US" sz="5400" b="1" spc="124" dirty="0">
              <a:solidFill>
                <a:schemeClr val="bg1"/>
              </a:solidFill>
              <a:latin typeface="Century Gothic" panose="020B0502020202020204" pitchFamily="34" charset="0"/>
            </a:endParaRPr>
          </a:p>
          <a:p>
            <a:pPr>
              <a:lnSpc>
                <a:spcPts val="10400"/>
              </a:lnSpc>
            </a:pPr>
            <a:endParaRPr lang="en-US" sz="5400" b="1" spc="124" dirty="0">
              <a:solidFill>
                <a:schemeClr val="bg1"/>
              </a:solidFill>
              <a:latin typeface="Century Gothic" panose="020B0502020202020204" pitchFamily="34" charset="0"/>
            </a:endParaRPr>
          </a:p>
        </p:txBody>
      </p:sp>
      <p:pic>
        <p:nvPicPr>
          <p:cNvPr id="21" name="Imagem 20">
            <a:extLst>
              <a:ext uri="{FF2B5EF4-FFF2-40B4-BE49-F238E27FC236}">
                <a16:creationId xmlns:a16="http://schemas.microsoft.com/office/drawing/2014/main" id="{AAD58517-3032-46F2-82CF-CB5A7444138A}"/>
              </a:ext>
            </a:extLst>
          </p:cNvPr>
          <p:cNvPicPr>
            <a:picLocks noChangeAspect="1"/>
          </p:cNvPicPr>
          <p:nvPr/>
        </p:nvPicPr>
        <p:blipFill>
          <a:blip r:embed="rId4"/>
          <a:stretch>
            <a:fillRect/>
          </a:stretch>
        </p:blipFill>
        <p:spPr>
          <a:xfrm>
            <a:off x="0" y="-3923"/>
            <a:ext cx="7582958" cy="523948"/>
          </a:xfrm>
          <a:prstGeom prst="rect">
            <a:avLst/>
          </a:prstGeom>
        </p:spPr>
      </p:pic>
      <p:pic>
        <p:nvPicPr>
          <p:cNvPr id="23" name="Imagem 22">
            <a:extLst>
              <a:ext uri="{FF2B5EF4-FFF2-40B4-BE49-F238E27FC236}">
                <a16:creationId xmlns:a16="http://schemas.microsoft.com/office/drawing/2014/main" id="{DAF6D871-E5BF-4649-B56C-218575E5CF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918" y="2225673"/>
            <a:ext cx="6189197" cy="1667454"/>
          </a:xfrm>
          <a:prstGeom prst="rect">
            <a:avLst/>
          </a:prstGeom>
        </p:spPr>
      </p:pic>
    </p:spTree>
    <p:extLst>
      <p:ext uri="{BB962C8B-B14F-4D97-AF65-F5344CB8AC3E}">
        <p14:creationId xmlns:p14="http://schemas.microsoft.com/office/powerpoint/2010/main" val="543192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235122" y="2270420"/>
            <a:ext cx="4095577" cy="2585323"/>
          </a:xfrm>
          <a:prstGeom prst="rect">
            <a:avLst/>
          </a:prstGeom>
        </p:spPr>
        <p:txBody>
          <a:bodyPr wrap="square" lIns="0" tIns="0" rIns="0" bIns="0" rtlCol="0" anchor="t">
            <a:spAutoFit/>
          </a:bodyPr>
          <a:lstStyle/>
          <a:p>
            <a:r>
              <a:rPr lang="pt-BR" sz="2400" spc="217" dirty="0"/>
              <a:t>Definidos os campos para todas as tabelas, deve-se, então, relacioná-las</a:t>
            </a:r>
          </a:p>
          <a:p>
            <a:r>
              <a:rPr lang="pt-BR" sz="2400" spc="217" dirty="0"/>
              <a:t>entre si conforme a necessidade, identificando para cada relacionamento</a:t>
            </a:r>
          </a:p>
          <a:p>
            <a:r>
              <a:rPr lang="pt-BR" sz="2400" spc="217" dirty="0"/>
              <a:t>a sua cardinalidade.</a:t>
            </a:r>
          </a:p>
        </p:txBody>
      </p:sp>
      <p:sp>
        <p:nvSpPr>
          <p:cNvPr id="6" name="TextBox 5"/>
          <p:cNvSpPr txBox="1"/>
          <p:nvPr/>
        </p:nvSpPr>
        <p:spPr>
          <a:xfrm>
            <a:off x="235122" y="648207"/>
            <a:ext cx="3587578" cy="1231106"/>
          </a:xfrm>
          <a:prstGeom prst="rect">
            <a:avLst/>
          </a:prstGeom>
        </p:spPr>
        <p:txBody>
          <a:bodyPr wrap="square" lIns="0" tIns="0" rIns="0" bIns="0" rtlCol="0" anchor="t">
            <a:spAutoFit/>
          </a:bodyPr>
          <a:lstStyle/>
          <a:p>
            <a:r>
              <a:rPr lang="pt-BR" sz="4000" b="1" spc="67" dirty="0">
                <a:latin typeface="Century Gothic" panose="020B0502020202020204" pitchFamily="34" charset="0"/>
              </a:rPr>
              <a:t>Modelo conceitual</a:t>
            </a:r>
          </a:p>
        </p:txBody>
      </p:sp>
      <p:pic>
        <p:nvPicPr>
          <p:cNvPr id="12" name="Imagem 11">
            <a:extLst>
              <a:ext uri="{FF2B5EF4-FFF2-40B4-BE49-F238E27FC236}">
                <a16:creationId xmlns:a16="http://schemas.microsoft.com/office/drawing/2014/main" id="{8275C986-2451-B6A0-5082-49BF14B8895B}"/>
              </a:ext>
            </a:extLst>
          </p:cNvPr>
          <p:cNvPicPr>
            <a:picLocks noChangeAspect="1"/>
          </p:cNvPicPr>
          <p:nvPr/>
        </p:nvPicPr>
        <p:blipFill>
          <a:blip r:embed="rId4"/>
          <a:stretch>
            <a:fillRect/>
          </a:stretch>
        </p:blipFill>
        <p:spPr>
          <a:xfrm>
            <a:off x="4508500" y="212725"/>
            <a:ext cx="7683500" cy="6533422"/>
          </a:xfrm>
          <a:prstGeom prst="rect">
            <a:avLst/>
          </a:prstGeom>
        </p:spPr>
      </p:pic>
    </p:spTree>
    <p:extLst>
      <p:ext uri="{BB962C8B-B14F-4D97-AF65-F5344CB8AC3E}">
        <p14:creationId xmlns:p14="http://schemas.microsoft.com/office/powerpoint/2010/main" val="33821148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extBox 5"/>
          <p:cNvSpPr txBox="1"/>
          <p:nvPr/>
        </p:nvSpPr>
        <p:spPr>
          <a:xfrm>
            <a:off x="235122" y="648207"/>
            <a:ext cx="3587578" cy="1231106"/>
          </a:xfrm>
          <a:prstGeom prst="rect">
            <a:avLst/>
          </a:prstGeom>
        </p:spPr>
        <p:txBody>
          <a:bodyPr wrap="square" lIns="0" tIns="0" rIns="0" bIns="0" rtlCol="0" anchor="t">
            <a:spAutoFit/>
          </a:bodyPr>
          <a:lstStyle/>
          <a:p>
            <a:r>
              <a:rPr lang="pt-BR" sz="4000" b="1" spc="67" dirty="0">
                <a:latin typeface="Century Gothic" panose="020B0502020202020204" pitchFamily="34" charset="0"/>
              </a:rPr>
              <a:t>Modelo lógico</a:t>
            </a:r>
          </a:p>
        </p:txBody>
      </p:sp>
      <p:pic>
        <p:nvPicPr>
          <p:cNvPr id="3" name="Imagem 2">
            <a:extLst>
              <a:ext uri="{FF2B5EF4-FFF2-40B4-BE49-F238E27FC236}">
                <a16:creationId xmlns:a16="http://schemas.microsoft.com/office/drawing/2014/main" id="{65E3F020-4500-2615-B3F0-57C66C36389D}"/>
              </a:ext>
            </a:extLst>
          </p:cNvPr>
          <p:cNvPicPr>
            <a:picLocks noChangeAspect="1"/>
          </p:cNvPicPr>
          <p:nvPr/>
        </p:nvPicPr>
        <p:blipFill>
          <a:blip r:embed="rId4"/>
          <a:stretch>
            <a:fillRect/>
          </a:stretch>
        </p:blipFill>
        <p:spPr>
          <a:xfrm>
            <a:off x="2421271" y="812800"/>
            <a:ext cx="9770730" cy="6045200"/>
          </a:xfrm>
          <a:prstGeom prst="rect">
            <a:avLst/>
          </a:prstGeom>
        </p:spPr>
      </p:pic>
    </p:spTree>
    <p:extLst>
      <p:ext uri="{BB962C8B-B14F-4D97-AF65-F5344CB8AC3E}">
        <p14:creationId xmlns:p14="http://schemas.microsoft.com/office/powerpoint/2010/main" val="3393074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578022" y="1451098"/>
            <a:ext cx="11422960" cy="1477328"/>
          </a:xfrm>
          <a:prstGeom prst="rect">
            <a:avLst/>
          </a:prstGeom>
        </p:spPr>
        <p:txBody>
          <a:bodyPr wrap="square" lIns="0" tIns="0" rIns="0" bIns="0" rtlCol="0" anchor="t">
            <a:spAutoFit/>
          </a:bodyPr>
          <a:lstStyle/>
          <a:p>
            <a:r>
              <a:rPr lang="pt-BR" sz="2400" spc="217" dirty="0"/>
              <a:t>Os atributos de chave primária são aqueles que nunca se repetem dentro de uma entidade e têm a função de atuar como identificadores de</a:t>
            </a:r>
          </a:p>
          <a:p>
            <a:r>
              <a:rPr lang="pt-BR" sz="2400" spc="217" dirty="0"/>
              <a:t>cada instância da entidade, ou seja, é o atributo ou conjunto de atributos concatenados que identifica uma única ocorrência dentro da tabela</a:t>
            </a:r>
          </a:p>
        </p:txBody>
      </p:sp>
      <p:sp>
        <p:nvSpPr>
          <p:cNvPr id="6" name="TextBox 5"/>
          <p:cNvSpPr txBox="1"/>
          <p:nvPr/>
        </p:nvSpPr>
        <p:spPr>
          <a:xfrm>
            <a:off x="578022" y="660907"/>
            <a:ext cx="11046867" cy="615553"/>
          </a:xfrm>
          <a:prstGeom prst="rect">
            <a:avLst/>
          </a:prstGeom>
        </p:spPr>
        <p:txBody>
          <a:bodyPr wrap="square" lIns="0" tIns="0" rIns="0" bIns="0" rtlCol="0" anchor="t">
            <a:spAutoFit/>
          </a:bodyPr>
          <a:lstStyle/>
          <a:p>
            <a:r>
              <a:rPr lang="pt-BR" sz="4000" b="1" spc="67" dirty="0">
                <a:latin typeface="Century Gothic" panose="020B0502020202020204" pitchFamily="34" charset="0"/>
              </a:rPr>
              <a:t>Passo 4 : Mapeamento chaves primárias</a:t>
            </a:r>
          </a:p>
        </p:txBody>
      </p:sp>
      <p:pic>
        <p:nvPicPr>
          <p:cNvPr id="7" name="Imagem 6">
            <a:extLst>
              <a:ext uri="{FF2B5EF4-FFF2-40B4-BE49-F238E27FC236}">
                <a16:creationId xmlns:a16="http://schemas.microsoft.com/office/drawing/2014/main" id="{A22ADFF2-534D-BEB1-2614-21203D5E1112}"/>
              </a:ext>
            </a:extLst>
          </p:cNvPr>
          <p:cNvPicPr>
            <a:picLocks noChangeAspect="1"/>
          </p:cNvPicPr>
          <p:nvPr/>
        </p:nvPicPr>
        <p:blipFill>
          <a:blip r:embed="rId4"/>
          <a:stretch>
            <a:fillRect/>
          </a:stretch>
        </p:blipFill>
        <p:spPr>
          <a:xfrm>
            <a:off x="7372590" y="2928427"/>
            <a:ext cx="4628392" cy="3816394"/>
          </a:xfrm>
          <a:prstGeom prst="rect">
            <a:avLst/>
          </a:prstGeom>
        </p:spPr>
      </p:pic>
      <p:sp>
        <p:nvSpPr>
          <p:cNvPr id="9" name="TextBox 4">
            <a:extLst>
              <a:ext uri="{FF2B5EF4-FFF2-40B4-BE49-F238E27FC236}">
                <a16:creationId xmlns:a16="http://schemas.microsoft.com/office/drawing/2014/main" id="{7F16B04F-E370-CB06-AEA2-DADA903737D4}"/>
              </a:ext>
            </a:extLst>
          </p:cNvPr>
          <p:cNvSpPr txBox="1"/>
          <p:nvPr/>
        </p:nvSpPr>
        <p:spPr>
          <a:xfrm>
            <a:off x="578022" y="3103063"/>
            <a:ext cx="5187778" cy="2585323"/>
          </a:xfrm>
          <a:prstGeom prst="rect">
            <a:avLst/>
          </a:prstGeom>
        </p:spPr>
        <p:txBody>
          <a:bodyPr wrap="square" lIns="0" tIns="0" rIns="0" bIns="0" rtlCol="0" anchor="t">
            <a:spAutoFit/>
          </a:bodyPr>
          <a:lstStyle/>
          <a:p>
            <a:r>
              <a:rPr lang="pt-BR" sz="2400" spc="217" dirty="0"/>
              <a:t>Para representar uma chave primária dentro de uma tabela, será utilizado o símbolo PK, do inglês: Primary Key. Alguns livros simbolizam a chave primária com o desenho de uma chave, e outros com o cifrão ($). </a:t>
            </a:r>
          </a:p>
        </p:txBody>
      </p:sp>
    </p:spTree>
    <p:extLst>
      <p:ext uri="{BB962C8B-B14F-4D97-AF65-F5344CB8AC3E}">
        <p14:creationId xmlns:p14="http://schemas.microsoft.com/office/powerpoint/2010/main" val="722568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578022" y="1451098"/>
            <a:ext cx="11422960" cy="2954655"/>
          </a:xfrm>
          <a:prstGeom prst="rect">
            <a:avLst/>
          </a:prstGeom>
        </p:spPr>
        <p:txBody>
          <a:bodyPr wrap="square" lIns="0" tIns="0" rIns="0" bIns="0" rtlCol="0" anchor="t">
            <a:spAutoFit/>
          </a:bodyPr>
          <a:lstStyle/>
          <a:p>
            <a:r>
              <a:rPr lang="pt-BR" sz="2400" dirty="0"/>
              <a:t>Se o valor de uma chave primária identifica uma ocorrência dentro de uma entidade, por exemplo, um cliente dentro da entidade Cliente, esse valor nunca pode ser nulo, em outras palavras, ao cadastrar um cliente no banco de dados, o atributo definido como chave primária nunca pode ser deixado em branco, pois, nesse caso, o cliente não poderia ser identificado</a:t>
            </a:r>
          </a:p>
          <a:p>
            <a:endParaRPr lang="pt-BR" sz="2400" dirty="0"/>
          </a:p>
          <a:p>
            <a:pPr marL="342900" indent="-342900">
              <a:buFont typeface="Arial" panose="020B0604020202020204" pitchFamily="34" charset="0"/>
              <a:buChar char="•"/>
            </a:pPr>
            <a:r>
              <a:rPr lang="pt-BR" sz="2400" b="1" dirty="0"/>
              <a:t>Instância: </a:t>
            </a:r>
            <a:r>
              <a:rPr lang="pt-BR" sz="2400" dirty="0"/>
              <a:t>considera-se que instância significa o conjunto de valores inseridos nos campos de cada tabela em um banco de dados.</a:t>
            </a:r>
            <a:endParaRPr lang="pt-BR" sz="2400" spc="217" dirty="0"/>
          </a:p>
        </p:txBody>
      </p:sp>
      <p:sp>
        <p:nvSpPr>
          <p:cNvPr id="6" name="TextBox 5"/>
          <p:cNvSpPr txBox="1"/>
          <p:nvPr/>
        </p:nvSpPr>
        <p:spPr>
          <a:xfrm>
            <a:off x="578022" y="660907"/>
            <a:ext cx="11046867" cy="615553"/>
          </a:xfrm>
          <a:prstGeom prst="rect">
            <a:avLst/>
          </a:prstGeom>
        </p:spPr>
        <p:txBody>
          <a:bodyPr wrap="square" lIns="0" tIns="0" rIns="0" bIns="0" rtlCol="0" anchor="t">
            <a:spAutoFit/>
          </a:bodyPr>
          <a:lstStyle/>
          <a:p>
            <a:r>
              <a:rPr lang="pt-BR" sz="4000" b="1" spc="67" dirty="0">
                <a:latin typeface="Century Gothic" panose="020B0502020202020204" pitchFamily="34" charset="0"/>
              </a:rPr>
              <a:t>Passo 4 : Mapeamento chave primária</a:t>
            </a:r>
          </a:p>
        </p:txBody>
      </p:sp>
    </p:spTree>
    <p:extLst>
      <p:ext uri="{BB962C8B-B14F-4D97-AF65-F5344CB8AC3E}">
        <p14:creationId xmlns:p14="http://schemas.microsoft.com/office/powerpoint/2010/main" val="422129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578022" y="1451098"/>
            <a:ext cx="11422960" cy="2954655"/>
          </a:xfrm>
          <a:prstGeom prst="rect">
            <a:avLst/>
          </a:prstGeom>
        </p:spPr>
        <p:txBody>
          <a:bodyPr wrap="square" lIns="0" tIns="0" rIns="0" bIns="0" rtlCol="0" anchor="t">
            <a:spAutoFit/>
          </a:bodyPr>
          <a:lstStyle/>
          <a:p>
            <a:r>
              <a:rPr lang="pt-BR" sz="2400" dirty="0"/>
              <a:t>Chave estrangeira, ou </a:t>
            </a:r>
            <a:r>
              <a:rPr lang="pt-BR" sz="2400" dirty="0" err="1"/>
              <a:t>Foreign</a:t>
            </a:r>
            <a:r>
              <a:rPr lang="pt-BR" sz="2400" dirty="0"/>
              <a:t> Key (FK), ou ainda chave externa é a chave que permite a referência a registros oriundos de outras tabelas. Ou seja, é o campo ou conjunto de campos que compõem a chave primária de uma outra tabela.</a:t>
            </a:r>
          </a:p>
          <a:p>
            <a:endParaRPr lang="pt-BR" sz="2400" dirty="0"/>
          </a:p>
          <a:p>
            <a:r>
              <a:rPr lang="pt-BR" sz="2400" dirty="0"/>
              <a:t>A utilização da chave estrangeira possibilita a implementação da integridade de dados diretamente no banco de dados, conhecida como integridade referencial.</a:t>
            </a:r>
          </a:p>
          <a:p>
            <a:endParaRPr lang="pt-BR" sz="2400" dirty="0"/>
          </a:p>
          <a:p>
            <a:r>
              <a:rPr lang="pt-BR" sz="2400" dirty="0"/>
              <a:t>Uma chave estrangeira é a representação de um relacionamento entre tabelas.</a:t>
            </a:r>
            <a:endParaRPr lang="pt-BR" sz="2400" spc="217" dirty="0"/>
          </a:p>
        </p:txBody>
      </p:sp>
      <p:sp>
        <p:nvSpPr>
          <p:cNvPr id="6" name="TextBox 5"/>
          <p:cNvSpPr txBox="1"/>
          <p:nvPr/>
        </p:nvSpPr>
        <p:spPr>
          <a:xfrm>
            <a:off x="578022" y="660907"/>
            <a:ext cx="11046867" cy="615553"/>
          </a:xfrm>
          <a:prstGeom prst="rect">
            <a:avLst/>
          </a:prstGeom>
        </p:spPr>
        <p:txBody>
          <a:bodyPr wrap="square" lIns="0" tIns="0" rIns="0" bIns="0" rtlCol="0" anchor="t">
            <a:spAutoFit/>
          </a:bodyPr>
          <a:lstStyle/>
          <a:p>
            <a:r>
              <a:rPr lang="pt-BR" sz="4000" b="1" spc="67" dirty="0">
                <a:latin typeface="Century Gothic" panose="020B0502020202020204" pitchFamily="34" charset="0"/>
              </a:rPr>
              <a:t>Passo 5 : Mapeamento chave estrangeira</a:t>
            </a:r>
          </a:p>
        </p:txBody>
      </p:sp>
    </p:spTree>
    <p:extLst>
      <p:ext uri="{BB962C8B-B14F-4D97-AF65-F5344CB8AC3E}">
        <p14:creationId xmlns:p14="http://schemas.microsoft.com/office/powerpoint/2010/main" val="23397182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578022" y="1451098"/>
            <a:ext cx="11422960" cy="1477328"/>
          </a:xfrm>
          <a:prstGeom prst="rect">
            <a:avLst/>
          </a:prstGeom>
        </p:spPr>
        <p:txBody>
          <a:bodyPr wrap="square" lIns="0" tIns="0" rIns="0" bIns="0" rtlCol="0" anchor="t">
            <a:spAutoFit/>
          </a:bodyPr>
          <a:lstStyle/>
          <a:p>
            <a:r>
              <a:rPr lang="pt-BR" sz="2400" dirty="0"/>
              <a:t>A partir da criação de uma chave estrangeira, também conhecida como FK (do inglês </a:t>
            </a:r>
            <a:r>
              <a:rPr lang="pt-BR" sz="2400" dirty="0" err="1"/>
              <a:t>Foreign</a:t>
            </a:r>
            <a:r>
              <a:rPr lang="pt-BR" sz="2400" dirty="0"/>
              <a:t> Key), passa a existir um relacionamento entre a tabela em que ela está inserida e a tabela onde está a chave primária para qual ela está apontando.</a:t>
            </a:r>
          </a:p>
          <a:p>
            <a:endParaRPr lang="pt-BR" sz="2400" spc="217" dirty="0"/>
          </a:p>
        </p:txBody>
      </p:sp>
      <p:sp>
        <p:nvSpPr>
          <p:cNvPr id="6" name="TextBox 5"/>
          <p:cNvSpPr txBox="1"/>
          <p:nvPr/>
        </p:nvSpPr>
        <p:spPr>
          <a:xfrm>
            <a:off x="578022" y="660907"/>
            <a:ext cx="11046867" cy="615553"/>
          </a:xfrm>
          <a:prstGeom prst="rect">
            <a:avLst/>
          </a:prstGeom>
        </p:spPr>
        <p:txBody>
          <a:bodyPr wrap="square" lIns="0" tIns="0" rIns="0" bIns="0" rtlCol="0" anchor="t">
            <a:spAutoFit/>
          </a:bodyPr>
          <a:lstStyle/>
          <a:p>
            <a:r>
              <a:rPr lang="pt-BR" sz="4000" b="1" spc="67" dirty="0">
                <a:latin typeface="Century Gothic" panose="020B0502020202020204" pitchFamily="34" charset="0"/>
              </a:rPr>
              <a:t>Passo 5 : Mapeamento chave estrangeira</a:t>
            </a:r>
          </a:p>
        </p:txBody>
      </p:sp>
      <p:pic>
        <p:nvPicPr>
          <p:cNvPr id="3" name="Imagem 2">
            <a:extLst>
              <a:ext uri="{FF2B5EF4-FFF2-40B4-BE49-F238E27FC236}">
                <a16:creationId xmlns:a16="http://schemas.microsoft.com/office/drawing/2014/main" id="{77A804CA-ABD1-1514-CAFB-13D95B703CCD}"/>
              </a:ext>
            </a:extLst>
          </p:cNvPr>
          <p:cNvPicPr>
            <a:picLocks noChangeAspect="1"/>
          </p:cNvPicPr>
          <p:nvPr/>
        </p:nvPicPr>
        <p:blipFill>
          <a:blip r:embed="rId4"/>
          <a:stretch>
            <a:fillRect/>
          </a:stretch>
        </p:blipFill>
        <p:spPr>
          <a:xfrm>
            <a:off x="1287262" y="2729993"/>
            <a:ext cx="8953500" cy="3467100"/>
          </a:xfrm>
          <a:prstGeom prst="rect">
            <a:avLst/>
          </a:prstGeom>
        </p:spPr>
      </p:pic>
    </p:spTree>
    <p:extLst>
      <p:ext uri="{BB962C8B-B14F-4D97-AF65-F5344CB8AC3E}">
        <p14:creationId xmlns:p14="http://schemas.microsoft.com/office/powerpoint/2010/main" val="2993683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578022" y="1451098"/>
            <a:ext cx="11422960" cy="2585323"/>
          </a:xfrm>
          <a:prstGeom prst="rect">
            <a:avLst/>
          </a:prstGeom>
        </p:spPr>
        <p:txBody>
          <a:bodyPr wrap="square" lIns="0" tIns="0" rIns="0" bIns="0" rtlCol="0" anchor="t">
            <a:spAutoFit/>
          </a:bodyPr>
          <a:lstStyle/>
          <a:p>
            <a:r>
              <a:rPr lang="pt-BR" sz="2400" dirty="0"/>
              <a:t>Regras: 1:1</a:t>
            </a:r>
          </a:p>
          <a:p>
            <a:endParaRPr lang="pt-BR" sz="2400" dirty="0"/>
          </a:p>
          <a:p>
            <a:r>
              <a:rPr lang="pt-BR" sz="2400" dirty="0"/>
              <a:t>As duas tabelas se tornam uma com todos os atributos</a:t>
            </a:r>
          </a:p>
          <a:p>
            <a:endParaRPr lang="pt-BR" sz="2400" dirty="0"/>
          </a:p>
          <a:p>
            <a:endParaRPr lang="pt-BR" sz="2400" dirty="0"/>
          </a:p>
          <a:p>
            <a:endParaRPr lang="pt-BR" sz="2400" dirty="0"/>
          </a:p>
          <a:p>
            <a:endParaRPr lang="pt-BR" sz="2400" spc="217" dirty="0"/>
          </a:p>
        </p:txBody>
      </p:sp>
      <p:sp>
        <p:nvSpPr>
          <p:cNvPr id="6" name="TextBox 5"/>
          <p:cNvSpPr txBox="1"/>
          <p:nvPr/>
        </p:nvSpPr>
        <p:spPr>
          <a:xfrm>
            <a:off x="578022" y="660907"/>
            <a:ext cx="11046867" cy="615553"/>
          </a:xfrm>
          <a:prstGeom prst="rect">
            <a:avLst/>
          </a:prstGeom>
        </p:spPr>
        <p:txBody>
          <a:bodyPr wrap="square" lIns="0" tIns="0" rIns="0" bIns="0" rtlCol="0" anchor="t">
            <a:spAutoFit/>
          </a:bodyPr>
          <a:lstStyle/>
          <a:p>
            <a:r>
              <a:rPr lang="pt-BR" sz="4000" b="1" spc="67" dirty="0">
                <a:latin typeface="Century Gothic" panose="020B0502020202020204" pitchFamily="34" charset="0"/>
              </a:rPr>
              <a:t>Passo 6 : Mapeamento de cardinalidades</a:t>
            </a:r>
          </a:p>
        </p:txBody>
      </p:sp>
      <p:pic>
        <p:nvPicPr>
          <p:cNvPr id="4" name="Imagem 3">
            <a:extLst>
              <a:ext uri="{FF2B5EF4-FFF2-40B4-BE49-F238E27FC236}">
                <a16:creationId xmlns:a16="http://schemas.microsoft.com/office/drawing/2014/main" id="{ACB4C236-598D-6D96-D210-AD44D4DFF9A5}"/>
              </a:ext>
            </a:extLst>
          </p:cNvPr>
          <p:cNvPicPr>
            <a:picLocks noChangeAspect="1"/>
          </p:cNvPicPr>
          <p:nvPr/>
        </p:nvPicPr>
        <p:blipFill>
          <a:blip r:embed="rId4"/>
          <a:stretch>
            <a:fillRect/>
          </a:stretch>
        </p:blipFill>
        <p:spPr>
          <a:xfrm>
            <a:off x="578022" y="2743759"/>
            <a:ext cx="10179110" cy="1556805"/>
          </a:xfrm>
          <a:prstGeom prst="rect">
            <a:avLst/>
          </a:prstGeom>
        </p:spPr>
      </p:pic>
    </p:spTree>
    <p:extLst>
      <p:ext uri="{BB962C8B-B14F-4D97-AF65-F5344CB8AC3E}">
        <p14:creationId xmlns:p14="http://schemas.microsoft.com/office/powerpoint/2010/main" val="582754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578022" y="1451098"/>
            <a:ext cx="11422960" cy="2215991"/>
          </a:xfrm>
          <a:prstGeom prst="rect">
            <a:avLst/>
          </a:prstGeom>
        </p:spPr>
        <p:txBody>
          <a:bodyPr wrap="square" lIns="0" tIns="0" rIns="0" bIns="0" rtlCol="0" anchor="t">
            <a:spAutoFit/>
          </a:bodyPr>
          <a:lstStyle/>
          <a:p>
            <a:r>
              <a:rPr lang="pt-BR" sz="2400" dirty="0"/>
              <a:t>Regras: 1:1</a:t>
            </a:r>
          </a:p>
          <a:p>
            <a:r>
              <a:rPr lang="pt-BR" sz="2400" dirty="0"/>
              <a:t>As duas tabelas se tornam uma com todos os atributos</a:t>
            </a:r>
          </a:p>
          <a:p>
            <a:endParaRPr lang="pt-BR" sz="2400" dirty="0"/>
          </a:p>
          <a:p>
            <a:endParaRPr lang="pt-BR" sz="2400" dirty="0"/>
          </a:p>
          <a:p>
            <a:endParaRPr lang="pt-BR" sz="2400" dirty="0"/>
          </a:p>
          <a:p>
            <a:endParaRPr lang="pt-BR" sz="2400" spc="217" dirty="0"/>
          </a:p>
        </p:txBody>
      </p:sp>
      <p:sp>
        <p:nvSpPr>
          <p:cNvPr id="6" name="TextBox 5"/>
          <p:cNvSpPr txBox="1"/>
          <p:nvPr/>
        </p:nvSpPr>
        <p:spPr>
          <a:xfrm>
            <a:off x="578022" y="660907"/>
            <a:ext cx="11046867" cy="615553"/>
          </a:xfrm>
          <a:prstGeom prst="rect">
            <a:avLst/>
          </a:prstGeom>
        </p:spPr>
        <p:txBody>
          <a:bodyPr wrap="square" lIns="0" tIns="0" rIns="0" bIns="0" rtlCol="0" anchor="t">
            <a:spAutoFit/>
          </a:bodyPr>
          <a:lstStyle/>
          <a:p>
            <a:r>
              <a:rPr lang="pt-BR" sz="4000" b="1" spc="67" dirty="0">
                <a:latin typeface="Century Gothic" panose="020B0502020202020204" pitchFamily="34" charset="0"/>
              </a:rPr>
              <a:t>Passo 6 : Mapeamento de cardinalidades</a:t>
            </a:r>
          </a:p>
        </p:txBody>
      </p:sp>
      <p:pic>
        <p:nvPicPr>
          <p:cNvPr id="4" name="Imagem 3">
            <a:extLst>
              <a:ext uri="{FF2B5EF4-FFF2-40B4-BE49-F238E27FC236}">
                <a16:creationId xmlns:a16="http://schemas.microsoft.com/office/drawing/2014/main" id="{ACB4C236-598D-6D96-D210-AD44D4DFF9A5}"/>
              </a:ext>
            </a:extLst>
          </p:cNvPr>
          <p:cNvPicPr>
            <a:picLocks noChangeAspect="1"/>
          </p:cNvPicPr>
          <p:nvPr/>
        </p:nvPicPr>
        <p:blipFill>
          <a:blip r:embed="rId4"/>
          <a:stretch>
            <a:fillRect/>
          </a:stretch>
        </p:blipFill>
        <p:spPr>
          <a:xfrm>
            <a:off x="578022" y="2227772"/>
            <a:ext cx="10179110" cy="1556805"/>
          </a:xfrm>
          <a:prstGeom prst="rect">
            <a:avLst/>
          </a:prstGeom>
        </p:spPr>
      </p:pic>
      <p:pic>
        <p:nvPicPr>
          <p:cNvPr id="3" name="Imagem 2">
            <a:extLst>
              <a:ext uri="{FF2B5EF4-FFF2-40B4-BE49-F238E27FC236}">
                <a16:creationId xmlns:a16="http://schemas.microsoft.com/office/drawing/2014/main" id="{DFB8BD39-450C-B149-D757-BEF51111BA0E}"/>
              </a:ext>
            </a:extLst>
          </p:cNvPr>
          <p:cNvPicPr>
            <a:picLocks noChangeAspect="1"/>
          </p:cNvPicPr>
          <p:nvPr/>
        </p:nvPicPr>
        <p:blipFill>
          <a:blip r:embed="rId5"/>
          <a:stretch>
            <a:fillRect/>
          </a:stretch>
        </p:blipFill>
        <p:spPr>
          <a:xfrm>
            <a:off x="4628197" y="4035302"/>
            <a:ext cx="2752725" cy="2743200"/>
          </a:xfrm>
          <a:prstGeom prst="rect">
            <a:avLst/>
          </a:prstGeom>
        </p:spPr>
      </p:pic>
    </p:spTree>
    <p:extLst>
      <p:ext uri="{BB962C8B-B14F-4D97-AF65-F5344CB8AC3E}">
        <p14:creationId xmlns:p14="http://schemas.microsoft.com/office/powerpoint/2010/main" val="2664169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578022" y="1451098"/>
            <a:ext cx="11422960" cy="2585323"/>
          </a:xfrm>
          <a:prstGeom prst="rect">
            <a:avLst/>
          </a:prstGeom>
        </p:spPr>
        <p:txBody>
          <a:bodyPr wrap="square" lIns="0" tIns="0" rIns="0" bIns="0" rtlCol="0" anchor="t">
            <a:spAutoFit/>
          </a:bodyPr>
          <a:lstStyle/>
          <a:p>
            <a:r>
              <a:rPr lang="pt-BR" sz="2400" dirty="0"/>
              <a:t>Regras: 1:N</a:t>
            </a:r>
          </a:p>
          <a:p>
            <a:endParaRPr lang="pt-BR" sz="2400" dirty="0"/>
          </a:p>
          <a:p>
            <a:r>
              <a:rPr lang="pt-BR" sz="2400" dirty="0"/>
              <a:t>Cria-se duas tabelas, parte N recebe chave estrangeira</a:t>
            </a:r>
          </a:p>
          <a:p>
            <a:endParaRPr lang="pt-BR" sz="2400" dirty="0"/>
          </a:p>
          <a:p>
            <a:endParaRPr lang="pt-BR" sz="2400" dirty="0"/>
          </a:p>
          <a:p>
            <a:endParaRPr lang="pt-BR" sz="2400" dirty="0"/>
          </a:p>
          <a:p>
            <a:endParaRPr lang="pt-BR" sz="2400" spc="217" dirty="0"/>
          </a:p>
        </p:txBody>
      </p:sp>
      <p:sp>
        <p:nvSpPr>
          <p:cNvPr id="6" name="TextBox 5"/>
          <p:cNvSpPr txBox="1"/>
          <p:nvPr/>
        </p:nvSpPr>
        <p:spPr>
          <a:xfrm>
            <a:off x="578022" y="660907"/>
            <a:ext cx="11046867" cy="615553"/>
          </a:xfrm>
          <a:prstGeom prst="rect">
            <a:avLst/>
          </a:prstGeom>
        </p:spPr>
        <p:txBody>
          <a:bodyPr wrap="square" lIns="0" tIns="0" rIns="0" bIns="0" rtlCol="0" anchor="t">
            <a:spAutoFit/>
          </a:bodyPr>
          <a:lstStyle/>
          <a:p>
            <a:r>
              <a:rPr lang="pt-BR" sz="4000" b="1" spc="67" dirty="0">
                <a:latin typeface="Century Gothic" panose="020B0502020202020204" pitchFamily="34" charset="0"/>
              </a:rPr>
              <a:t>Passo 6 : Mapeamento de cardinalidades</a:t>
            </a:r>
          </a:p>
        </p:txBody>
      </p:sp>
      <p:pic>
        <p:nvPicPr>
          <p:cNvPr id="3" name="Imagem 2">
            <a:extLst>
              <a:ext uri="{FF2B5EF4-FFF2-40B4-BE49-F238E27FC236}">
                <a16:creationId xmlns:a16="http://schemas.microsoft.com/office/drawing/2014/main" id="{D66D467F-1D38-D79B-6566-49EF4E4446D5}"/>
              </a:ext>
            </a:extLst>
          </p:cNvPr>
          <p:cNvPicPr>
            <a:picLocks noChangeAspect="1"/>
          </p:cNvPicPr>
          <p:nvPr/>
        </p:nvPicPr>
        <p:blipFill>
          <a:blip r:embed="rId4"/>
          <a:stretch>
            <a:fillRect/>
          </a:stretch>
        </p:blipFill>
        <p:spPr>
          <a:xfrm>
            <a:off x="477202" y="2869608"/>
            <a:ext cx="9248775" cy="2333625"/>
          </a:xfrm>
          <a:prstGeom prst="rect">
            <a:avLst/>
          </a:prstGeom>
        </p:spPr>
      </p:pic>
    </p:spTree>
    <p:extLst>
      <p:ext uri="{BB962C8B-B14F-4D97-AF65-F5344CB8AC3E}">
        <p14:creationId xmlns:p14="http://schemas.microsoft.com/office/powerpoint/2010/main" val="1133068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578022" y="1451098"/>
            <a:ext cx="11422960" cy="2215991"/>
          </a:xfrm>
          <a:prstGeom prst="rect">
            <a:avLst/>
          </a:prstGeom>
        </p:spPr>
        <p:txBody>
          <a:bodyPr wrap="square" lIns="0" tIns="0" rIns="0" bIns="0" rtlCol="0" anchor="t">
            <a:spAutoFit/>
          </a:bodyPr>
          <a:lstStyle/>
          <a:p>
            <a:r>
              <a:rPr lang="pt-BR" sz="2400" dirty="0"/>
              <a:t>Regras: 1:N</a:t>
            </a:r>
          </a:p>
          <a:p>
            <a:r>
              <a:rPr lang="pt-BR" sz="2400" dirty="0"/>
              <a:t>Cria-se duas tabelas, parte N recebe chave estrangeira</a:t>
            </a:r>
          </a:p>
          <a:p>
            <a:endParaRPr lang="pt-BR" sz="2400" dirty="0"/>
          </a:p>
          <a:p>
            <a:endParaRPr lang="pt-BR" sz="2400" dirty="0"/>
          </a:p>
          <a:p>
            <a:endParaRPr lang="pt-BR" sz="2400" dirty="0"/>
          </a:p>
          <a:p>
            <a:endParaRPr lang="pt-BR" sz="2400" spc="217" dirty="0"/>
          </a:p>
        </p:txBody>
      </p:sp>
      <p:sp>
        <p:nvSpPr>
          <p:cNvPr id="6" name="TextBox 5"/>
          <p:cNvSpPr txBox="1"/>
          <p:nvPr/>
        </p:nvSpPr>
        <p:spPr>
          <a:xfrm>
            <a:off x="578022" y="660907"/>
            <a:ext cx="11046867" cy="615553"/>
          </a:xfrm>
          <a:prstGeom prst="rect">
            <a:avLst/>
          </a:prstGeom>
        </p:spPr>
        <p:txBody>
          <a:bodyPr wrap="square" lIns="0" tIns="0" rIns="0" bIns="0" rtlCol="0" anchor="t">
            <a:spAutoFit/>
          </a:bodyPr>
          <a:lstStyle/>
          <a:p>
            <a:r>
              <a:rPr lang="pt-BR" sz="4000" b="1" spc="67" dirty="0">
                <a:latin typeface="Century Gothic" panose="020B0502020202020204" pitchFamily="34" charset="0"/>
              </a:rPr>
              <a:t>Passo 6 : Mapeamento de cardinalidades</a:t>
            </a:r>
          </a:p>
        </p:txBody>
      </p:sp>
      <p:pic>
        <p:nvPicPr>
          <p:cNvPr id="8" name="Imagem 7">
            <a:extLst>
              <a:ext uri="{FF2B5EF4-FFF2-40B4-BE49-F238E27FC236}">
                <a16:creationId xmlns:a16="http://schemas.microsoft.com/office/drawing/2014/main" id="{32AC5326-14BA-D12F-6ECC-21DE757D4BBD}"/>
              </a:ext>
            </a:extLst>
          </p:cNvPr>
          <p:cNvPicPr>
            <a:picLocks noChangeAspect="1"/>
          </p:cNvPicPr>
          <p:nvPr/>
        </p:nvPicPr>
        <p:blipFill rotWithShape="1">
          <a:blip r:embed="rId4"/>
          <a:srcRect t="11640" r="1928"/>
          <a:stretch/>
        </p:blipFill>
        <p:spPr>
          <a:xfrm>
            <a:off x="3307080" y="4240530"/>
            <a:ext cx="8724900" cy="2617470"/>
          </a:xfrm>
          <a:prstGeom prst="rect">
            <a:avLst/>
          </a:prstGeom>
        </p:spPr>
      </p:pic>
      <p:pic>
        <p:nvPicPr>
          <p:cNvPr id="2" name="Imagem 1">
            <a:extLst>
              <a:ext uri="{FF2B5EF4-FFF2-40B4-BE49-F238E27FC236}">
                <a16:creationId xmlns:a16="http://schemas.microsoft.com/office/drawing/2014/main" id="{AC86A53B-A13E-ED4F-4EB0-BC396ABD98B3}"/>
              </a:ext>
            </a:extLst>
          </p:cNvPr>
          <p:cNvPicPr>
            <a:picLocks noChangeAspect="1"/>
          </p:cNvPicPr>
          <p:nvPr/>
        </p:nvPicPr>
        <p:blipFill rotWithShape="1">
          <a:blip r:embed="rId5"/>
          <a:srcRect t="10327" b="6408"/>
          <a:stretch/>
        </p:blipFill>
        <p:spPr>
          <a:xfrm>
            <a:off x="578022" y="2297430"/>
            <a:ext cx="9248775" cy="1943100"/>
          </a:xfrm>
          <a:prstGeom prst="rect">
            <a:avLst/>
          </a:prstGeom>
        </p:spPr>
      </p:pic>
    </p:spTree>
    <p:extLst>
      <p:ext uri="{BB962C8B-B14F-4D97-AF65-F5344CB8AC3E}">
        <p14:creationId xmlns:p14="http://schemas.microsoft.com/office/powerpoint/2010/main" val="38028657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567110" y="1451271"/>
            <a:ext cx="11285366" cy="1846659"/>
          </a:xfrm>
          <a:prstGeom prst="rect">
            <a:avLst/>
          </a:prstGeom>
        </p:spPr>
        <p:txBody>
          <a:bodyPr wrap="square" lIns="0" tIns="0" rIns="0" bIns="0" rtlCol="0" anchor="t">
            <a:spAutoFit/>
          </a:bodyPr>
          <a:lstStyle/>
          <a:p>
            <a:r>
              <a:rPr lang="pt-BR" sz="2400" spc="217" dirty="0"/>
              <a:t>O Modelo Entidade Relacionamento (também chamado Modelo ER, ou simplesmente MER), como o nome sugere, é um modelo conceitual utilizado na Engenharia de Software para descrever os objetos (entidades) envolvidos em um domínio de negócios, com suas características (atributos) e como elas se relacionam entre si (relacionamentos).</a:t>
            </a:r>
          </a:p>
        </p:txBody>
      </p:sp>
      <p:sp>
        <p:nvSpPr>
          <p:cNvPr id="6" name="TextBox 5"/>
          <p:cNvSpPr txBox="1"/>
          <p:nvPr/>
        </p:nvSpPr>
        <p:spPr>
          <a:xfrm>
            <a:off x="578022" y="660907"/>
            <a:ext cx="11046867" cy="615553"/>
          </a:xfrm>
          <a:prstGeom prst="rect">
            <a:avLst/>
          </a:prstGeom>
        </p:spPr>
        <p:txBody>
          <a:bodyPr wrap="square" lIns="0" tIns="0" rIns="0" bIns="0" rtlCol="0" anchor="t">
            <a:spAutoFit/>
          </a:bodyPr>
          <a:lstStyle/>
          <a:p>
            <a:r>
              <a:rPr lang="en-US" sz="4000" b="1" spc="67" dirty="0">
                <a:latin typeface="Century Gothic" panose="020B0502020202020204" pitchFamily="34" charset="0"/>
              </a:rPr>
              <a:t>Modelo </a:t>
            </a:r>
            <a:r>
              <a:rPr lang="en-US" sz="4000" b="1" spc="67" dirty="0" err="1">
                <a:latin typeface="Century Gothic" panose="020B0502020202020204" pitchFamily="34" charset="0"/>
              </a:rPr>
              <a:t>Entidade-Relacionamento</a:t>
            </a:r>
            <a:r>
              <a:rPr lang="en-US" sz="4000" b="1" spc="67" dirty="0">
                <a:latin typeface="Century Gothic" panose="020B0502020202020204" pitchFamily="34" charset="0"/>
              </a:rPr>
              <a:t> (MER)</a:t>
            </a:r>
          </a:p>
        </p:txBody>
      </p:sp>
      <p:pic>
        <p:nvPicPr>
          <p:cNvPr id="1028" name="Picture 4" descr="Modelo Entidade Relacionamento-SQL – PH Cardoso – Tecnologia">
            <a:extLst>
              <a:ext uri="{FF2B5EF4-FFF2-40B4-BE49-F238E27FC236}">
                <a16:creationId xmlns:a16="http://schemas.microsoft.com/office/drawing/2014/main" id="{67F7156F-9E06-5CF6-7F1F-E2BE3DD704B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114"/>
          <a:stretch/>
        </p:blipFill>
        <p:spPr bwMode="auto">
          <a:xfrm>
            <a:off x="2097716" y="3429000"/>
            <a:ext cx="7996567" cy="2768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664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578022" y="1451098"/>
            <a:ext cx="11422960" cy="2585323"/>
          </a:xfrm>
          <a:prstGeom prst="rect">
            <a:avLst/>
          </a:prstGeom>
        </p:spPr>
        <p:txBody>
          <a:bodyPr wrap="square" lIns="0" tIns="0" rIns="0" bIns="0" rtlCol="0" anchor="t">
            <a:spAutoFit/>
          </a:bodyPr>
          <a:lstStyle/>
          <a:p>
            <a:r>
              <a:rPr lang="pt-BR" sz="2400" dirty="0"/>
              <a:t>Regras: N:N</a:t>
            </a:r>
          </a:p>
          <a:p>
            <a:endParaRPr lang="pt-BR" sz="2400" dirty="0"/>
          </a:p>
          <a:p>
            <a:r>
              <a:rPr lang="pt-BR" sz="2400" dirty="0"/>
              <a:t>Cria-se duas tabelas, e também uma tabela intermediária, que recebe chaves estrangeiras</a:t>
            </a:r>
          </a:p>
          <a:p>
            <a:endParaRPr lang="pt-BR" sz="2400" dirty="0"/>
          </a:p>
          <a:p>
            <a:endParaRPr lang="pt-BR" sz="2400" dirty="0"/>
          </a:p>
          <a:p>
            <a:endParaRPr lang="pt-BR" sz="2400" dirty="0"/>
          </a:p>
          <a:p>
            <a:endParaRPr lang="pt-BR" sz="2400" spc="217" dirty="0"/>
          </a:p>
        </p:txBody>
      </p:sp>
      <p:sp>
        <p:nvSpPr>
          <p:cNvPr id="6" name="TextBox 5"/>
          <p:cNvSpPr txBox="1"/>
          <p:nvPr/>
        </p:nvSpPr>
        <p:spPr>
          <a:xfrm>
            <a:off x="578022" y="660907"/>
            <a:ext cx="11046867" cy="615553"/>
          </a:xfrm>
          <a:prstGeom prst="rect">
            <a:avLst/>
          </a:prstGeom>
        </p:spPr>
        <p:txBody>
          <a:bodyPr wrap="square" lIns="0" tIns="0" rIns="0" bIns="0" rtlCol="0" anchor="t">
            <a:spAutoFit/>
          </a:bodyPr>
          <a:lstStyle/>
          <a:p>
            <a:r>
              <a:rPr lang="pt-BR" sz="4000" b="1" spc="67" dirty="0">
                <a:latin typeface="Century Gothic" panose="020B0502020202020204" pitchFamily="34" charset="0"/>
              </a:rPr>
              <a:t>Passo 6 : Mapeamento de cardinalidades</a:t>
            </a:r>
          </a:p>
        </p:txBody>
      </p:sp>
      <p:pic>
        <p:nvPicPr>
          <p:cNvPr id="4" name="Imagem 3">
            <a:extLst>
              <a:ext uri="{FF2B5EF4-FFF2-40B4-BE49-F238E27FC236}">
                <a16:creationId xmlns:a16="http://schemas.microsoft.com/office/drawing/2014/main" id="{07543385-5D71-B22E-7C1A-811D2212A3F5}"/>
              </a:ext>
            </a:extLst>
          </p:cNvPr>
          <p:cNvPicPr>
            <a:picLocks noChangeAspect="1"/>
          </p:cNvPicPr>
          <p:nvPr/>
        </p:nvPicPr>
        <p:blipFill>
          <a:blip r:embed="rId4"/>
          <a:stretch>
            <a:fillRect/>
          </a:stretch>
        </p:blipFill>
        <p:spPr>
          <a:xfrm>
            <a:off x="1577228" y="2905363"/>
            <a:ext cx="8324010" cy="2457450"/>
          </a:xfrm>
          <a:prstGeom prst="rect">
            <a:avLst/>
          </a:prstGeom>
        </p:spPr>
      </p:pic>
    </p:spTree>
    <p:extLst>
      <p:ext uri="{BB962C8B-B14F-4D97-AF65-F5344CB8AC3E}">
        <p14:creationId xmlns:p14="http://schemas.microsoft.com/office/powerpoint/2010/main" val="2389463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578022" y="1451098"/>
            <a:ext cx="11422960" cy="2215991"/>
          </a:xfrm>
          <a:prstGeom prst="rect">
            <a:avLst/>
          </a:prstGeom>
        </p:spPr>
        <p:txBody>
          <a:bodyPr wrap="square" lIns="0" tIns="0" rIns="0" bIns="0" rtlCol="0" anchor="t">
            <a:spAutoFit/>
          </a:bodyPr>
          <a:lstStyle/>
          <a:p>
            <a:r>
              <a:rPr lang="pt-BR" sz="2400" dirty="0"/>
              <a:t>Regras: N:N</a:t>
            </a:r>
          </a:p>
          <a:p>
            <a:r>
              <a:rPr lang="pt-BR" sz="2400" dirty="0"/>
              <a:t>Cria-se duas tabelas, e também uma tabela intermediária, que recebe chaves estrangeiras</a:t>
            </a:r>
          </a:p>
          <a:p>
            <a:endParaRPr lang="pt-BR" sz="2400" dirty="0"/>
          </a:p>
          <a:p>
            <a:endParaRPr lang="pt-BR" sz="2400" dirty="0"/>
          </a:p>
          <a:p>
            <a:endParaRPr lang="pt-BR" sz="2400" dirty="0"/>
          </a:p>
          <a:p>
            <a:endParaRPr lang="pt-BR" sz="2400" spc="217" dirty="0"/>
          </a:p>
        </p:txBody>
      </p:sp>
      <p:sp>
        <p:nvSpPr>
          <p:cNvPr id="6" name="TextBox 5"/>
          <p:cNvSpPr txBox="1"/>
          <p:nvPr/>
        </p:nvSpPr>
        <p:spPr>
          <a:xfrm>
            <a:off x="578022" y="660907"/>
            <a:ext cx="11046867" cy="615553"/>
          </a:xfrm>
          <a:prstGeom prst="rect">
            <a:avLst/>
          </a:prstGeom>
        </p:spPr>
        <p:txBody>
          <a:bodyPr wrap="square" lIns="0" tIns="0" rIns="0" bIns="0" rtlCol="0" anchor="t">
            <a:spAutoFit/>
          </a:bodyPr>
          <a:lstStyle/>
          <a:p>
            <a:r>
              <a:rPr lang="pt-BR" sz="4000" b="1" spc="67" dirty="0">
                <a:latin typeface="Century Gothic" panose="020B0502020202020204" pitchFamily="34" charset="0"/>
              </a:rPr>
              <a:t>Passo 6 : Mapeamento de cardinalidades</a:t>
            </a:r>
          </a:p>
        </p:txBody>
      </p:sp>
      <p:pic>
        <p:nvPicPr>
          <p:cNvPr id="3" name="Imagem 2">
            <a:extLst>
              <a:ext uri="{FF2B5EF4-FFF2-40B4-BE49-F238E27FC236}">
                <a16:creationId xmlns:a16="http://schemas.microsoft.com/office/drawing/2014/main" id="{9CA7F831-C57A-EF08-7D7A-84B70845E9DF}"/>
              </a:ext>
            </a:extLst>
          </p:cNvPr>
          <p:cNvPicPr>
            <a:picLocks noChangeAspect="1"/>
          </p:cNvPicPr>
          <p:nvPr/>
        </p:nvPicPr>
        <p:blipFill>
          <a:blip r:embed="rId4"/>
          <a:stretch>
            <a:fillRect/>
          </a:stretch>
        </p:blipFill>
        <p:spPr>
          <a:xfrm>
            <a:off x="191018" y="2200275"/>
            <a:ext cx="8324010" cy="2457450"/>
          </a:xfrm>
          <a:prstGeom prst="rect">
            <a:avLst/>
          </a:prstGeom>
        </p:spPr>
      </p:pic>
      <p:pic>
        <p:nvPicPr>
          <p:cNvPr id="7" name="Imagem 6">
            <a:extLst>
              <a:ext uri="{FF2B5EF4-FFF2-40B4-BE49-F238E27FC236}">
                <a16:creationId xmlns:a16="http://schemas.microsoft.com/office/drawing/2014/main" id="{85748A8D-1AD4-58EA-7094-4EB87805AB76}"/>
              </a:ext>
            </a:extLst>
          </p:cNvPr>
          <p:cNvPicPr>
            <a:picLocks noChangeAspect="1"/>
          </p:cNvPicPr>
          <p:nvPr/>
        </p:nvPicPr>
        <p:blipFill rotWithShape="1">
          <a:blip r:embed="rId5"/>
          <a:srcRect t="6981" b="2453"/>
          <a:stretch/>
        </p:blipFill>
        <p:spPr>
          <a:xfrm>
            <a:off x="853440" y="4578415"/>
            <a:ext cx="11338560" cy="2279585"/>
          </a:xfrm>
          <a:prstGeom prst="rect">
            <a:avLst/>
          </a:prstGeom>
        </p:spPr>
      </p:pic>
    </p:spTree>
    <p:extLst>
      <p:ext uri="{BB962C8B-B14F-4D97-AF65-F5344CB8AC3E}">
        <p14:creationId xmlns:p14="http://schemas.microsoft.com/office/powerpoint/2010/main" val="2535495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567110" y="1406821"/>
            <a:ext cx="11422960" cy="3323987"/>
          </a:xfrm>
          <a:prstGeom prst="rect">
            <a:avLst/>
          </a:prstGeom>
        </p:spPr>
        <p:txBody>
          <a:bodyPr wrap="square" lIns="0" tIns="0" rIns="0" bIns="0" rtlCol="0" anchor="t">
            <a:spAutoFit/>
          </a:bodyPr>
          <a:lstStyle/>
          <a:p>
            <a:r>
              <a:rPr lang="pt-BR" sz="2400" dirty="0">
                <a:hlinkClick r:id="rId4"/>
              </a:rPr>
              <a:t>https://www.lucidchart.com/pages/pt/o-que-e-diagrama-entidade-relacionamento</a:t>
            </a:r>
            <a:endParaRPr lang="pt-BR" sz="2400" dirty="0"/>
          </a:p>
          <a:p>
            <a:endParaRPr lang="pt-BR" sz="2400" spc="217" dirty="0"/>
          </a:p>
          <a:p>
            <a:r>
              <a:rPr lang="pt-BR" sz="2400" spc="217" dirty="0">
                <a:hlinkClick r:id="rId5"/>
              </a:rPr>
              <a:t>https://www.youtube.com/watch?v=44X0ntLaEcg</a:t>
            </a:r>
            <a:endParaRPr lang="pt-BR" sz="2400" spc="217" dirty="0"/>
          </a:p>
          <a:p>
            <a:endParaRPr lang="pt-BR" sz="2400" spc="217" dirty="0"/>
          </a:p>
          <a:p>
            <a:r>
              <a:rPr lang="pt-BR" sz="2400" spc="217" dirty="0">
                <a:hlinkClick r:id="rId6"/>
              </a:rPr>
              <a:t>https://www.youtube.com/watch?v=8CkMX2qXgdY</a:t>
            </a:r>
            <a:endParaRPr lang="pt-BR" sz="2400" spc="217" dirty="0"/>
          </a:p>
          <a:p>
            <a:endParaRPr lang="pt-BR" sz="2400" spc="217" dirty="0"/>
          </a:p>
          <a:p>
            <a:r>
              <a:rPr lang="pt-BR" sz="2400" spc="217">
                <a:hlinkClick r:id="rId7"/>
              </a:rPr>
              <a:t>https://www.youtube.com/watch?v=bteOszedbMw</a:t>
            </a:r>
            <a:endParaRPr lang="pt-BR" sz="2400" spc="217"/>
          </a:p>
          <a:p>
            <a:endParaRPr lang="pt-BR" sz="2400" spc="217" dirty="0"/>
          </a:p>
          <a:p>
            <a:endParaRPr lang="pt-BR" sz="2400" spc="217" dirty="0"/>
          </a:p>
        </p:txBody>
      </p:sp>
      <p:sp>
        <p:nvSpPr>
          <p:cNvPr id="6" name="TextBox 5"/>
          <p:cNvSpPr txBox="1"/>
          <p:nvPr/>
        </p:nvSpPr>
        <p:spPr>
          <a:xfrm>
            <a:off x="578022" y="660907"/>
            <a:ext cx="11046867" cy="615553"/>
          </a:xfrm>
          <a:prstGeom prst="rect">
            <a:avLst/>
          </a:prstGeom>
        </p:spPr>
        <p:txBody>
          <a:bodyPr wrap="square" lIns="0" tIns="0" rIns="0" bIns="0" rtlCol="0" anchor="t">
            <a:spAutoFit/>
          </a:bodyPr>
          <a:lstStyle/>
          <a:p>
            <a:r>
              <a:rPr lang="en-US" sz="4000" b="1" spc="67" dirty="0">
                <a:latin typeface="Century Gothic" panose="020B0502020202020204" pitchFamily="34" charset="0"/>
              </a:rPr>
              <a:t>Referências</a:t>
            </a:r>
          </a:p>
        </p:txBody>
      </p:sp>
    </p:spTree>
    <p:extLst>
      <p:ext uri="{BB962C8B-B14F-4D97-AF65-F5344CB8AC3E}">
        <p14:creationId xmlns:p14="http://schemas.microsoft.com/office/powerpoint/2010/main" val="2796663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Image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9151" y="1504689"/>
            <a:ext cx="1235730" cy="431807"/>
          </a:xfrm>
          <a:prstGeom prst="rect">
            <a:avLst/>
          </a:prstGeom>
        </p:spPr>
      </p:pic>
      <p:pic>
        <p:nvPicPr>
          <p:cNvPr id="5" name="Imagem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18255" y="1504688"/>
            <a:ext cx="1875820" cy="431807"/>
          </a:xfrm>
          <a:prstGeom prst="rect">
            <a:avLst/>
          </a:prstGeom>
        </p:spPr>
      </p:pic>
      <p:pic>
        <p:nvPicPr>
          <p:cNvPr id="6" name="Imagem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65483" y="1504688"/>
            <a:ext cx="878854" cy="431807"/>
          </a:xfrm>
          <a:prstGeom prst="rect">
            <a:avLst/>
          </a:prstGeom>
        </p:spPr>
      </p:pic>
      <p:pic>
        <p:nvPicPr>
          <p:cNvPr id="7" name="Imagem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67993" y="1504688"/>
            <a:ext cx="2156495" cy="469908"/>
          </a:xfrm>
          <a:prstGeom prst="rect">
            <a:avLst/>
          </a:prstGeom>
        </p:spPr>
      </p:pic>
      <p:pic>
        <p:nvPicPr>
          <p:cNvPr id="8" name="Imagem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88799" y="1504689"/>
            <a:ext cx="1602766" cy="431807"/>
          </a:xfrm>
          <a:prstGeom prst="rect">
            <a:avLst/>
          </a:prstGeom>
        </p:spPr>
      </p:pic>
      <p:pic>
        <p:nvPicPr>
          <p:cNvPr id="9" name="Imagem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7513" y="1504689"/>
            <a:ext cx="1837720" cy="433077"/>
          </a:xfrm>
          <a:prstGeom prst="rect">
            <a:avLst/>
          </a:prstGeom>
        </p:spPr>
      </p:pic>
      <p:pic>
        <p:nvPicPr>
          <p:cNvPr id="11" name="Imagem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288164" y="4880306"/>
            <a:ext cx="1604036" cy="431807"/>
          </a:xfrm>
          <a:prstGeom prst="rect">
            <a:avLst/>
          </a:prstGeom>
        </p:spPr>
      </p:pic>
      <p:pic>
        <p:nvPicPr>
          <p:cNvPr id="12" name="Imagem 1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78516" y="4880306"/>
            <a:ext cx="1237000" cy="431807"/>
          </a:xfrm>
          <a:prstGeom prst="rect">
            <a:avLst/>
          </a:prstGeom>
        </p:spPr>
      </p:pic>
      <p:pic>
        <p:nvPicPr>
          <p:cNvPr id="13" name="Imagem 1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116350" y="4880306"/>
            <a:ext cx="1877090" cy="431807"/>
          </a:xfrm>
          <a:prstGeom prst="rect">
            <a:avLst/>
          </a:prstGeom>
        </p:spPr>
      </p:pic>
      <p:pic>
        <p:nvPicPr>
          <p:cNvPr id="14" name="Imagem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67513" y="4880306"/>
            <a:ext cx="1836450" cy="433077"/>
          </a:xfrm>
          <a:prstGeom prst="rect">
            <a:avLst/>
          </a:prstGeom>
        </p:spPr>
      </p:pic>
      <p:pic>
        <p:nvPicPr>
          <p:cNvPr id="15" name="Imagem 1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064213" y="4880306"/>
            <a:ext cx="880124" cy="431807"/>
          </a:xfrm>
          <a:prstGeom prst="rect">
            <a:avLst/>
          </a:prstGeom>
        </p:spPr>
      </p:pic>
      <p:pic>
        <p:nvPicPr>
          <p:cNvPr id="16" name="Imagem 15"/>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167357" y="4880306"/>
            <a:ext cx="2157765" cy="469908"/>
          </a:xfrm>
          <a:prstGeom prst="rect">
            <a:avLst/>
          </a:prstGeom>
        </p:spPr>
      </p:pic>
    </p:spTree>
    <p:extLst>
      <p:ext uri="{BB962C8B-B14F-4D97-AF65-F5344CB8AC3E}">
        <p14:creationId xmlns:p14="http://schemas.microsoft.com/office/powerpoint/2010/main" val="3680511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567110" y="1451271"/>
            <a:ext cx="11377240" cy="1846659"/>
          </a:xfrm>
          <a:prstGeom prst="rect">
            <a:avLst/>
          </a:prstGeom>
        </p:spPr>
        <p:txBody>
          <a:bodyPr wrap="square" lIns="0" tIns="0" rIns="0" bIns="0" rtlCol="0" anchor="t">
            <a:spAutoFit/>
          </a:bodyPr>
          <a:lstStyle/>
          <a:p>
            <a:pPr marL="342900" indent="-342900">
              <a:buFont typeface="Arial" panose="020B0604020202020204" pitchFamily="34" charset="0"/>
              <a:buChar char="•"/>
            </a:pPr>
            <a:r>
              <a:rPr lang="pt-BR" sz="2400" spc="217" dirty="0"/>
              <a:t>relacionamentos são representados por linhas;</a:t>
            </a:r>
          </a:p>
          <a:p>
            <a:pPr marL="342900" indent="-342900">
              <a:buFont typeface="Arial" panose="020B0604020202020204" pitchFamily="34" charset="0"/>
              <a:buChar char="•"/>
            </a:pPr>
            <a:r>
              <a:rPr lang="pt-BR" sz="2400" spc="217" dirty="0"/>
              <a:t>a notação para cardinalidade é gráfica:</a:t>
            </a:r>
          </a:p>
          <a:p>
            <a:pPr marL="342900" indent="-342900">
              <a:buFont typeface="Arial" panose="020B0604020202020204" pitchFamily="34" charset="0"/>
              <a:buChar char="•"/>
            </a:pPr>
            <a:r>
              <a:rPr lang="pt-BR" sz="2400" spc="217" dirty="0"/>
              <a:t>O símbolo mais próximo do retângulo (entidade) representa a cardinalidade máxima, e o símbolo mais distante representa a cardinalidade mínima. </a:t>
            </a:r>
          </a:p>
        </p:txBody>
      </p:sp>
      <p:sp>
        <p:nvSpPr>
          <p:cNvPr id="6" name="TextBox 5"/>
          <p:cNvSpPr txBox="1"/>
          <p:nvPr/>
        </p:nvSpPr>
        <p:spPr>
          <a:xfrm>
            <a:off x="578022" y="660907"/>
            <a:ext cx="11046867" cy="615553"/>
          </a:xfrm>
          <a:prstGeom prst="rect">
            <a:avLst/>
          </a:prstGeom>
        </p:spPr>
        <p:txBody>
          <a:bodyPr wrap="square" lIns="0" tIns="0" rIns="0" bIns="0" rtlCol="0" anchor="t">
            <a:spAutoFit/>
          </a:bodyPr>
          <a:lstStyle/>
          <a:p>
            <a:r>
              <a:rPr lang="en-US" sz="4000" b="1" spc="67" dirty="0">
                <a:latin typeface="Century Gothic" panose="020B0502020202020204" pitchFamily="34" charset="0"/>
              </a:rPr>
              <a:t>Diagram </a:t>
            </a:r>
            <a:r>
              <a:rPr lang="en-US" sz="4000" b="1" spc="67" dirty="0" err="1">
                <a:latin typeface="Century Gothic" panose="020B0502020202020204" pitchFamily="34" charset="0"/>
              </a:rPr>
              <a:t>pé</a:t>
            </a:r>
            <a:r>
              <a:rPr lang="en-US" sz="4000" b="1" spc="67" dirty="0">
                <a:latin typeface="Century Gothic" panose="020B0502020202020204" pitchFamily="34" charset="0"/>
              </a:rPr>
              <a:t> de </a:t>
            </a:r>
            <a:r>
              <a:rPr lang="en-US" sz="4000" b="1" spc="67" dirty="0" err="1">
                <a:latin typeface="Century Gothic" panose="020B0502020202020204" pitchFamily="34" charset="0"/>
              </a:rPr>
              <a:t>galinha</a:t>
            </a:r>
            <a:endParaRPr lang="en-US" sz="4000" b="1" spc="67" dirty="0">
              <a:latin typeface="Century Gothic" panose="020B0502020202020204" pitchFamily="34" charset="0"/>
            </a:endParaRPr>
          </a:p>
        </p:txBody>
      </p:sp>
      <p:pic>
        <p:nvPicPr>
          <p:cNvPr id="7" name="Imagem 6">
            <a:extLst>
              <a:ext uri="{FF2B5EF4-FFF2-40B4-BE49-F238E27FC236}">
                <a16:creationId xmlns:a16="http://schemas.microsoft.com/office/drawing/2014/main" id="{FC0B6E0F-2547-2BEF-F0AD-F99B55EDAE99}"/>
              </a:ext>
            </a:extLst>
          </p:cNvPr>
          <p:cNvPicPr>
            <a:picLocks noChangeAspect="1"/>
          </p:cNvPicPr>
          <p:nvPr/>
        </p:nvPicPr>
        <p:blipFill rotWithShape="1">
          <a:blip r:embed="rId3"/>
          <a:srcRect r="32377"/>
          <a:stretch/>
        </p:blipFill>
        <p:spPr>
          <a:xfrm>
            <a:off x="4667421" y="3016435"/>
            <a:ext cx="6398931" cy="1649090"/>
          </a:xfrm>
          <a:prstGeom prst="rect">
            <a:avLst/>
          </a:prstGeom>
        </p:spPr>
      </p:pic>
      <p:pic>
        <p:nvPicPr>
          <p:cNvPr id="9" name="Imagem 8">
            <a:extLst>
              <a:ext uri="{FF2B5EF4-FFF2-40B4-BE49-F238E27FC236}">
                <a16:creationId xmlns:a16="http://schemas.microsoft.com/office/drawing/2014/main" id="{7E8B1064-BA3B-6027-6DEA-BF84430900F8}"/>
              </a:ext>
            </a:extLst>
          </p:cNvPr>
          <p:cNvPicPr>
            <a:picLocks noChangeAspect="1"/>
          </p:cNvPicPr>
          <p:nvPr/>
        </p:nvPicPr>
        <p:blipFill rotWithShape="1">
          <a:blip r:embed="rId4"/>
          <a:srcRect r="5163"/>
          <a:stretch/>
        </p:blipFill>
        <p:spPr>
          <a:xfrm>
            <a:off x="4375321" y="4665525"/>
            <a:ext cx="7569029" cy="2001975"/>
          </a:xfrm>
          <a:prstGeom prst="rect">
            <a:avLst/>
          </a:prstGeom>
        </p:spPr>
      </p:pic>
    </p:spTree>
    <p:extLst>
      <p:ext uri="{BB962C8B-B14F-4D97-AF65-F5344CB8AC3E}">
        <p14:creationId xmlns:p14="http://schemas.microsoft.com/office/powerpoint/2010/main" val="2680557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p:cNvSpPr txBox="1"/>
          <p:nvPr/>
        </p:nvSpPr>
        <p:spPr>
          <a:xfrm>
            <a:off x="578022" y="660907"/>
            <a:ext cx="11046867" cy="615553"/>
          </a:xfrm>
          <a:prstGeom prst="rect">
            <a:avLst/>
          </a:prstGeom>
        </p:spPr>
        <p:txBody>
          <a:bodyPr wrap="square" lIns="0" tIns="0" rIns="0" bIns="0" rtlCol="0" anchor="t">
            <a:spAutoFit/>
          </a:bodyPr>
          <a:lstStyle/>
          <a:p>
            <a:r>
              <a:rPr lang="en-US" sz="4000" b="1" spc="67" dirty="0">
                <a:latin typeface="Century Gothic" panose="020B0502020202020204" pitchFamily="34" charset="0"/>
              </a:rPr>
              <a:t>Diagram </a:t>
            </a:r>
            <a:r>
              <a:rPr lang="en-US" sz="4000" b="1" spc="67" dirty="0" err="1">
                <a:latin typeface="Century Gothic" panose="020B0502020202020204" pitchFamily="34" charset="0"/>
              </a:rPr>
              <a:t>pé</a:t>
            </a:r>
            <a:r>
              <a:rPr lang="en-US" sz="4000" b="1" spc="67" dirty="0">
                <a:latin typeface="Century Gothic" panose="020B0502020202020204" pitchFamily="34" charset="0"/>
              </a:rPr>
              <a:t> de </a:t>
            </a:r>
            <a:r>
              <a:rPr lang="en-US" sz="4000" b="1" spc="67" dirty="0" err="1">
                <a:latin typeface="Century Gothic" panose="020B0502020202020204" pitchFamily="34" charset="0"/>
              </a:rPr>
              <a:t>galinha</a:t>
            </a:r>
            <a:endParaRPr lang="en-US" sz="4000" b="1" spc="67" dirty="0">
              <a:latin typeface="Century Gothic" panose="020B0502020202020204" pitchFamily="34" charset="0"/>
            </a:endParaRPr>
          </a:p>
        </p:txBody>
      </p:sp>
      <p:pic>
        <p:nvPicPr>
          <p:cNvPr id="8" name="Imagem 7">
            <a:extLst>
              <a:ext uri="{FF2B5EF4-FFF2-40B4-BE49-F238E27FC236}">
                <a16:creationId xmlns:a16="http://schemas.microsoft.com/office/drawing/2014/main" id="{83CD3851-88BA-F725-3A67-0F1E74BF7387}"/>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2419350" y="2336504"/>
            <a:ext cx="7353300" cy="3133725"/>
          </a:xfrm>
          <a:prstGeom prst="rect">
            <a:avLst/>
          </a:prstGeom>
        </p:spPr>
      </p:pic>
    </p:spTree>
    <p:extLst>
      <p:ext uri="{BB962C8B-B14F-4D97-AF65-F5344CB8AC3E}">
        <p14:creationId xmlns:p14="http://schemas.microsoft.com/office/powerpoint/2010/main" val="30915888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578022" y="1571921"/>
            <a:ext cx="11422960" cy="1107996"/>
          </a:xfrm>
          <a:prstGeom prst="rect">
            <a:avLst/>
          </a:prstGeom>
        </p:spPr>
        <p:txBody>
          <a:bodyPr wrap="square" lIns="0" tIns="0" rIns="0" bIns="0" rtlCol="0" anchor="t">
            <a:spAutoFit/>
          </a:bodyPr>
          <a:lstStyle/>
          <a:p>
            <a:r>
              <a:rPr lang="pt-BR" sz="2400" dirty="0"/>
              <a:t>O modelo lógico de dados é uma versão mais refinada do modelo conceitual. Ele representa </a:t>
            </a:r>
            <a:r>
              <a:rPr lang="pt-BR" sz="2400" dirty="0" err="1"/>
              <a:t>diagramaticamente</a:t>
            </a:r>
            <a:r>
              <a:rPr lang="pt-BR" sz="2400" dirty="0"/>
              <a:t> restrições de dados, nomes de entidades e relacionamentos para implementação de forma independente da plataforma.</a:t>
            </a:r>
            <a:endParaRPr lang="pt-BR" sz="2400" spc="217" dirty="0"/>
          </a:p>
        </p:txBody>
      </p:sp>
      <p:sp>
        <p:nvSpPr>
          <p:cNvPr id="6" name="TextBox 5"/>
          <p:cNvSpPr txBox="1"/>
          <p:nvPr/>
        </p:nvSpPr>
        <p:spPr>
          <a:xfrm>
            <a:off x="578022" y="660907"/>
            <a:ext cx="11046867" cy="615553"/>
          </a:xfrm>
          <a:prstGeom prst="rect">
            <a:avLst/>
          </a:prstGeom>
        </p:spPr>
        <p:txBody>
          <a:bodyPr wrap="square" lIns="0" tIns="0" rIns="0" bIns="0" rtlCol="0" anchor="t">
            <a:spAutoFit/>
          </a:bodyPr>
          <a:lstStyle/>
          <a:p>
            <a:r>
              <a:rPr lang="en-US" sz="4000" b="1" spc="67" dirty="0" err="1">
                <a:latin typeface="Century Gothic" panose="020B0502020202020204" pitchFamily="34" charset="0"/>
              </a:rPr>
              <a:t>Modelo</a:t>
            </a:r>
            <a:r>
              <a:rPr lang="en-US" sz="4000" b="1" spc="67" dirty="0">
                <a:latin typeface="Century Gothic" panose="020B0502020202020204" pitchFamily="34" charset="0"/>
              </a:rPr>
              <a:t> </a:t>
            </a:r>
            <a:r>
              <a:rPr lang="en-US" sz="4000" b="1" spc="67" dirty="0" err="1">
                <a:latin typeface="Century Gothic" panose="020B0502020202020204" pitchFamily="34" charset="0"/>
              </a:rPr>
              <a:t>lógico</a:t>
            </a:r>
            <a:endParaRPr lang="en-US" sz="4000" b="1" spc="67" dirty="0">
              <a:latin typeface="Century Gothic" panose="020B0502020202020204" pitchFamily="34" charset="0"/>
            </a:endParaRPr>
          </a:p>
        </p:txBody>
      </p:sp>
      <p:pic>
        <p:nvPicPr>
          <p:cNvPr id="1026" name="Picture 2" descr="BD I – Esquema textual – exemplos | Alex Sandro Valério">
            <a:extLst>
              <a:ext uri="{FF2B5EF4-FFF2-40B4-BE49-F238E27FC236}">
                <a16:creationId xmlns:a16="http://schemas.microsoft.com/office/drawing/2014/main" id="{A16C86FA-2BB2-959A-B935-376217228B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8150" y="2813050"/>
            <a:ext cx="8496300"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0132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578022" y="1571921"/>
            <a:ext cx="11422960" cy="3693319"/>
          </a:xfrm>
          <a:prstGeom prst="rect">
            <a:avLst/>
          </a:prstGeom>
        </p:spPr>
        <p:txBody>
          <a:bodyPr wrap="square" lIns="0" tIns="0" rIns="0" bIns="0" rtlCol="0" anchor="t">
            <a:spAutoFit/>
          </a:bodyPr>
          <a:lstStyle/>
          <a:p>
            <a:r>
              <a:rPr lang="pt-BR" sz="2400" dirty="0"/>
              <a:t>A migração de um modelo conceitual para um modelo lógico relacional é feita por meio do repasse das visões e dos conceitos pelo desenvolvedor. Todas as entidades identificadas no modelo DER conceitual passarão a ser chamadas de tabelas no DER lógico, utilizando a abordagem relacional de dados.</a:t>
            </a:r>
          </a:p>
          <a:p>
            <a:endParaRPr lang="pt-BR" sz="2400" dirty="0"/>
          </a:p>
          <a:p>
            <a:r>
              <a:rPr lang="pt-BR" sz="2400" dirty="0"/>
              <a:t>A obtenção de um modelo lógico deveria ser feita a partir de um modelo conceitual previamente gerado. Para tanto, deveríamos dispor de uma série de regras de derivação.</a:t>
            </a:r>
          </a:p>
          <a:p>
            <a:endParaRPr lang="pt-BR" sz="2400" dirty="0"/>
          </a:p>
          <a:p>
            <a:r>
              <a:rPr lang="pt-BR" sz="2400" dirty="0"/>
              <a:t>Nessa linha, você deverá transformar todas as entidades em tabelas e fazer o mapeamento de relacionamentos, cardinalidade e atributos</a:t>
            </a:r>
          </a:p>
        </p:txBody>
      </p:sp>
      <p:sp>
        <p:nvSpPr>
          <p:cNvPr id="6" name="TextBox 5"/>
          <p:cNvSpPr txBox="1"/>
          <p:nvPr/>
        </p:nvSpPr>
        <p:spPr>
          <a:xfrm>
            <a:off x="578022" y="660907"/>
            <a:ext cx="11046867" cy="615553"/>
          </a:xfrm>
          <a:prstGeom prst="rect">
            <a:avLst/>
          </a:prstGeom>
        </p:spPr>
        <p:txBody>
          <a:bodyPr wrap="square" lIns="0" tIns="0" rIns="0" bIns="0" rtlCol="0" anchor="t">
            <a:spAutoFit/>
          </a:bodyPr>
          <a:lstStyle/>
          <a:p>
            <a:r>
              <a:rPr lang="en-US" sz="4000" b="1" spc="67" dirty="0" err="1">
                <a:latin typeface="Century Gothic" panose="020B0502020202020204" pitchFamily="34" charset="0"/>
              </a:rPr>
              <a:t>Modelo</a:t>
            </a:r>
            <a:r>
              <a:rPr lang="en-US" sz="4000" b="1" spc="67" dirty="0">
                <a:latin typeface="Century Gothic" panose="020B0502020202020204" pitchFamily="34" charset="0"/>
              </a:rPr>
              <a:t> </a:t>
            </a:r>
            <a:r>
              <a:rPr lang="en-US" sz="4000" b="1" spc="67" dirty="0" err="1">
                <a:latin typeface="Century Gothic" panose="020B0502020202020204" pitchFamily="34" charset="0"/>
              </a:rPr>
              <a:t>lógico</a:t>
            </a:r>
            <a:endParaRPr lang="en-US" sz="4000" b="1" spc="67" dirty="0">
              <a:latin typeface="Century Gothic" panose="020B0502020202020204" pitchFamily="34" charset="0"/>
            </a:endParaRPr>
          </a:p>
        </p:txBody>
      </p:sp>
    </p:spTree>
    <p:extLst>
      <p:ext uri="{BB962C8B-B14F-4D97-AF65-F5344CB8AC3E}">
        <p14:creationId xmlns:p14="http://schemas.microsoft.com/office/powerpoint/2010/main" val="1163702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578022" y="1152821"/>
            <a:ext cx="11422960" cy="2585323"/>
          </a:xfrm>
          <a:prstGeom prst="rect">
            <a:avLst/>
          </a:prstGeom>
        </p:spPr>
        <p:txBody>
          <a:bodyPr wrap="square" lIns="0" tIns="0" rIns="0" bIns="0" rtlCol="0" anchor="t">
            <a:spAutoFit/>
          </a:bodyPr>
          <a:lstStyle/>
          <a:p>
            <a:endParaRPr lang="pt-BR" sz="2400" spc="217" dirty="0"/>
          </a:p>
          <a:p>
            <a:r>
              <a:rPr lang="pt-BR" sz="2400" spc="217" dirty="0"/>
              <a:t>Antes:</a:t>
            </a:r>
          </a:p>
          <a:p>
            <a:endParaRPr lang="pt-BR" sz="2400" spc="217" dirty="0"/>
          </a:p>
          <a:p>
            <a:endParaRPr lang="pt-BR" sz="2400" spc="217" dirty="0"/>
          </a:p>
          <a:p>
            <a:endParaRPr lang="pt-BR" sz="2400" spc="217" dirty="0"/>
          </a:p>
          <a:p>
            <a:endParaRPr lang="pt-BR" sz="2400" spc="217" dirty="0"/>
          </a:p>
          <a:p>
            <a:r>
              <a:rPr lang="pt-BR" sz="2400" spc="217" dirty="0"/>
              <a:t>Depois:</a:t>
            </a:r>
          </a:p>
        </p:txBody>
      </p:sp>
      <p:sp>
        <p:nvSpPr>
          <p:cNvPr id="6" name="TextBox 5"/>
          <p:cNvSpPr txBox="1"/>
          <p:nvPr/>
        </p:nvSpPr>
        <p:spPr>
          <a:xfrm>
            <a:off x="578022" y="660907"/>
            <a:ext cx="11046867" cy="615553"/>
          </a:xfrm>
          <a:prstGeom prst="rect">
            <a:avLst/>
          </a:prstGeom>
        </p:spPr>
        <p:txBody>
          <a:bodyPr wrap="square" lIns="0" tIns="0" rIns="0" bIns="0" rtlCol="0" anchor="t">
            <a:spAutoFit/>
          </a:bodyPr>
          <a:lstStyle/>
          <a:p>
            <a:r>
              <a:rPr lang="pt-BR" sz="4000" b="1" spc="67" dirty="0">
                <a:latin typeface="Century Gothic" panose="020B0502020202020204" pitchFamily="34" charset="0"/>
              </a:rPr>
              <a:t>Passo 1 : Mapeamento das entidades</a:t>
            </a:r>
          </a:p>
        </p:txBody>
      </p:sp>
      <p:pic>
        <p:nvPicPr>
          <p:cNvPr id="3" name="Imagem 2">
            <a:extLst>
              <a:ext uri="{FF2B5EF4-FFF2-40B4-BE49-F238E27FC236}">
                <a16:creationId xmlns:a16="http://schemas.microsoft.com/office/drawing/2014/main" id="{4B6C9AF4-30C4-BA19-585D-08C285EA07A8}"/>
              </a:ext>
            </a:extLst>
          </p:cNvPr>
          <p:cNvPicPr>
            <a:picLocks noChangeAspect="1"/>
          </p:cNvPicPr>
          <p:nvPr/>
        </p:nvPicPr>
        <p:blipFill>
          <a:blip r:embed="rId4"/>
          <a:stretch>
            <a:fillRect/>
          </a:stretch>
        </p:blipFill>
        <p:spPr>
          <a:xfrm>
            <a:off x="558972" y="1966136"/>
            <a:ext cx="7353300" cy="1371600"/>
          </a:xfrm>
          <a:prstGeom prst="rect">
            <a:avLst/>
          </a:prstGeom>
        </p:spPr>
      </p:pic>
      <p:pic>
        <p:nvPicPr>
          <p:cNvPr id="7" name="Imagem 6">
            <a:extLst>
              <a:ext uri="{FF2B5EF4-FFF2-40B4-BE49-F238E27FC236}">
                <a16:creationId xmlns:a16="http://schemas.microsoft.com/office/drawing/2014/main" id="{5B55C924-DA99-9F62-0210-D2ECB51B7A40}"/>
              </a:ext>
            </a:extLst>
          </p:cNvPr>
          <p:cNvPicPr>
            <a:picLocks noChangeAspect="1"/>
          </p:cNvPicPr>
          <p:nvPr/>
        </p:nvPicPr>
        <p:blipFill>
          <a:blip r:embed="rId5"/>
          <a:stretch>
            <a:fillRect/>
          </a:stretch>
        </p:blipFill>
        <p:spPr>
          <a:xfrm>
            <a:off x="558972" y="3738144"/>
            <a:ext cx="7372350" cy="1952625"/>
          </a:xfrm>
          <a:prstGeom prst="rect">
            <a:avLst/>
          </a:prstGeom>
        </p:spPr>
      </p:pic>
    </p:spTree>
    <p:extLst>
      <p:ext uri="{BB962C8B-B14F-4D97-AF65-F5344CB8AC3E}">
        <p14:creationId xmlns:p14="http://schemas.microsoft.com/office/powerpoint/2010/main" val="2521183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578022" y="1444757"/>
            <a:ext cx="11422960" cy="1107996"/>
          </a:xfrm>
          <a:prstGeom prst="rect">
            <a:avLst/>
          </a:prstGeom>
        </p:spPr>
        <p:txBody>
          <a:bodyPr wrap="square" lIns="0" tIns="0" rIns="0" bIns="0" rtlCol="0" anchor="t">
            <a:spAutoFit/>
          </a:bodyPr>
          <a:lstStyle/>
          <a:p>
            <a:r>
              <a:rPr lang="pt-BR" sz="2400" spc="217" dirty="0"/>
              <a:t>Preencha os campos das tabelas definindo os atributos para cada uma. Para fazer isso, verifique as características comuns dentro de cada entidade, indagando-se: “O que descreve essa entidade?”</a:t>
            </a:r>
          </a:p>
        </p:txBody>
      </p:sp>
      <p:sp>
        <p:nvSpPr>
          <p:cNvPr id="6" name="TextBox 5"/>
          <p:cNvSpPr txBox="1"/>
          <p:nvPr/>
        </p:nvSpPr>
        <p:spPr>
          <a:xfrm>
            <a:off x="578022" y="660907"/>
            <a:ext cx="11046867" cy="615553"/>
          </a:xfrm>
          <a:prstGeom prst="rect">
            <a:avLst/>
          </a:prstGeom>
        </p:spPr>
        <p:txBody>
          <a:bodyPr wrap="square" lIns="0" tIns="0" rIns="0" bIns="0" rtlCol="0" anchor="t">
            <a:spAutoFit/>
          </a:bodyPr>
          <a:lstStyle/>
          <a:p>
            <a:r>
              <a:rPr lang="pt-BR" sz="4000" b="1" spc="67" dirty="0">
                <a:latin typeface="Century Gothic" panose="020B0502020202020204" pitchFamily="34" charset="0"/>
              </a:rPr>
              <a:t>Passo 2 : Mapeamento atributos</a:t>
            </a:r>
          </a:p>
        </p:txBody>
      </p:sp>
      <p:pic>
        <p:nvPicPr>
          <p:cNvPr id="7" name="Imagem 6">
            <a:extLst>
              <a:ext uri="{FF2B5EF4-FFF2-40B4-BE49-F238E27FC236}">
                <a16:creationId xmlns:a16="http://schemas.microsoft.com/office/drawing/2014/main" id="{67CC0AF2-CD01-F1C5-3C80-A31EA83DCAC5}"/>
              </a:ext>
            </a:extLst>
          </p:cNvPr>
          <p:cNvPicPr>
            <a:picLocks noChangeAspect="1"/>
          </p:cNvPicPr>
          <p:nvPr/>
        </p:nvPicPr>
        <p:blipFill>
          <a:blip r:embed="rId4"/>
          <a:stretch>
            <a:fillRect/>
          </a:stretch>
        </p:blipFill>
        <p:spPr>
          <a:xfrm>
            <a:off x="578022" y="3009768"/>
            <a:ext cx="7515225" cy="2505075"/>
          </a:xfrm>
          <a:prstGeom prst="rect">
            <a:avLst/>
          </a:prstGeom>
        </p:spPr>
      </p:pic>
    </p:spTree>
    <p:extLst>
      <p:ext uri="{BB962C8B-B14F-4D97-AF65-F5344CB8AC3E}">
        <p14:creationId xmlns:p14="http://schemas.microsoft.com/office/powerpoint/2010/main" val="3880705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578022" y="1152821"/>
            <a:ext cx="11422960" cy="2585323"/>
          </a:xfrm>
          <a:prstGeom prst="rect">
            <a:avLst/>
          </a:prstGeom>
        </p:spPr>
        <p:txBody>
          <a:bodyPr wrap="square" lIns="0" tIns="0" rIns="0" bIns="0" rtlCol="0" anchor="t">
            <a:spAutoFit/>
          </a:bodyPr>
          <a:lstStyle/>
          <a:p>
            <a:endParaRPr lang="pt-BR" sz="2400" spc="217" dirty="0"/>
          </a:p>
          <a:p>
            <a:r>
              <a:rPr lang="pt-BR" sz="2400" spc="217" dirty="0"/>
              <a:t>Antes:</a:t>
            </a:r>
          </a:p>
          <a:p>
            <a:endParaRPr lang="pt-BR" sz="2400" spc="217" dirty="0"/>
          </a:p>
          <a:p>
            <a:endParaRPr lang="pt-BR" sz="2400" spc="217" dirty="0"/>
          </a:p>
          <a:p>
            <a:endParaRPr lang="pt-BR" sz="2400" spc="217" dirty="0"/>
          </a:p>
          <a:p>
            <a:endParaRPr lang="pt-BR" sz="2400" spc="217" dirty="0"/>
          </a:p>
          <a:p>
            <a:r>
              <a:rPr lang="pt-BR" sz="2400" spc="217" dirty="0"/>
              <a:t>Depois:</a:t>
            </a:r>
          </a:p>
        </p:txBody>
      </p:sp>
      <p:sp>
        <p:nvSpPr>
          <p:cNvPr id="6" name="TextBox 5"/>
          <p:cNvSpPr txBox="1"/>
          <p:nvPr/>
        </p:nvSpPr>
        <p:spPr>
          <a:xfrm>
            <a:off x="578022" y="660907"/>
            <a:ext cx="11046867" cy="615553"/>
          </a:xfrm>
          <a:prstGeom prst="rect">
            <a:avLst/>
          </a:prstGeom>
        </p:spPr>
        <p:txBody>
          <a:bodyPr wrap="square" lIns="0" tIns="0" rIns="0" bIns="0" rtlCol="0" anchor="t">
            <a:spAutoFit/>
          </a:bodyPr>
          <a:lstStyle/>
          <a:p>
            <a:r>
              <a:rPr lang="pt-BR" sz="4000" b="1" spc="67" dirty="0">
                <a:latin typeface="Century Gothic" panose="020B0502020202020204" pitchFamily="34" charset="0"/>
              </a:rPr>
              <a:t>Passo 3 : Mapeamento relacionamentos</a:t>
            </a:r>
          </a:p>
        </p:txBody>
      </p:sp>
      <p:pic>
        <p:nvPicPr>
          <p:cNvPr id="3" name="Imagem 2">
            <a:extLst>
              <a:ext uri="{FF2B5EF4-FFF2-40B4-BE49-F238E27FC236}">
                <a16:creationId xmlns:a16="http://schemas.microsoft.com/office/drawing/2014/main" id="{4B6C9AF4-30C4-BA19-585D-08C285EA07A8}"/>
              </a:ext>
            </a:extLst>
          </p:cNvPr>
          <p:cNvPicPr>
            <a:picLocks noChangeAspect="1"/>
          </p:cNvPicPr>
          <p:nvPr/>
        </p:nvPicPr>
        <p:blipFill>
          <a:blip r:embed="rId4"/>
          <a:stretch>
            <a:fillRect/>
          </a:stretch>
        </p:blipFill>
        <p:spPr>
          <a:xfrm>
            <a:off x="558972" y="1966136"/>
            <a:ext cx="7353300" cy="1371600"/>
          </a:xfrm>
          <a:prstGeom prst="rect">
            <a:avLst/>
          </a:prstGeom>
        </p:spPr>
      </p:pic>
      <p:sp>
        <p:nvSpPr>
          <p:cNvPr id="2" name="TextBox 4">
            <a:extLst>
              <a:ext uri="{FF2B5EF4-FFF2-40B4-BE49-F238E27FC236}">
                <a16:creationId xmlns:a16="http://schemas.microsoft.com/office/drawing/2014/main" id="{BCD670C4-BEAB-37E8-0530-DED6C58D492F}"/>
              </a:ext>
            </a:extLst>
          </p:cNvPr>
          <p:cNvSpPr txBox="1"/>
          <p:nvPr/>
        </p:nvSpPr>
        <p:spPr>
          <a:xfrm>
            <a:off x="7950372" y="1305221"/>
            <a:ext cx="4203010" cy="6278642"/>
          </a:xfrm>
          <a:prstGeom prst="rect">
            <a:avLst/>
          </a:prstGeom>
        </p:spPr>
        <p:txBody>
          <a:bodyPr wrap="square" lIns="0" tIns="0" rIns="0" bIns="0" rtlCol="0" anchor="t">
            <a:spAutoFit/>
          </a:bodyPr>
          <a:lstStyle/>
          <a:p>
            <a:r>
              <a:rPr lang="pt-BR" sz="2400" spc="217" dirty="0"/>
              <a:t>Aplica-se os relacionamentos entre as tabelas, com as devidas cardinalidades.</a:t>
            </a:r>
          </a:p>
          <a:p>
            <a:r>
              <a:rPr lang="pt-BR" sz="2400" spc="217" dirty="0"/>
              <a:t>Neste modelo, você pode abolir a utilização do losango com os verbos</a:t>
            </a:r>
          </a:p>
          <a:p>
            <a:r>
              <a:rPr lang="pt-BR" sz="2400" spc="217" dirty="0"/>
              <a:t>para representar as ações, afinal, você já consegue supor qual é a ação</a:t>
            </a:r>
          </a:p>
          <a:p>
            <a:r>
              <a:rPr lang="pt-BR" sz="2400" spc="217" dirty="0"/>
              <a:t>executada entre os relacionamentos apenas visualizando as entidades relacionadas.</a:t>
            </a:r>
          </a:p>
          <a:p>
            <a:endParaRPr lang="pt-BR" sz="2400" spc="217" dirty="0"/>
          </a:p>
          <a:p>
            <a:endParaRPr lang="pt-BR" sz="2400" spc="217" dirty="0"/>
          </a:p>
          <a:p>
            <a:endParaRPr lang="pt-BR" sz="2400" spc="217" dirty="0"/>
          </a:p>
        </p:txBody>
      </p:sp>
      <p:pic>
        <p:nvPicPr>
          <p:cNvPr id="8" name="Imagem 7">
            <a:extLst>
              <a:ext uri="{FF2B5EF4-FFF2-40B4-BE49-F238E27FC236}">
                <a16:creationId xmlns:a16="http://schemas.microsoft.com/office/drawing/2014/main" id="{98C01D0D-B6E3-3AD3-627F-0BDC56CA7407}"/>
              </a:ext>
            </a:extLst>
          </p:cNvPr>
          <p:cNvPicPr>
            <a:picLocks noChangeAspect="1"/>
          </p:cNvPicPr>
          <p:nvPr/>
        </p:nvPicPr>
        <p:blipFill>
          <a:blip r:embed="rId5"/>
          <a:stretch>
            <a:fillRect/>
          </a:stretch>
        </p:blipFill>
        <p:spPr>
          <a:xfrm>
            <a:off x="558972" y="3841728"/>
            <a:ext cx="7286625" cy="1819275"/>
          </a:xfrm>
          <a:prstGeom prst="rect">
            <a:avLst/>
          </a:prstGeom>
        </p:spPr>
      </p:pic>
    </p:spTree>
    <p:extLst>
      <p:ext uri="{BB962C8B-B14F-4D97-AF65-F5344CB8AC3E}">
        <p14:creationId xmlns:p14="http://schemas.microsoft.com/office/powerpoint/2010/main" val="9563316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0666A979BC38DF4AAB1275A32016FDBF" ma:contentTypeVersion="20" ma:contentTypeDescription="Crie um novo documento." ma:contentTypeScope="" ma:versionID="b5a954a23c23e5ff2f9e54c95d6f06e0">
  <xsd:schema xmlns:xsd="http://www.w3.org/2001/XMLSchema" xmlns:xs="http://www.w3.org/2001/XMLSchema" xmlns:p="http://schemas.microsoft.com/office/2006/metadata/properties" xmlns:ns2="e23849bd-efdd-4698-a5e8-6d07bff0b75f" xmlns:ns3="4edbee8a-60af-40c7-a1d3-c9cb7ff0de7c" targetNamespace="http://schemas.microsoft.com/office/2006/metadata/properties" ma:root="true" ma:fieldsID="dba1900a17775bf0174064ff91fc8af9" ns2:_="" ns3:_="">
    <xsd:import namespace="e23849bd-efdd-4698-a5e8-6d07bff0b75f"/>
    <xsd:import namespace="4edbee8a-60af-40c7-a1d3-c9cb7ff0de7c"/>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Details" minOccurs="0"/>
                <xsd:element ref="ns3:SharedWithUsers" minOccurs="0"/>
                <xsd:element ref="ns2:MediaServiceLocation"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3849bd-efdd-4698-a5e8-6d07bff0b7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Estado da aprovação" ma:internalName="Estado_x0020_da_x0020_aprova_x00e7__x00e3_o">
      <xsd:simpleType>
        <xsd:restriction base="dms:Text"/>
      </xsd:simpleType>
    </xsd:element>
    <xsd:element name="lcf76f155ced4ddcb4097134ff3c332f" ma:index="22" nillable="true" ma:taxonomy="true" ma:internalName="lcf76f155ced4ddcb4097134ff3c332f" ma:taxonomyFieldName="MediaServiceImageTags" ma:displayName="Marcações de imagem" ma:readOnly="false" ma:fieldId="{5cf76f15-5ced-4ddc-b409-7134ff3c332f}" ma:taxonomyMulti="true" ma:sspId="a60f0fae-ccbd-443b-a613-a22fb470e024"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edbee8a-60af-40c7-a1d3-c9cb7ff0de7c" elementFormDefault="qualified">
    <xsd:import namespace="http://schemas.microsoft.com/office/2006/documentManagement/types"/>
    <xsd:import namespace="http://schemas.microsoft.com/office/infopath/2007/PartnerControls"/>
    <xsd:element name="SharedWithDetails" ma:index="15" nillable="true" ma:displayName="Detalhes de Compartilhado Com" ma:internalName="SharedWithDetails" ma:readOnly="true">
      <xsd:simpleType>
        <xsd:restriction base="dms:Note">
          <xsd:maxLength value="255"/>
        </xsd:restriction>
      </xsd:simpleType>
    </xsd:element>
    <xsd:element name="SharedWithUsers" ma:index="16"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23" nillable="true" ma:displayName="Taxonomy Catch All Column" ma:hidden="true" ma:list="{51026482-432d-4692-b32f-0750dfafe8bb}" ma:internalName="TaxCatchAll" ma:showField="CatchAllData" ma:web="4edbee8a-60af-40c7-a1d3-c9cb7ff0de7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23849bd-efdd-4698-a5e8-6d07bff0b75f">
      <Terms xmlns="http://schemas.microsoft.com/office/infopath/2007/PartnerControls"/>
    </lcf76f155ced4ddcb4097134ff3c332f>
    <TaxCatchAll xmlns="4edbee8a-60af-40c7-a1d3-c9cb7ff0de7c" xsi:nil="true"/>
    <_Flow_SignoffStatus xmlns="e23849bd-efdd-4698-a5e8-6d07bff0b75f" xsi:nil="true"/>
  </documentManagement>
</p:properties>
</file>

<file path=customXml/itemProps1.xml><?xml version="1.0" encoding="utf-8"?>
<ds:datastoreItem xmlns:ds="http://schemas.openxmlformats.org/officeDocument/2006/customXml" ds:itemID="{DFA5EF7E-FEDD-4B84-8048-57A7AA2773FE}">
  <ds:schemaRefs>
    <ds:schemaRef ds:uri="http://schemas.microsoft.com/sharepoint/v3/contenttype/forms"/>
  </ds:schemaRefs>
</ds:datastoreItem>
</file>

<file path=customXml/itemProps2.xml><?xml version="1.0" encoding="utf-8"?>
<ds:datastoreItem xmlns:ds="http://schemas.openxmlformats.org/officeDocument/2006/customXml" ds:itemID="{A566FC51-E906-4929-B198-8AA19A758C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23849bd-efdd-4698-a5e8-6d07bff0b75f"/>
    <ds:schemaRef ds:uri="4edbee8a-60af-40c7-a1d3-c9cb7ff0de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1FA07A-293F-4182-AB4A-00CDE458BEEC}">
  <ds:schemaRefs>
    <ds:schemaRef ds:uri="http://schemas.microsoft.com/office/2006/metadata/properties"/>
    <ds:schemaRef ds:uri="http://schemas.microsoft.com/office/infopath/2007/PartnerControls"/>
    <ds:schemaRef ds:uri="e23849bd-efdd-4698-a5e8-6d07bff0b75f"/>
    <ds:schemaRef ds:uri="4edbee8a-60af-40c7-a1d3-c9cb7ff0de7c"/>
  </ds:schemaRefs>
</ds:datastoreItem>
</file>

<file path=docProps/app.xml><?xml version="1.0" encoding="utf-8"?>
<Properties xmlns="http://schemas.openxmlformats.org/officeDocument/2006/extended-properties" xmlns:vt="http://schemas.openxmlformats.org/officeDocument/2006/docPropsVTypes">
  <TotalTime>1002</TotalTime>
  <Words>920</Words>
  <Application>Microsoft Office PowerPoint</Application>
  <PresentationFormat>Widescreen</PresentationFormat>
  <Paragraphs>119</Paragraphs>
  <Slides>23</Slides>
  <Notes>18</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23</vt:i4>
      </vt:variant>
    </vt:vector>
  </HeadingPairs>
  <TitlesOfParts>
    <vt:vector size="28" baseType="lpstr">
      <vt:lpstr>Arial</vt:lpstr>
      <vt:lpstr>Calibri</vt:lpstr>
      <vt:lpstr>Calibri Light</vt:lpstr>
      <vt:lpstr>Century Gothic</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Bruna dos Santos Braga</dc:creator>
  <cp:lastModifiedBy>Gregory Veloso Silva</cp:lastModifiedBy>
  <cp:revision>26</cp:revision>
  <dcterms:created xsi:type="dcterms:W3CDTF">2023-07-19T20:57:09Z</dcterms:created>
  <dcterms:modified xsi:type="dcterms:W3CDTF">2024-03-20T19:24:38Z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0x0101000666A979BC38DF4AAB1275A32016FDBF</vt:lpwstr>
  </property>
</Properties>
</file>