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448" r:id="rId3"/>
    <p:sldId id="459" r:id="rId4"/>
    <p:sldId id="460" r:id="rId5"/>
    <p:sldId id="461" r:id="rId6"/>
    <p:sldId id="462" r:id="rId7"/>
    <p:sldId id="463" r:id="rId8"/>
    <p:sldId id="263" r:id="rId9"/>
  </p:sldIdLst>
  <p:sldSz cx="20104100" cy="11309350"/>
  <p:notesSz cx="20104100" cy="1130935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Merriweather" panose="00000500000000000000" pitchFamily="2" charset="0"/>
      <p:regular r:id="rId15"/>
      <p:bold r:id="rId16"/>
      <p:italic r:id="rId17"/>
      <p:boldItalic r:id="rId18"/>
    </p:embeddedFont>
    <p:embeddedFont>
      <p:font typeface="Roboto" panose="02000000000000000000" pitchFamily="2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99" roundtripDataSignature="AMtx7mhfeU21RRATvNnBd8mejQsmmjLGO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B4C"/>
    <a:srgbClr val="31589D"/>
    <a:srgbClr val="27AAE1"/>
    <a:srgbClr val="E5BE1B"/>
    <a:srgbClr val="EA98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Estilo E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E25E649-3F16-4E02-A733-19D2CDBF48F0}" styleName="Estilo Médio 3 - Ênfase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456" autoAdjust="0"/>
    <p:restoredTop sz="94660"/>
  </p:normalViewPr>
  <p:slideViewPr>
    <p:cSldViewPr snapToGrid="0">
      <p:cViewPr varScale="1">
        <p:scale>
          <a:sx n="44" d="100"/>
          <a:sy n="44" d="100"/>
        </p:scale>
        <p:origin x="510" y="48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10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10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99" Type="http://customschemas.google.com/relationships/presentationmetadata" Target="metadata"/><Relationship Id="rId10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10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351350" y="848200"/>
            <a:ext cx="13403400" cy="4241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1" name="Google Shape;8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4" name="Google Shape;14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944573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4" name="Google Shape;14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82220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4" name="Google Shape;14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929162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4" name="Google Shape;14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15635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4" name="Google Shape;14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646262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4" name="Google Shape;14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264393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1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9" name="Google Shape;16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8379cc4f9d_0_772"/>
          <p:cNvSpPr txBox="1">
            <a:spLocks noGrp="1"/>
          </p:cNvSpPr>
          <p:nvPr>
            <p:ph type="ftr" idx="11"/>
          </p:nvPr>
        </p:nvSpPr>
        <p:spPr>
          <a:xfrm>
            <a:off x="6835394" y="10517696"/>
            <a:ext cx="6433200" cy="5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g8379cc4f9d_0_772"/>
          <p:cNvSpPr txBox="1">
            <a:spLocks noGrp="1"/>
          </p:cNvSpPr>
          <p:nvPr>
            <p:ph type="dt" idx="10"/>
          </p:nvPr>
        </p:nvSpPr>
        <p:spPr>
          <a:xfrm>
            <a:off x="1005205" y="10517696"/>
            <a:ext cx="4623900" cy="5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g8379cc4f9d_0_772"/>
          <p:cNvSpPr txBox="1">
            <a:spLocks noGrp="1"/>
          </p:cNvSpPr>
          <p:nvPr>
            <p:ph type="sldNum" idx="12"/>
          </p:nvPr>
        </p:nvSpPr>
        <p:spPr>
          <a:xfrm>
            <a:off x="14474953" y="10517696"/>
            <a:ext cx="4623900" cy="5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Title Slide">
    <p:bg>
      <p:bgPr>
        <a:solidFill>
          <a:srgbClr val="31589D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8379cc4f9d_0_764"/>
          <p:cNvSpPr/>
          <p:nvPr/>
        </p:nvSpPr>
        <p:spPr>
          <a:xfrm>
            <a:off x="0" y="0"/>
            <a:ext cx="7919700" cy="113085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g8379cc4f9d_0_764"/>
          <p:cNvSpPr/>
          <p:nvPr/>
        </p:nvSpPr>
        <p:spPr>
          <a:xfrm>
            <a:off x="7919643" y="0"/>
            <a:ext cx="12185015" cy="11308715"/>
          </a:xfrm>
          <a:custGeom>
            <a:avLst/>
            <a:gdLst/>
            <a:ahLst/>
            <a:cxnLst/>
            <a:rect l="l" t="t" r="r" b="b"/>
            <a:pathLst>
              <a:path w="12185015" h="11308715" extrusionOk="0">
                <a:moveTo>
                  <a:pt x="0" y="11308556"/>
                </a:moveTo>
                <a:lnTo>
                  <a:pt x="12184445" y="11308556"/>
                </a:lnTo>
                <a:lnTo>
                  <a:pt x="12184445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31589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g8379cc4f9d_0_764"/>
          <p:cNvSpPr txBox="1">
            <a:spLocks noGrp="1"/>
          </p:cNvSpPr>
          <p:nvPr>
            <p:ph type="ctrTitle"/>
          </p:nvPr>
        </p:nvSpPr>
        <p:spPr>
          <a:xfrm>
            <a:off x="3586298" y="2374990"/>
            <a:ext cx="12931500" cy="27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1775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g8379cc4f9d_0_764"/>
          <p:cNvSpPr txBox="1">
            <a:spLocks noGrp="1"/>
          </p:cNvSpPr>
          <p:nvPr>
            <p:ph type="subTitle" idx="1"/>
          </p:nvPr>
        </p:nvSpPr>
        <p:spPr>
          <a:xfrm>
            <a:off x="3528513" y="5771526"/>
            <a:ext cx="13047000" cy="12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7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None/>
              <a:defRPr/>
            </a:lvl2pPr>
            <a:lvl3pPr lvl="2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None/>
              <a:defRPr/>
            </a:lvl3pPr>
            <a:lvl4pPr lvl="3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None/>
              <a:defRPr/>
            </a:lvl4pPr>
            <a:lvl5pPr lvl="4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None/>
              <a:defRPr/>
            </a:lvl5pPr>
            <a:lvl6pPr lvl="5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None/>
              <a:defRPr/>
            </a:lvl6pPr>
            <a:lvl7pPr lvl="6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None/>
              <a:defRPr/>
            </a:lvl7pPr>
            <a:lvl8pPr lvl="7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None/>
              <a:defRPr/>
            </a:lvl8pPr>
            <a:lvl9pPr lvl="8" algn="l" rtl="0">
              <a:lnSpc>
                <a:spcPct val="115000"/>
              </a:lnSpc>
              <a:spcBef>
                <a:spcPts val="3500"/>
              </a:spcBef>
              <a:spcAft>
                <a:spcPts val="350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g8379cc4f9d_0_764"/>
          <p:cNvSpPr txBox="1">
            <a:spLocks noGrp="1"/>
          </p:cNvSpPr>
          <p:nvPr>
            <p:ph type="ftr" idx="11"/>
          </p:nvPr>
        </p:nvSpPr>
        <p:spPr>
          <a:xfrm>
            <a:off x="6835394" y="10517696"/>
            <a:ext cx="6433200" cy="5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Google Shape;77;g8379cc4f9d_0_764"/>
          <p:cNvSpPr txBox="1">
            <a:spLocks noGrp="1"/>
          </p:cNvSpPr>
          <p:nvPr>
            <p:ph type="dt" idx="10"/>
          </p:nvPr>
        </p:nvSpPr>
        <p:spPr>
          <a:xfrm>
            <a:off x="1005205" y="10517696"/>
            <a:ext cx="4623900" cy="5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" name="Google Shape;78;g8379cc4f9d_0_764"/>
          <p:cNvSpPr txBox="1">
            <a:spLocks noGrp="1"/>
          </p:cNvSpPr>
          <p:nvPr>
            <p:ph type="sldNum" idx="12"/>
          </p:nvPr>
        </p:nvSpPr>
        <p:spPr>
          <a:xfrm>
            <a:off x="14474953" y="10517696"/>
            <a:ext cx="4623900" cy="5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8379cc4f9d_0_706"/>
          <p:cNvSpPr/>
          <p:nvPr/>
        </p:nvSpPr>
        <p:spPr>
          <a:xfrm>
            <a:off x="-275" y="0"/>
            <a:ext cx="20104548" cy="9670542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27" name="Google Shape;27;g8379cc4f9d_0_706"/>
          <p:cNvSpPr txBox="1">
            <a:spLocks noGrp="1"/>
          </p:cNvSpPr>
          <p:nvPr>
            <p:ph type="ctrTitle"/>
          </p:nvPr>
        </p:nvSpPr>
        <p:spPr>
          <a:xfrm>
            <a:off x="685307" y="1186729"/>
            <a:ext cx="18733500" cy="28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9pPr>
          </a:lstStyle>
          <a:p>
            <a:endParaRPr/>
          </a:p>
        </p:txBody>
      </p:sp>
      <p:sp>
        <p:nvSpPr>
          <p:cNvPr id="28" name="Google Shape;28;g8379cc4f9d_0_706"/>
          <p:cNvSpPr txBox="1">
            <a:spLocks noGrp="1"/>
          </p:cNvSpPr>
          <p:nvPr>
            <p:ph type="subTitle" idx="1"/>
          </p:nvPr>
        </p:nvSpPr>
        <p:spPr>
          <a:xfrm>
            <a:off x="685307" y="4130513"/>
            <a:ext cx="9327900" cy="16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 sz="3500">
                <a:solidFill>
                  <a:schemeClr val="lt2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 sz="3500">
                <a:solidFill>
                  <a:schemeClr val="lt2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 sz="3500">
                <a:solidFill>
                  <a:schemeClr val="lt2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 sz="3500">
                <a:solidFill>
                  <a:schemeClr val="lt2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 sz="3500">
                <a:solidFill>
                  <a:schemeClr val="lt2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 sz="3500">
                <a:solidFill>
                  <a:schemeClr val="lt2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 sz="3500">
                <a:solidFill>
                  <a:schemeClr val="lt2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 sz="3500">
                <a:solidFill>
                  <a:schemeClr val="lt2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 sz="35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g8379cc4f9d_0_706"/>
          <p:cNvSpPr txBox="1">
            <a:spLocks noGrp="1"/>
          </p:cNvSpPr>
          <p:nvPr>
            <p:ph type="sldNum" idx="12"/>
          </p:nvPr>
        </p:nvSpPr>
        <p:spPr>
          <a:xfrm>
            <a:off x="18627641" y="10253320"/>
            <a:ext cx="1206300" cy="8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ontent" type="obj">
  <p:cSld name="OBJECT">
    <p:bg>
      <p:bgPr>
        <a:solidFill>
          <a:srgbClr val="31589D"/>
        </a:soli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8379cc4f9d_0_757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 extrusionOk="0">
                <a:moveTo>
                  <a:pt x="0" y="11308556"/>
                </a:moveTo>
                <a:lnTo>
                  <a:pt x="20104099" y="11308556"/>
                </a:lnTo>
                <a:lnTo>
                  <a:pt x="2010409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31589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g8379cc4f9d_0_757"/>
          <p:cNvSpPr txBox="1">
            <a:spLocks noGrp="1"/>
          </p:cNvSpPr>
          <p:nvPr>
            <p:ph type="title"/>
          </p:nvPr>
        </p:nvSpPr>
        <p:spPr>
          <a:xfrm>
            <a:off x="1503420" y="442569"/>
            <a:ext cx="17097300" cy="27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1775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g8379cc4f9d_0_757"/>
          <p:cNvSpPr txBox="1">
            <a:spLocks noGrp="1"/>
          </p:cNvSpPr>
          <p:nvPr>
            <p:ph type="body" idx="1"/>
          </p:nvPr>
        </p:nvSpPr>
        <p:spPr>
          <a:xfrm>
            <a:off x="1503420" y="3779458"/>
            <a:ext cx="17097300" cy="40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b="0" i="0">
                <a:solidFill>
                  <a:schemeClr val="dk1"/>
                </a:solidFill>
              </a:defRPr>
            </a:lvl1pPr>
            <a:lvl2pPr marL="914400" lvl="1" indent="-2286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None/>
              <a:defRPr/>
            </a:lvl2pPr>
            <a:lvl3pPr marL="1371600" lvl="2" indent="-2286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None/>
              <a:defRPr/>
            </a:lvl3pPr>
            <a:lvl4pPr marL="1828800" lvl="3" indent="-2286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None/>
              <a:defRPr/>
            </a:lvl4pPr>
            <a:lvl5pPr marL="2286000" lvl="4" indent="-2286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None/>
              <a:defRPr/>
            </a:lvl5pPr>
            <a:lvl6pPr marL="2743200" lvl="5" indent="-2286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None/>
              <a:defRPr/>
            </a:lvl6pPr>
            <a:lvl7pPr marL="3200400" lvl="6" indent="-2286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None/>
              <a:defRPr/>
            </a:lvl7pPr>
            <a:lvl8pPr marL="3657600" lvl="7" indent="-2286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None/>
              <a:defRPr/>
            </a:lvl8pPr>
            <a:lvl9pPr marL="4114800" lvl="8" indent="-228600" algn="l" rtl="0">
              <a:lnSpc>
                <a:spcPct val="115000"/>
              </a:lnSpc>
              <a:spcBef>
                <a:spcPts val="3500"/>
              </a:spcBef>
              <a:spcAft>
                <a:spcPts val="350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g8379cc4f9d_0_757"/>
          <p:cNvSpPr txBox="1">
            <a:spLocks noGrp="1"/>
          </p:cNvSpPr>
          <p:nvPr>
            <p:ph type="ftr" idx="11"/>
          </p:nvPr>
        </p:nvSpPr>
        <p:spPr>
          <a:xfrm>
            <a:off x="6835394" y="10517696"/>
            <a:ext cx="6433200" cy="5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g8379cc4f9d_0_757"/>
          <p:cNvSpPr txBox="1">
            <a:spLocks noGrp="1"/>
          </p:cNvSpPr>
          <p:nvPr>
            <p:ph type="dt" idx="10"/>
          </p:nvPr>
        </p:nvSpPr>
        <p:spPr>
          <a:xfrm>
            <a:off x="1005205" y="10517696"/>
            <a:ext cx="4623900" cy="5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g8379cc4f9d_0_757"/>
          <p:cNvSpPr txBox="1">
            <a:spLocks noGrp="1"/>
          </p:cNvSpPr>
          <p:nvPr>
            <p:ph type="sldNum" idx="12"/>
          </p:nvPr>
        </p:nvSpPr>
        <p:spPr>
          <a:xfrm>
            <a:off x="14474953" y="10517696"/>
            <a:ext cx="4623900" cy="5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8379cc4f9d_0_711"/>
          <p:cNvSpPr/>
          <p:nvPr/>
        </p:nvSpPr>
        <p:spPr>
          <a:xfrm>
            <a:off x="0" y="105759"/>
            <a:ext cx="20104548" cy="9670542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39" name="Google Shape;39;g8379cc4f9d_0_711"/>
          <p:cNvSpPr/>
          <p:nvPr/>
        </p:nvSpPr>
        <p:spPr>
          <a:xfrm>
            <a:off x="0" y="0"/>
            <a:ext cx="20104548" cy="9670542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40" name="Google Shape;40;g8379cc4f9d_0_711"/>
          <p:cNvSpPr txBox="1">
            <a:spLocks noGrp="1"/>
          </p:cNvSpPr>
          <p:nvPr>
            <p:ph type="title"/>
          </p:nvPr>
        </p:nvSpPr>
        <p:spPr>
          <a:xfrm>
            <a:off x="685307" y="1186729"/>
            <a:ext cx="18733500" cy="28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9pPr>
          </a:lstStyle>
          <a:p>
            <a:endParaRPr/>
          </a:p>
        </p:txBody>
      </p:sp>
      <p:sp>
        <p:nvSpPr>
          <p:cNvPr id="41" name="Google Shape;41;g8379cc4f9d_0_711"/>
          <p:cNvSpPr txBox="1">
            <a:spLocks noGrp="1"/>
          </p:cNvSpPr>
          <p:nvPr>
            <p:ph type="sldNum" idx="12"/>
          </p:nvPr>
        </p:nvSpPr>
        <p:spPr>
          <a:xfrm>
            <a:off x="18627641" y="10253320"/>
            <a:ext cx="1206300" cy="8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8379cc4f9d_0_716"/>
          <p:cNvSpPr/>
          <p:nvPr/>
        </p:nvSpPr>
        <p:spPr>
          <a:xfrm>
            <a:off x="0" y="0"/>
            <a:ext cx="9484800" cy="11309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201025" tIns="201025" rIns="201025" bIns="2010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g8379cc4f9d_0_716"/>
          <p:cNvSpPr/>
          <p:nvPr/>
        </p:nvSpPr>
        <p:spPr>
          <a:xfrm>
            <a:off x="0" y="97021"/>
            <a:ext cx="9483936" cy="9673346"/>
          </a:xfrm>
          <a:custGeom>
            <a:avLst/>
            <a:gdLst/>
            <a:ahLst/>
            <a:cxnLst/>
            <a:rect l="l" t="t" r="r" b="b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45" name="Google Shape;45;g8379cc4f9d_0_716"/>
          <p:cNvSpPr/>
          <p:nvPr/>
        </p:nvSpPr>
        <p:spPr>
          <a:xfrm>
            <a:off x="-275" y="0"/>
            <a:ext cx="9491136" cy="9665045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46" name="Google Shape;46;g8379cc4f9d_0_716"/>
          <p:cNvSpPr txBox="1">
            <a:spLocks noGrp="1"/>
          </p:cNvSpPr>
          <p:nvPr>
            <p:ph type="title"/>
          </p:nvPr>
        </p:nvSpPr>
        <p:spPr>
          <a:xfrm>
            <a:off x="685362" y="1101417"/>
            <a:ext cx="8149200" cy="55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g8379cc4f9d_0_716"/>
          <p:cNvSpPr txBox="1">
            <a:spLocks noGrp="1"/>
          </p:cNvSpPr>
          <p:nvPr>
            <p:ph type="body" idx="1"/>
          </p:nvPr>
        </p:nvSpPr>
        <p:spPr>
          <a:xfrm>
            <a:off x="10211834" y="1101417"/>
            <a:ext cx="9160200" cy="90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t" anchorCtr="0">
            <a:noAutofit/>
          </a:bodyPr>
          <a:lstStyle>
            <a:lvl1pPr marL="457200" lvl="0" indent="-412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Char char="●"/>
              <a:defRPr/>
            </a:lvl1pPr>
            <a:lvl2pPr marL="914400" lvl="1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algn="l" rtl="0">
              <a:lnSpc>
                <a:spcPct val="115000"/>
              </a:lnSpc>
              <a:spcBef>
                <a:spcPts val="3500"/>
              </a:spcBef>
              <a:spcAft>
                <a:spcPts val="35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g8379cc4f9d_0_716"/>
          <p:cNvSpPr txBox="1">
            <a:spLocks noGrp="1"/>
          </p:cNvSpPr>
          <p:nvPr>
            <p:ph type="sldNum" idx="12"/>
          </p:nvPr>
        </p:nvSpPr>
        <p:spPr>
          <a:xfrm>
            <a:off x="18627641" y="10253320"/>
            <a:ext cx="1206300" cy="8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8379cc4f9d_0_729"/>
          <p:cNvSpPr/>
          <p:nvPr/>
        </p:nvSpPr>
        <p:spPr>
          <a:xfrm>
            <a:off x="0" y="0"/>
            <a:ext cx="20104200" cy="280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201025" tIns="201025" rIns="201025" bIns="2010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g8379cc4f9d_0_729"/>
          <p:cNvSpPr txBox="1">
            <a:spLocks noGrp="1"/>
          </p:cNvSpPr>
          <p:nvPr>
            <p:ph type="title"/>
          </p:nvPr>
        </p:nvSpPr>
        <p:spPr>
          <a:xfrm>
            <a:off x="685362" y="1101417"/>
            <a:ext cx="18733500" cy="13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g8379cc4f9d_0_729"/>
          <p:cNvSpPr txBox="1">
            <a:spLocks noGrp="1"/>
          </p:cNvSpPr>
          <p:nvPr>
            <p:ph type="sldNum" idx="12"/>
          </p:nvPr>
        </p:nvSpPr>
        <p:spPr>
          <a:xfrm>
            <a:off x="18627641" y="10253320"/>
            <a:ext cx="1206300" cy="8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8379cc4f9d_0_733"/>
          <p:cNvSpPr/>
          <p:nvPr/>
        </p:nvSpPr>
        <p:spPr>
          <a:xfrm>
            <a:off x="0" y="0"/>
            <a:ext cx="8276400" cy="11309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201025" tIns="201025" rIns="201025" bIns="2010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g8379cc4f9d_0_733"/>
          <p:cNvSpPr txBox="1">
            <a:spLocks noGrp="1"/>
          </p:cNvSpPr>
          <p:nvPr>
            <p:ph type="title"/>
          </p:nvPr>
        </p:nvSpPr>
        <p:spPr>
          <a:xfrm>
            <a:off x="685362" y="1101417"/>
            <a:ext cx="6876300" cy="40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g8379cc4f9d_0_733"/>
          <p:cNvSpPr txBox="1">
            <a:spLocks noGrp="1"/>
          </p:cNvSpPr>
          <p:nvPr>
            <p:ph type="body" idx="1"/>
          </p:nvPr>
        </p:nvSpPr>
        <p:spPr>
          <a:xfrm>
            <a:off x="685307" y="5256479"/>
            <a:ext cx="6876300" cy="50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t" anchorCtr="0">
            <a:noAutofit/>
          </a:bodyPr>
          <a:lstStyle>
            <a:lvl1pPr marL="457200" lvl="0" indent="-412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9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381000" algn="l" rtl="0">
              <a:lnSpc>
                <a:spcPct val="115000"/>
              </a:lnSpc>
              <a:spcBef>
                <a:spcPts val="3500"/>
              </a:spcBef>
              <a:spcAft>
                <a:spcPts val="3500"/>
              </a:spcAft>
              <a:buClr>
                <a:schemeClr val="accent2"/>
              </a:buClr>
              <a:buSzPts val="24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g8379cc4f9d_0_733"/>
          <p:cNvSpPr txBox="1">
            <a:spLocks noGrp="1"/>
          </p:cNvSpPr>
          <p:nvPr>
            <p:ph type="sldNum" idx="12"/>
          </p:nvPr>
        </p:nvSpPr>
        <p:spPr>
          <a:xfrm>
            <a:off x="18627641" y="10253320"/>
            <a:ext cx="1206300" cy="8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8379cc4f9d_0_738"/>
          <p:cNvSpPr txBox="1">
            <a:spLocks noGrp="1"/>
          </p:cNvSpPr>
          <p:nvPr>
            <p:ph type="title"/>
          </p:nvPr>
        </p:nvSpPr>
        <p:spPr>
          <a:xfrm>
            <a:off x="685252" y="1755934"/>
            <a:ext cx="13736400" cy="77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9pPr>
          </a:lstStyle>
          <a:p>
            <a:endParaRPr/>
          </a:p>
        </p:txBody>
      </p:sp>
      <p:sp>
        <p:nvSpPr>
          <p:cNvPr id="60" name="Google Shape;60;g8379cc4f9d_0_738"/>
          <p:cNvSpPr txBox="1">
            <a:spLocks noGrp="1"/>
          </p:cNvSpPr>
          <p:nvPr>
            <p:ph type="sldNum" idx="12"/>
          </p:nvPr>
        </p:nvSpPr>
        <p:spPr>
          <a:xfrm>
            <a:off x="18627641" y="10253320"/>
            <a:ext cx="1206300" cy="8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8379cc4f9d_0_741"/>
          <p:cNvSpPr/>
          <p:nvPr/>
        </p:nvSpPr>
        <p:spPr>
          <a:xfrm>
            <a:off x="0" y="0"/>
            <a:ext cx="10052100" cy="11309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201025" tIns="201025" rIns="201025" bIns="2010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g8379cc4f9d_0_741"/>
          <p:cNvSpPr txBox="1">
            <a:spLocks noGrp="1"/>
          </p:cNvSpPr>
          <p:nvPr>
            <p:ph type="title"/>
          </p:nvPr>
        </p:nvSpPr>
        <p:spPr>
          <a:xfrm>
            <a:off x="684428" y="1101417"/>
            <a:ext cx="8144400" cy="45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g8379cc4f9d_0_741"/>
          <p:cNvSpPr txBox="1">
            <a:spLocks noGrp="1"/>
          </p:cNvSpPr>
          <p:nvPr>
            <p:ph type="subTitle" idx="1"/>
          </p:nvPr>
        </p:nvSpPr>
        <p:spPr>
          <a:xfrm>
            <a:off x="670137" y="5775552"/>
            <a:ext cx="8144400" cy="20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 sz="3500">
                <a:solidFill>
                  <a:schemeClr val="accent2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 sz="3500">
                <a:solidFill>
                  <a:schemeClr val="accent2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 sz="3500">
                <a:solidFill>
                  <a:schemeClr val="accent2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 sz="3500">
                <a:solidFill>
                  <a:schemeClr val="accent2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 sz="3500">
                <a:solidFill>
                  <a:schemeClr val="accent2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 sz="3500">
                <a:solidFill>
                  <a:schemeClr val="accent2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 sz="3500">
                <a:solidFill>
                  <a:schemeClr val="accent2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 sz="3500">
                <a:solidFill>
                  <a:schemeClr val="accent2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 sz="35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g8379cc4f9d_0_741"/>
          <p:cNvSpPr txBox="1">
            <a:spLocks noGrp="1"/>
          </p:cNvSpPr>
          <p:nvPr>
            <p:ph type="body" idx="2"/>
          </p:nvPr>
        </p:nvSpPr>
        <p:spPr>
          <a:xfrm>
            <a:off x="10727079" y="1101417"/>
            <a:ext cx="8693400" cy="90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t" anchorCtr="0">
            <a:noAutofit/>
          </a:bodyPr>
          <a:lstStyle>
            <a:lvl1pPr marL="457200" lvl="0" indent="-412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Char char="●"/>
              <a:defRPr/>
            </a:lvl1pPr>
            <a:lvl2pPr marL="914400" lvl="1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algn="l" rtl="0">
              <a:lnSpc>
                <a:spcPct val="115000"/>
              </a:lnSpc>
              <a:spcBef>
                <a:spcPts val="3500"/>
              </a:spcBef>
              <a:spcAft>
                <a:spcPts val="35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66" name="Google Shape;66;g8379cc4f9d_0_741"/>
          <p:cNvSpPr txBox="1">
            <a:spLocks noGrp="1"/>
          </p:cNvSpPr>
          <p:nvPr>
            <p:ph type="sldNum" idx="12"/>
          </p:nvPr>
        </p:nvSpPr>
        <p:spPr>
          <a:xfrm>
            <a:off x="18627641" y="10253320"/>
            <a:ext cx="1206300" cy="8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rgbClr val="31589D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8379cc4f9d_0_702"/>
          <p:cNvSpPr txBox="1">
            <a:spLocks noGrp="1"/>
          </p:cNvSpPr>
          <p:nvPr>
            <p:ph type="title"/>
          </p:nvPr>
        </p:nvSpPr>
        <p:spPr>
          <a:xfrm>
            <a:off x="685307" y="978506"/>
            <a:ext cx="18733500" cy="125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200"/>
              <a:buFont typeface="Merriweather"/>
              <a:buNone/>
              <a:defRPr sz="62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200"/>
              <a:buFont typeface="Merriweather"/>
              <a:buNone/>
              <a:defRPr sz="62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200"/>
              <a:buFont typeface="Merriweather"/>
              <a:buNone/>
              <a:defRPr sz="62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200"/>
              <a:buFont typeface="Merriweather"/>
              <a:buNone/>
              <a:defRPr sz="62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200"/>
              <a:buFont typeface="Merriweather"/>
              <a:buNone/>
              <a:defRPr sz="62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200"/>
              <a:buFont typeface="Merriweather"/>
              <a:buNone/>
              <a:defRPr sz="62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200"/>
              <a:buFont typeface="Merriweather"/>
              <a:buNone/>
              <a:defRPr sz="62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200"/>
              <a:buFont typeface="Merriweather"/>
              <a:buNone/>
              <a:defRPr sz="62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200"/>
              <a:buFont typeface="Merriweather"/>
              <a:buNone/>
              <a:defRPr sz="62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g8379cc4f9d_0_702"/>
          <p:cNvSpPr txBox="1">
            <a:spLocks noGrp="1"/>
          </p:cNvSpPr>
          <p:nvPr>
            <p:ph type="body" idx="1"/>
          </p:nvPr>
        </p:nvSpPr>
        <p:spPr>
          <a:xfrm>
            <a:off x="685307" y="2534022"/>
            <a:ext cx="18733500" cy="75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t" anchorCtr="0">
            <a:noAutofit/>
          </a:bodyPr>
          <a:lstStyle>
            <a:lvl1pPr marL="457200" marR="0" lvl="0" indent="-412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900"/>
              <a:buFont typeface="Roboto"/>
              <a:buChar char="●"/>
              <a:defRPr sz="2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"/>
              <a:buChar char="○"/>
              <a:defRPr sz="2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"/>
              <a:buChar char="■"/>
              <a:defRPr sz="2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"/>
              <a:buChar char="●"/>
              <a:defRPr sz="2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"/>
              <a:buChar char="○"/>
              <a:defRPr sz="2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"/>
              <a:buChar char="■"/>
              <a:defRPr sz="2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"/>
              <a:buChar char="●"/>
              <a:defRPr sz="2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"/>
              <a:buChar char="○"/>
              <a:defRPr sz="2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3500"/>
              </a:spcBef>
              <a:spcAft>
                <a:spcPts val="3500"/>
              </a:spcAft>
              <a:buClr>
                <a:schemeClr val="dk2"/>
              </a:buClr>
              <a:buSzPts val="2400"/>
              <a:buFont typeface="Roboto"/>
              <a:buChar char="■"/>
              <a:defRPr sz="2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g8379cc4f9d_0_702"/>
          <p:cNvSpPr txBox="1">
            <a:spLocks noGrp="1"/>
          </p:cNvSpPr>
          <p:nvPr>
            <p:ph type="sldNum" idx="12"/>
          </p:nvPr>
        </p:nvSpPr>
        <p:spPr>
          <a:xfrm>
            <a:off x="18627641" y="10253320"/>
            <a:ext cx="1206300" cy="8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2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412600" y="8463563"/>
            <a:ext cx="9341000" cy="970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975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endParaRPr sz="2700" b="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pt-BR" sz="33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GREGORY VELOSO SILVA </a:t>
            </a:r>
            <a:endParaRPr sz="3300" b="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6" name="Google Shape;86;p1" descr="Fundo preto com letras brancas&#10;&#10;Descrição gerada com alta confianç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81000" y="1231275"/>
            <a:ext cx="3973805" cy="1363909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" descr="Fundo preto com letras brancas&#10;&#10;Descrição gerada com alta confiança"/>
          <p:cNvPicPr preferRelativeResize="0"/>
          <p:nvPr/>
        </p:nvPicPr>
        <p:blipFill rotWithShape="1">
          <a:blip r:embed="rId4">
            <a:alphaModFix amt="30000"/>
          </a:blip>
          <a:srcRect/>
          <a:stretch/>
        </p:blipFill>
        <p:spPr>
          <a:xfrm>
            <a:off x="17459123" y="619378"/>
            <a:ext cx="1942450" cy="61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8" name="Picture 4" descr="ESPCEX) Considere as matrizes e Se x e y são valores para - Explicaê">
            <a:extLst>
              <a:ext uri="{FF2B5EF4-FFF2-40B4-BE49-F238E27FC236}">
                <a16:creationId xmlns:a16="http://schemas.microsoft.com/office/drawing/2014/main" id="{30FDE343-7E71-45AF-BD5A-D90EB7C8C8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0553" y="-94615"/>
            <a:ext cx="18880384" cy="11498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Google Shape;88;p1"/>
          <p:cNvSpPr/>
          <p:nvPr/>
        </p:nvSpPr>
        <p:spPr>
          <a:xfrm>
            <a:off x="9262533" y="5654675"/>
            <a:ext cx="4584600" cy="5654700"/>
          </a:xfrm>
          <a:prstGeom prst="parallelogram">
            <a:avLst>
              <a:gd name="adj" fmla="val 49980"/>
            </a:avLst>
          </a:prstGeom>
          <a:solidFill>
            <a:srgbClr val="27AA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"/>
          <p:cNvSpPr/>
          <p:nvPr/>
        </p:nvSpPr>
        <p:spPr>
          <a:xfrm>
            <a:off x="9262534" y="0"/>
            <a:ext cx="4584600" cy="5654700"/>
          </a:xfrm>
          <a:prstGeom prst="parallelogram">
            <a:avLst>
              <a:gd name="adj" fmla="val 49980"/>
            </a:avLst>
          </a:prstGeom>
          <a:solidFill>
            <a:srgbClr val="27AA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"/>
          <p:cNvSpPr txBox="1">
            <a:spLocks noGrp="1"/>
          </p:cNvSpPr>
          <p:nvPr>
            <p:ph type="title" idx="4294967295"/>
          </p:nvPr>
        </p:nvSpPr>
        <p:spPr>
          <a:xfrm>
            <a:off x="1465162" y="3212125"/>
            <a:ext cx="13157200" cy="966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Matrizes</a:t>
            </a:r>
            <a:endParaRPr b="1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" name="AutoShape 2" descr="O algoritmo está mudando a maneira de consumir e de produzir conteúdo?">
            <a:extLst>
              <a:ext uri="{FF2B5EF4-FFF2-40B4-BE49-F238E27FC236}">
                <a16:creationId xmlns:a16="http://schemas.microsoft.com/office/drawing/2014/main" id="{B7D436B1-F8F1-420D-8009-DC92CB87D7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899650" y="55022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" name="AutoShape 2" descr="Você sabe usar os Operadores Aritméticos em programação? - { Dicas de  Programação }">
            <a:extLst>
              <a:ext uri="{FF2B5EF4-FFF2-40B4-BE49-F238E27FC236}">
                <a16:creationId xmlns:a16="http://schemas.microsoft.com/office/drawing/2014/main" id="{7D8D88CB-AC38-4108-9295-16A9AB023B3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052050" y="56546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>
            <a:spLocks noGrp="1"/>
          </p:cNvSpPr>
          <p:nvPr>
            <p:ph type="ctrTitle"/>
          </p:nvPr>
        </p:nvSpPr>
        <p:spPr>
          <a:xfrm>
            <a:off x="1583974" y="1049775"/>
            <a:ext cx="16145225" cy="1243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lvl="0"/>
            <a:r>
              <a:rPr lang="pt-BR" sz="8000" b="1" dirty="0">
                <a:solidFill>
                  <a:srgbClr val="31589D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Vetor</a:t>
            </a:r>
            <a:endParaRPr lang="pt-BR" sz="9600" b="1" dirty="0">
              <a:solidFill>
                <a:srgbClr val="31589D"/>
              </a:solidFill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</p:txBody>
      </p:sp>
      <p:sp>
        <p:nvSpPr>
          <p:cNvPr id="147" name="Google Shape;147;p8"/>
          <p:cNvSpPr txBox="1">
            <a:spLocks noGrp="1"/>
          </p:cNvSpPr>
          <p:nvPr>
            <p:ph type="subTitle" idx="1"/>
          </p:nvPr>
        </p:nvSpPr>
        <p:spPr>
          <a:xfrm>
            <a:off x="1098550" y="2876922"/>
            <a:ext cx="17906999" cy="2263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975" rIns="0" bIns="0" anchor="t" anchorCtr="0">
            <a:spAutoFit/>
          </a:bodyPr>
          <a:lstStyle/>
          <a:p>
            <a:pPr marL="44450" indent="0" fontAlgn="t"/>
            <a:r>
              <a:rPr lang="pt-BR" sz="4800" b="1" i="0" dirty="0">
                <a:solidFill>
                  <a:srgbClr val="474747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É um conjunto de variáveis do mesmo tipo acessíveis com um único nome. Armazenadas de forma contínua e ocupando as posições de forma fixas. </a:t>
            </a:r>
            <a:endParaRPr lang="pt-BR" sz="4800" b="1" i="0" dirty="0">
              <a:solidFill>
                <a:schemeClr val="tx1">
                  <a:lumMod val="50000"/>
                </a:schemeClr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6" name="Google Shape;138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70200" y="10011283"/>
            <a:ext cx="2175300" cy="692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39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92088" y="10000150"/>
            <a:ext cx="1909475" cy="682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4" descr="vetores-em-R">
            <a:extLst>
              <a:ext uri="{FF2B5EF4-FFF2-40B4-BE49-F238E27FC236}">
                <a16:creationId xmlns:a16="http://schemas.microsoft.com/office/drawing/2014/main" id="{84D887A9-A85B-4C7C-91C7-2829FA4D8B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3" t="39565" r="3465" b="14124"/>
          <a:stretch/>
        </p:blipFill>
        <p:spPr bwMode="auto">
          <a:xfrm>
            <a:off x="702537" y="5786782"/>
            <a:ext cx="18955783" cy="4224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66292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>
            <a:spLocks noGrp="1"/>
          </p:cNvSpPr>
          <p:nvPr>
            <p:ph type="ctrTitle"/>
          </p:nvPr>
        </p:nvSpPr>
        <p:spPr>
          <a:xfrm>
            <a:off x="1583974" y="1049775"/>
            <a:ext cx="16145225" cy="1243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lvl="0"/>
            <a:r>
              <a:rPr lang="pt-BR" sz="8000" b="1" dirty="0">
                <a:solidFill>
                  <a:srgbClr val="31589D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Vetor</a:t>
            </a:r>
            <a:endParaRPr lang="pt-BR" sz="9600" b="1" dirty="0">
              <a:solidFill>
                <a:srgbClr val="31589D"/>
              </a:solidFill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</p:txBody>
      </p:sp>
      <p:sp>
        <p:nvSpPr>
          <p:cNvPr id="147" name="Google Shape;147;p8"/>
          <p:cNvSpPr txBox="1">
            <a:spLocks noGrp="1"/>
          </p:cNvSpPr>
          <p:nvPr>
            <p:ph type="subTitle" idx="1"/>
          </p:nvPr>
        </p:nvSpPr>
        <p:spPr>
          <a:xfrm>
            <a:off x="1098550" y="2876922"/>
            <a:ext cx="17906999" cy="5218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975" rIns="0" bIns="0" anchor="t" anchorCtr="0">
            <a:spAutoFit/>
          </a:bodyPr>
          <a:lstStyle/>
          <a:p>
            <a:pPr marL="44450" indent="0" fontAlgn="t"/>
            <a:r>
              <a:rPr lang="pt-BR" sz="4800" b="1" i="0" dirty="0">
                <a:solidFill>
                  <a:srgbClr val="474747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Vetor é uma </a:t>
            </a:r>
            <a:r>
              <a:rPr lang="pt-BR" sz="4800" b="1" u="sng" dirty="0">
                <a:solidFill>
                  <a:srgbClr val="474747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variável composta homogênea unidimensional</a:t>
            </a:r>
          </a:p>
          <a:p>
            <a:pPr marL="44450" indent="0" fontAlgn="t"/>
            <a:endParaRPr lang="pt-BR" sz="4800" b="1" dirty="0">
              <a:solidFill>
                <a:srgbClr val="474747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4450" indent="0" fontAlgn="t"/>
            <a:r>
              <a:rPr lang="pt-BR" sz="4800" b="1" i="1" u="sng" dirty="0">
                <a:solidFill>
                  <a:srgbClr val="474747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Variável</a:t>
            </a:r>
            <a:r>
              <a:rPr lang="pt-BR" sz="4800" b="1" dirty="0">
                <a:solidFill>
                  <a:srgbClr val="47474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pois guarda informações</a:t>
            </a:r>
          </a:p>
          <a:p>
            <a:pPr marL="44450" indent="0" fontAlgn="t"/>
            <a:r>
              <a:rPr lang="pt-BR" sz="4800" b="1" i="1" u="sng" dirty="0">
                <a:solidFill>
                  <a:srgbClr val="47474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Composta</a:t>
            </a:r>
            <a:r>
              <a:rPr lang="pt-BR" sz="4800" b="1" dirty="0">
                <a:solidFill>
                  <a:srgbClr val="47474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pois são várias agrupadas</a:t>
            </a:r>
          </a:p>
          <a:p>
            <a:pPr marL="44450" indent="0" fontAlgn="t"/>
            <a:r>
              <a:rPr lang="pt-BR" sz="4800" b="1" i="1" u="sng" dirty="0">
                <a:solidFill>
                  <a:srgbClr val="47474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Homogênea</a:t>
            </a:r>
            <a:r>
              <a:rPr lang="pt-BR" sz="4800" b="1" dirty="0">
                <a:solidFill>
                  <a:srgbClr val="47474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pois todas as variáveis são do mesmo tipo</a:t>
            </a:r>
          </a:p>
          <a:p>
            <a:pPr marL="44450" indent="0" fontAlgn="t"/>
            <a:r>
              <a:rPr lang="pt-BR" sz="4800" b="1" i="1" u="sng" dirty="0">
                <a:solidFill>
                  <a:srgbClr val="47474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Unidimensional</a:t>
            </a:r>
            <a:r>
              <a:rPr lang="pt-BR" sz="4800" b="1" dirty="0">
                <a:solidFill>
                  <a:srgbClr val="47474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pois só é necessário um valor de índice para encontra-la</a:t>
            </a:r>
            <a:endParaRPr lang="pt-BR" sz="4800" b="1" i="0" dirty="0">
              <a:solidFill>
                <a:schemeClr val="tx1">
                  <a:lumMod val="50000"/>
                </a:schemeClr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6" name="Google Shape;138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70200" y="10011283"/>
            <a:ext cx="2175300" cy="692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39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92088" y="10000150"/>
            <a:ext cx="1909475" cy="6823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019844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>
            <a:spLocks noGrp="1"/>
          </p:cNvSpPr>
          <p:nvPr>
            <p:ph type="ctrTitle"/>
          </p:nvPr>
        </p:nvSpPr>
        <p:spPr>
          <a:xfrm>
            <a:off x="1583974" y="1049775"/>
            <a:ext cx="16145225" cy="1243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lvl="0"/>
            <a:r>
              <a:rPr lang="pt-BR" sz="8000" b="1" dirty="0">
                <a:solidFill>
                  <a:srgbClr val="31589D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Matriz</a:t>
            </a:r>
            <a:endParaRPr lang="pt-BR" sz="9600" b="1" dirty="0">
              <a:solidFill>
                <a:srgbClr val="31589D"/>
              </a:solidFill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</p:txBody>
      </p:sp>
      <p:sp>
        <p:nvSpPr>
          <p:cNvPr id="147" name="Google Shape;147;p8"/>
          <p:cNvSpPr txBox="1">
            <a:spLocks noGrp="1"/>
          </p:cNvSpPr>
          <p:nvPr>
            <p:ph type="subTitle" idx="1"/>
          </p:nvPr>
        </p:nvSpPr>
        <p:spPr>
          <a:xfrm>
            <a:off x="1098550" y="2876922"/>
            <a:ext cx="17906999" cy="3002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975" rIns="0" bIns="0" anchor="t" anchorCtr="0">
            <a:spAutoFit/>
          </a:bodyPr>
          <a:lstStyle/>
          <a:p>
            <a:pPr marL="44450" indent="0" fontAlgn="t"/>
            <a:r>
              <a:rPr lang="pt-BR" sz="4800" b="1" i="0" dirty="0">
                <a:solidFill>
                  <a:srgbClr val="474747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Uma matriz é uma variável composta homogênea bidimensional formada por uma sequência de variáveis, todas do mesmo tipo, com o mesmo identificador (mesmo nome) e alocadas sequencialmente na memória.</a:t>
            </a:r>
            <a:endParaRPr lang="pt-BR" sz="4800" b="1" i="0" dirty="0">
              <a:solidFill>
                <a:schemeClr val="tx1">
                  <a:lumMod val="50000"/>
                </a:schemeClr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6" name="Google Shape;138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70200" y="10011283"/>
            <a:ext cx="2175300" cy="692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39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92088" y="10000150"/>
            <a:ext cx="1909475" cy="6823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137099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>
            <a:spLocks noGrp="1"/>
          </p:cNvSpPr>
          <p:nvPr>
            <p:ph type="ctrTitle"/>
          </p:nvPr>
        </p:nvSpPr>
        <p:spPr>
          <a:xfrm>
            <a:off x="1583974" y="1049775"/>
            <a:ext cx="16145225" cy="1243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lvl="0"/>
            <a:r>
              <a:rPr lang="pt-BR" sz="8000" b="1" dirty="0">
                <a:solidFill>
                  <a:srgbClr val="31589D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Matriz</a:t>
            </a:r>
            <a:endParaRPr lang="pt-BR" sz="9600" b="1" dirty="0">
              <a:solidFill>
                <a:srgbClr val="31589D"/>
              </a:solidFill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</p:txBody>
      </p:sp>
      <p:sp>
        <p:nvSpPr>
          <p:cNvPr id="147" name="Google Shape;147;p8"/>
          <p:cNvSpPr txBox="1">
            <a:spLocks noGrp="1"/>
          </p:cNvSpPr>
          <p:nvPr>
            <p:ph type="subTitle" idx="1"/>
          </p:nvPr>
        </p:nvSpPr>
        <p:spPr>
          <a:xfrm>
            <a:off x="1098550" y="2876922"/>
            <a:ext cx="17906999" cy="5218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975" rIns="0" bIns="0" anchor="t" anchorCtr="0">
            <a:spAutoFit/>
          </a:bodyPr>
          <a:lstStyle/>
          <a:p>
            <a:pPr marL="44450" indent="0" fontAlgn="t"/>
            <a:r>
              <a:rPr lang="pt-BR" sz="4800" b="1" i="0" dirty="0">
                <a:solidFill>
                  <a:srgbClr val="474747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Vetor é uma </a:t>
            </a:r>
            <a:r>
              <a:rPr lang="pt-BR" sz="4800" b="1" u="sng" dirty="0">
                <a:solidFill>
                  <a:srgbClr val="474747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variável composta homogênea bidimensional</a:t>
            </a:r>
          </a:p>
          <a:p>
            <a:pPr marL="44450" indent="0" fontAlgn="t"/>
            <a:endParaRPr lang="pt-BR" sz="4800" b="1" dirty="0">
              <a:solidFill>
                <a:srgbClr val="474747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4450" indent="0" fontAlgn="t"/>
            <a:r>
              <a:rPr lang="pt-BR" sz="4800" b="1" i="1" u="sng" dirty="0">
                <a:solidFill>
                  <a:srgbClr val="474747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Variável</a:t>
            </a:r>
            <a:r>
              <a:rPr lang="pt-BR" sz="4800" b="1" dirty="0">
                <a:solidFill>
                  <a:srgbClr val="47474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pois guarda informações</a:t>
            </a:r>
          </a:p>
          <a:p>
            <a:pPr marL="44450" indent="0" fontAlgn="t"/>
            <a:r>
              <a:rPr lang="pt-BR" sz="4800" b="1" i="1" u="sng" dirty="0">
                <a:solidFill>
                  <a:srgbClr val="47474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Composta</a:t>
            </a:r>
            <a:r>
              <a:rPr lang="pt-BR" sz="4800" b="1" dirty="0">
                <a:solidFill>
                  <a:srgbClr val="47474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pois são várias agrupadas</a:t>
            </a:r>
          </a:p>
          <a:p>
            <a:pPr marL="44450" indent="0" fontAlgn="t"/>
            <a:r>
              <a:rPr lang="pt-BR" sz="4800" b="1" i="1" u="sng" dirty="0">
                <a:solidFill>
                  <a:srgbClr val="47474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Homogênea</a:t>
            </a:r>
            <a:r>
              <a:rPr lang="pt-BR" sz="4800" b="1" dirty="0">
                <a:solidFill>
                  <a:srgbClr val="47474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pois todas as variáveis são do mesmo tipo</a:t>
            </a:r>
          </a:p>
          <a:p>
            <a:pPr marL="44450" indent="0" fontAlgn="t"/>
            <a:r>
              <a:rPr lang="pt-BR" sz="4800" b="1" i="1" u="sng" dirty="0">
                <a:solidFill>
                  <a:srgbClr val="47474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Bidimensional</a:t>
            </a:r>
            <a:r>
              <a:rPr lang="pt-BR" sz="4800" b="1" dirty="0">
                <a:solidFill>
                  <a:srgbClr val="47474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pois é necessário um valor de linha e coluna para acessá-lo</a:t>
            </a:r>
            <a:endParaRPr lang="pt-BR" sz="4800" b="1" i="0" dirty="0">
              <a:solidFill>
                <a:schemeClr val="tx1">
                  <a:lumMod val="50000"/>
                </a:schemeClr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6" name="Google Shape;138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70200" y="10011283"/>
            <a:ext cx="2175300" cy="692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39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92088" y="10000150"/>
            <a:ext cx="1909475" cy="6823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435932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>
            <a:spLocks noGrp="1"/>
          </p:cNvSpPr>
          <p:nvPr>
            <p:ph type="ctrTitle"/>
          </p:nvPr>
        </p:nvSpPr>
        <p:spPr>
          <a:xfrm>
            <a:off x="1583974" y="1049775"/>
            <a:ext cx="16145225" cy="1243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lvl="0"/>
            <a:r>
              <a:rPr lang="pt-BR" sz="8000" b="1" dirty="0">
                <a:solidFill>
                  <a:srgbClr val="31589D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Matriz</a:t>
            </a:r>
            <a:endParaRPr lang="pt-BR" sz="9600" b="1" dirty="0">
              <a:solidFill>
                <a:srgbClr val="31589D"/>
              </a:solidFill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</p:txBody>
      </p:sp>
      <p:pic>
        <p:nvPicPr>
          <p:cNvPr id="6" name="Google Shape;138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70200" y="10011283"/>
            <a:ext cx="2175300" cy="692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39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92088" y="10000150"/>
            <a:ext cx="1909475" cy="6823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9BC3135D-2DB2-4422-AD82-314685B19E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2050" name="Picture 2" descr="Estrutura de dado MATRIZ (array bidimensional) em Portugol – Wagner Gaspar">
            <a:extLst>
              <a:ext uri="{FF2B5EF4-FFF2-40B4-BE49-F238E27FC236}">
                <a16:creationId xmlns:a16="http://schemas.microsoft.com/office/drawing/2014/main" id="{14CC4872-3C84-4BD2-936C-81F7E1DB93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20" r="22350" b="5480"/>
          <a:stretch/>
        </p:blipFill>
        <p:spPr bwMode="auto">
          <a:xfrm>
            <a:off x="5349257" y="605134"/>
            <a:ext cx="10998940" cy="8952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93050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>
            <a:spLocks noGrp="1"/>
          </p:cNvSpPr>
          <p:nvPr>
            <p:ph type="ctrTitle"/>
          </p:nvPr>
        </p:nvSpPr>
        <p:spPr>
          <a:xfrm>
            <a:off x="1583974" y="1049775"/>
            <a:ext cx="16145225" cy="1243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lvl="0"/>
            <a:r>
              <a:rPr lang="pt-BR" sz="8000" b="1" dirty="0">
                <a:solidFill>
                  <a:srgbClr val="31589D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Exercício</a:t>
            </a:r>
            <a:endParaRPr lang="pt-BR" sz="9600" b="1" dirty="0">
              <a:solidFill>
                <a:srgbClr val="31589D"/>
              </a:solidFill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</p:txBody>
      </p:sp>
      <p:sp>
        <p:nvSpPr>
          <p:cNvPr id="147" name="Google Shape;147;p8"/>
          <p:cNvSpPr txBox="1">
            <a:spLocks noGrp="1"/>
          </p:cNvSpPr>
          <p:nvPr>
            <p:ph type="subTitle" idx="1"/>
          </p:nvPr>
        </p:nvSpPr>
        <p:spPr>
          <a:xfrm>
            <a:off x="1098550" y="2876922"/>
            <a:ext cx="17906999" cy="2263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975" rIns="0" bIns="0" anchor="t" anchorCtr="0">
            <a:spAutoFit/>
          </a:bodyPr>
          <a:lstStyle/>
          <a:p>
            <a:pPr marL="44450" indent="0" fontAlgn="t"/>
            <a:r>
              <a:rPr lang="pt-BR" sz="4800" b="1" dirty="0">
                <a:solidFill>
                  <a:srgbClr val="47474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Faça um programa que leia números inteiros, os armazene seguidamente em uma matriz 3x4 e em seguida imprima a matriz. Após isso i</a:t>
            </a:r>
            <a:r>
              <a:rPr lang="pt-BR" sz="4800" b="1" i="0" dirty="0">
                <a:solidFill>
                  <a:srgbClr val="474747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mprima a trasposta desta mesma matriz </a:t>
            </a:r>
            <a:endParaRPr lang="pt-BR" sz="4800" b="1" i="0" dirty="0">
              <a:solidFill>
                <a:schemeClr val="tx1">
                  <a:lumMod val="50000"/>
                </a:schemeClr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6" name="Google Shape;138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70200" y="10011283"/>
            <a:ext cx="2175300" cy="692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39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92088" y="10000150"/>
            <a:ext cx="1909475" cy="6823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606171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31589D"/>
        </a:solid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11" descr="Fundo preto com letras brancas&#10;&#10;Descrição gerada com alta confianç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30524" y="5060923"/>
            <a:ext cx="4211127" cy="13265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11" descr="Fundo preto com letras brancas&#10;&#10;Descrição gerada com alta confiança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508798" y="5060902"/>
            <a:ext cx="3864785" cy="1326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6244</TotalTime>
  <Words>173</Words>
  <Application>Microsoft Office PowerPoint</Application>
  <PresentationFormat>Personalizar</PresentationFormat>
  <Paragraphs>24</Paragraphs>
  <Slides>8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Calibri</vt:lpstr>
      <vt:lpstr>Merriweather</vt:lpstr>
      <vt:lpstr>Arial</vt:lpstr>
      <vt:lpstr>Roboto</vt:lpstr>
      <vt:lpstr>Paradigm</vt:lpstr>
      <vt:lpstr>Matrizes</vt:lpstr>
      <vt:lpstr>Vetor</vt:lpstr>
      <vt:lpstr>Vetor</vt:lpstr>
      <vt:lpstr>Matriz</vt:lpstr>
      <vt:lpstr>Matriz</vt:lpstr>
      <vt:lpstr>Matriz</vt:lpstr>
      <vt:lpstr>Exercício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Lorem ipsum</dc:title>
  <dc:creator>Gregory - SENAI</dc:creator>
  <cp:lastModifiedBy>Gregory Veloso Silva</cp:lastModifiedBy>
  <cp:revision>109</cp:revision>
  <dcterms:created xsi:type="dcterms:W3CDTF">2020-03-16T15:58:52Z</dcterms:created>
  <dcterms:modified xsi:type="dcterms:W3CDTF">2023-06-15T20:24:57Z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2020-03-11T00:00:00Z</vt:filetime>
  </property>
  <property fmtid="{D5CDD505-2E9C-101B-9397-08002B2CF9AE}" pid="3" name="Creator">
    <vt:lpwstr>Adobe Illustrator 24.0 (Windows)</vt:lpwstr>
  </property>
  <property fmtid="{D5CDD505-2E9C-101B-9397-08002B2CF9AE}" pid="4" name="LastSaved">
    <vt:filetime>2020-03-16T00:00:00Z</vt:filetime>
  </property>
</Properties>
</file>