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470" r:id="rId3"/>
    <p:sldId id="476" r:id="rId4"/>
    <p:sldId id="473" r:id="rId5"/>
    <p:sldId id="477" r:id="rId6"/>
    <p:sldId id="479" r:id="rId7"/>
    <p:sldId id="480" r:id="rId8"/>
    <p:sldId id="263" r:id="rId9"/>
  </p:sldIdLst>
  <p:sldSz cx="20104100" cy="11309350"/>
  <p:notesSz cx="20104100" cy="1130935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erriweather" panose="00000500000000000000" pitchFamily="2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9" roundtripDataSignature="AMtx7mhfeU21RRATvNnBd8mejQsmmjLG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B4C"/>
    <a:srgbClr val="31589D"/>
    <a:srgbClr val="27AAE1"/>
    <a:srgbClr val="E5BE1B"/>
    <a:srgbClr val="EA98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56" autoAdjust="0"/>
    <p:restoredTop sz="94660"/>
  </p:normalViewPr>
  <p:slideViewPr>
    <p:cSldViewPr snapToGrid="0">
      <p:cViewPr varScale="1">
        <p:scale>
          <a:sx n="44" d="100"/>
          <a:sy n="44" d="100"/>
        </p:scale>
        <p:origin x="510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10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99" Type="http://customschemas.google.com/relationships/presentationmetadata" Target="metadata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10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351350" y="848200"/>
            <a:ext cx="13403400" cy="424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9078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70931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1394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91530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31244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9300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8379cc4f9d_0_772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g8379cc4f9d_0_772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g8379cc4f9d_0_772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rgbClr val="31589D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379cc4f9d_0_764"/>
          <p:cNvSpPr/>
          <p:nvPr/>
        </p:nvSpPr>
        <p:spPr>
          <a:xfrm>
            <a:off x="0" y="0"/>
            <a:ext cx="7919700" cy="11308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8379cc4f9d_0_764"/>
          <p:cNvSpPr/>
          <p:nvPr/>
        </p:nvSpPr>
        <p:spPr>
          <a:xfrm>
            <a:off x="7919643" y="0"/>
            <a:ext cx="12185015" cy="11308715"/>
          </a:xfrm>
          <a:custGeom>
            <a:avLst/>
            <a:gdLst/>
            <a:ahLst/>
            <a:cxnLst/>
            <a:rect l="l" t="t" r="r" b="b"/>
            <a:pathLst>
              <a:path w="12185015" h="11308715" extrusionOk="0">
                <a:moveTo>
                  <a:pt x="0" y="11308556"/>
                </a:moveTo>
                <a:lnTo>
                  <a:pt x="12184445" y="11308556"/>
                </a:lnTo>
                <a:lnTo>
                  <a:pt x="12184445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315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8379cc4f9d_0_764"/>
          <p:cNvSpPr txBox="1">
            <a:spLocks noGrp="1"/>
          </p:cNvSpPr>
          <p:nvPr>
            <p:ph type="ctrTitle"/>
          </p:nvPr>
        </p:nvSpPr>
        <p:spPr>
          <a:xfrm>
            <a:off x="3586298" y="2374990"/>
            <a:ext cx="12931500" cy="27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77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g8379cc4f9d_0_764"/>
          <p:cNvSpPr txBox="1">
            <a:spLocks noGrp="1"/>
          </p:cNvSpPr>
          <p:nvPr>
            <p:ph type="subTitle" idx="1"/>
          </p:nvPr>
        </p:nvSpPr>
        <p:spPr>
          <a:xfrm>
            <a:off x="3528513" y="5771526"/>
            <a:ext cx="13047000" cy="12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7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8379cc4f9d_0_764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g8379cc4f9d_0_764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g8379cc4f9d_0_764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8379cc4f9d_0_706"/>
          <p:cNvSpPr/>
          <p:nvPr/>
        </p:nvSpPr>
        <p:spPr>
          <a:xfrm>
            <a:off x="-275" y="0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7" name="Google Shape;27;g8379cc4f9d_0_706"/>
          <p:cNvSpPr txBox="1">
            <a:spLocks noGrp="1"/>
          </p:cNvSpPr>
          <p:nvPr>
            <p:ph type="ctrTitle"/>
          </p:nvPr>
        </p:nvSpPr>
        <p:spPr>
          <a:xfrm>
            <a:off x="685307" y="1186729"/>
            <a:ext cx="18733500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28" name="Google Shape;28;g8379cc4f9d_0_706"/>
          <p:cNvSpPr txBox="1">
            <a:spLocks noGrp="1"/>
          </p:cNvSpPr>
          <p:nvPr>
            <p:ph type="subTitle" idx="1"/>
          </p:nvPr>
        </p:nvSpPr>
        <p:spPr>
          <a:xfrm>
            <a:off x="685307" y="4130513"/>
            <a:ext cx="93279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g8379cc4f9d_0_706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bg>
      <p:bgPr>
        <a:solidFill>
          <a:srgbClr val="31589D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8379cc4f9d_0_757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 extrusionOk="0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315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g8379cc4f9d_0_757"/>
          <p:cNvSpPr txBox="1">
            <a:spLocks noGrp="1"/>
          </p:cNvSpPr>
          <p:nvPr>
            <p:ph type="title"/>
          </p:nvPr>
        </p:nvSpPr>
        <p:spPr>
          <a:xfrm>
            <a:off x="1503420" y="442569"/>
            <a:ext cx="17097300" cy="27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77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8379cc4f9d_0_757"/>
          <p:cNvSpPr txBox="1">
            <a:spLocks noGrp="1"/>
          </p:cNvSpPr>
          <p:nvPr>
            <p:ph type="body" idx="1"/>
          </p:nvPr>
        </p:nvSpPr>
        <p:spPr>
          <a:xfrm>
            <a:off x="1503420" y="3779458"/>
            <a:ext cx="17097300" cy="40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3pPr>
            <a:lvl4pPr marL="1828800" lvl="3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4pPr>
            <a:lvl5pPr marL="2286000" lvl="4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5pPr>
            <a:lvl6pPr marL="2743200" lvl="5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6pPr>
            <a:lvl7pPr marL="3200400" lvl="6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7pPr>
            <a:lvl8pPr marL="3657600" lvl="7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8pPr>
            <a:lvl9pPr marL="4114800" lvl="8" indent="-2286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8379cc4f9d_0_757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g8379cc4f9d_0_757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g8379cc4f9d_0_757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8379cc4f9d_0_711"/>
          <p:cNvSpPr/>
          <p:nvPr/>
        </p:nvSpPr>
        <p:spPr>
          <a:xfrm>
            <a:off x="0" y="105759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9" name="Google Shape;39;g8379cc4f9d_0_711"/>
          <p:cNvSpPr/>
          <p:nvPr/>
        </p:nvSpPr>
        <p:spPr>
          <a:xfrm>
            <a:off x="0" y="0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40" name="Google Shape;40;g8379cc4f9d_0_711"/>
          <p:cNvSpPr txBox="1">
            <a:spLocks noGrp="1"/>
          </p:cNvSpPr>
          <p:nvPr>
            <p:ph type="title"/>
          </p:nvPr>
        </p:nvSpPr>
        <p:spPr>
          <a:xfrm>
            <a:off x="685307" y="1186729"/>
            <a:ext cx="18733500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41" name="Google Shape;41;g8379cc4f9d_0_711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8379cc4f9d_0_716"/>
          <p:cNvSpPr/>
          <p:nvPr/>
        </p:nvSpPr>
        <p:spPr>
          <a:xfrm>
            <a:off x="0" y="0"/>
            <a:ext cx="94848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8379cc4f9d_0_716"/>
          <p:cNvSpPr/>
          <p:nvPr/>
        </p:nvSpPr>
        <p:spPr>
          <a:xfrm>
            <a:off x="0" y="97021"/>
            <a:ext cx="9483936" cy="9673346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5" name="Google Shape;45;g8379cc4f9d_0_716"/>
          <p:cNvSpPr/>
          <p:nvPr/>
        </p:nvSpPr>
        <p:spPr>
          <a:xfrm>
            <a:off x="-275" y="0"/>
            <a:ext cx="9491136" cy="9665045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6" name="Google Shape;46;g8379cc4f9d_0_716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8149200" cy="55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8379cc4f9d_0_716"/>
          <p:cNvSpPr txBox="1">
            <a:spLocks noGrp="1"/>
          </p:cNvSpPr>
          <p:nvPr>
            <p:ph type="body" idx="1"/>
          </p:nvPr>
        </p:nvSpPr>
        <p:spPr>
          <a:xfrm>
            <a:off x="10211834" y="1101417"/>
            <a:ext cx="9160200" cy="9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g8379cc4f9d_0_716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8379cc4f9d_0_729"/>
          <p:cNvSpPr/>
          <p:nvPr/>
        </p:nvSpPr>
        <p:spPr>
          <a:xfrm>
            <a:off x="0" y="0"/>
            <a:ext cx="20104200" cy="28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8379cc4f9d_0_729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18733500" cy="13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g8379cc4f9d_0_729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379cc4f9d_0_733"/>
          <p:cNvSpPr/>
          <p:nvPr/>
        </p:nvSpPr>
        <p:spPr>
          <a:xfrm>
            <a:off x="0" y="0"/>
            <a:ext cx="82764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8379cc4f9d_0_733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6876300" cy="40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g8379cc4f9d_0_733"/>
          <p:cNvSpPr txBox="1">
            <a:spLocks noGrp="1"/>
          </p:cNvSpPr>
          <p:nvPr>
            <p:ph type="body" idx="1"/>
          </p:nvPr>
        </p:nvSpPr>
        <p:spPr>
          <a:xfrm>
            <a:off x="685307" y="5256479"/>
            <a:ext cx="6876300" cy="50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g8379cc4f9d_0_733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379cc4f9d_0_738"/>
          <p:cNvSpPr txBox="1">
            <a:spLocks noGrp="1"/>
          </p:cNvSpPr>
          <p:nvPr>
            <p:ph type="title"/>
          </p:nvPr>
        </p:nvSpPr>
        <p:spPr>
          <a:xfrm>
            <a:off x="685252" y="1755934"/>
            <a:ext cx="13736400" cy="77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60" name="Google Shape;60;g8379cc4f9d_0_738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379cc4f9d_0_741"/>
          <p:cNvSpPr/>
          <p:nvPr/>
        </p:nvSpPr>
        <p:spPr>
          <a:xfrm>
            <a:off x="0" y="0"/>
            <a:ext cx="100521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8379cc4f9d_0_741"/>
          <p:cNvSpPr txBox="1">
            <a:spLocks noGrp="1"/>
          </p:cNvSpPr>
          <p:nvPr>
            <p:ph type="title"/>
          </p:nvPr>
        </p:nvSpPr>
        <p:spPr>
          <a:xfrm>
            <a:off x="684428" y="1101417"/>
            <a:ext cx="8144400" cy="4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g8379cc4f9d_0_741"/>
          <p:cNvSpPr txBox="1">
            <a:spLocks noGrp="1"/>
          </p:cNvSpPr>
          <p:nvPr>
            <p:ph type="subTitle" idx="1"/>
          </p:nvPr>
        </p:nvSpPr>
        <p:spPr>
          <a:xfrm>
            <a:off x="670137" y="5775552"/>
            <a:ext cx="8144400" cy="20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g8379cc4f9d_0_741"/>
          <p:cNvSpPr txBox="1">
            <a:spLocks noGrp="1"/>
          </p:cNvSpPr>
          <p:nvPr>
            <p:ph type="body" idx="2"/>
          </p:nvPr>
        </p:nvSpPr>
        <p:spPr>
          <a:xfrm>
            <a:off x="10727079" y="1101417"/>
            <a:ext cx="8693400" cy="90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g8379cc4f9d_0_741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rgbClr val="31589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379cc4f9d_0_702"/>
          <p:cNvSpPr txBox="1">
            <a:spLocks noGrp="1"/>
          </p:cNvSpPr>
          <p:nvPr>
            <p:ph type="title"/>
          </p:nvPr>
        </p:nvSpPr>
        <p:spPr>
          <a:xfrm>
            <a:off x="685307" y="978506"/>
            <a:ext cx="187335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g8379cc4f9d_0_702"/>
          <p:cNvSpPr txBox="1">
            <a:spLocks noGrp="1"/>
          </p:cNvSpPr>
          <p:nvPr>
            <p:ph type="body" idx="1"/>
          </p:nvPr>
        </p:nvSpPr>
        <p:spPr>
          <a:xfrm>
            <a:off x="685307" y="2534022"/>
            <a:ext cx="18733500" cy="7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●"/>
              <a:defRPr sz="2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g8379cc4f9d_0_702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12600" y="8463563"/>
            <a:ext cx="9341000" cy="97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GREGORY VELOSO SILVA </a:t>
            </a:r>
            <a:endParaRPr sz="33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" descr="Fundo preto com letras brancas&#10;&#10;Descrição gerada com alta confianç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1000" y="1231275"/>
            <a:ext cx="3973805" cy="1363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 descr="Fundo preto com letras brancas&#10;&#10;Descrição gerada com alta confiança"/>
          <p:cNvPicPr preferRelativeResize="0"/>
          <p:nvPr/>
        </p:nvPicPr>
        <p:blipFill rotWithShape="1">
          <a:blip r:embed="rId4">
            <a:alphaModFix amt="30000"/>
          </a:blip>
          <a:srcRect/>
          <a:stretch/>
        </p:blipFill>
        <p:spPr>
          <a:xfrm>
            <a:off x="17459123" y="619378"/>
            <a:ext cx="1942450" cy="61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ursos Python: os 10 melhores para você já sair na frente!">
            <a:extLst>
              <a:ext uri="{FF2B5EF4-FFF2-40B4-BE49-F238E27FC236}">
                <a16:creationId xmlns:a16="http://schemas.microsoft.com/office/drawing/2014/main" id="{39F43DBC-AB5D-4DEA-82F2-DF3DF58516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30" r="-1"/>
          <a:stretch/>
        </p:blipFill>
        <p:spPr bwMode="auto">
          <a:xfrm>
            <a:off x="11582400" y="0"/>
            <a:ext cx="9157852" cy="1130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Google Shape;88;p1"/>
          <p:cNvSpPr/>
          <p:nvPr/>
        </p:nvSpPr>
        <p:spPr>
          <a:xfrm>
            <a:off x="9262533" y="5654675"/>
            <a:ext cx="4584600" cy="5654700"/>
          </a:xfrm>
          <a:prstGeom prst="parallelogram">
            <a:avLst>
              <a:gd name="adj" fmla="val 49980"/>
            </a:avLst>
          </a:prstGeom>
          <a:solidFill>
            <a:srgbClr val="27AA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9262534" y="0"/>
            <a:ext cx="4584600" cy="5654700"/>
          </a:xfrm>
          <a:prstGeom prst="parallelogram">
            <a:avLst>
              <a:gd name="adj" fmla="val 49980"/>
            </a:avLst>
          </a:prstGeom>
          <a:solidFill>
            <a:srgbClr val="27AA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title" idx="4294967295"/>
          </p:nvPr>
        </p:nvSpPr>
        <p:spPr>
          <a:xfrm>
            <a:off x="1465162" y="3212125"/>
            <a:ext cx="13157200" cy="966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Python</a:t>
            </a:r>
            <a:endParaRPr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AutoShape 2" descr="O algoritmo está mudando a maneira de consumir e de produzir conteúdo?">
            <a:extLst>
              <a:ext uri="{FF2B5EF4-FFF2-40B4-BE49-F238E27FC236}">
                <a16:creationId xmlns:a16="http://schemas.microsoft.com/office/drawing/2014/main" id="{B7D436B1-F8F1-420D-8009-DC92CB87D7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99650" y="5502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" name="AutoShape 2" descr="Você sabe usar os Operadores Aritméticos em programação? - { Dicas de  Programação }">
            <a:extLst>
              <a:ext uri="{FF2B5EF4-FFF2-40B4-BE49-F238E27FC236}">
                <a16:creationId xmlns:a16="http://schemas.microsoft.com/office/drawing/2014/main" id="{7D8D88CB-AC38-4108-9295-16A9AB023B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52050" y="5654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TUPLA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7D4B5B4A-CC71-4AE7-AC77-AC4030E08C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3DA269-57D6-4D47-B955-4C162490F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3973" y="2844638"/>
            <a:ext cx="17516205" cy="490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1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TUPLA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7D4B5B4A-CC71-4AE7-AC77-AC4030E08C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4AE5F4F-E8CF-4FDA-BFB2-2167FAA23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452" y="2703788"/>
            <a:ext cx="15584048" cy="797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31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LISTA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C50D8188-B622-4492-B570-237F83B0F9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030D20-38D1-4196-A84B-9C5FF940EA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5485" y="2293705"/>
            <a:ext cx="13068197" cy="815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61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LISTA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C50D8188-B622-4492-B570-237F83B0F9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030D20-38D1-4196-A84B-9C5FF940EA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5485" y="2293705"/>
            <a:ext cx="13068197" cy="815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51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LISTA = ADICIONAR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C50D8188-B622-4492-B570-237F83B0F9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84E3A9-7324-4AFD-AB93-1467E9658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913" y="2635250"/>
            <a:ext cx="18194880" cy="683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2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LISTA = RETIRAR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C50D8188-B622-4492-B570-237F83B0F9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66278D4-AE7C-4B4A-ADBD-50BDD3D8B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030" y="2611275"/>
            <a:ext cx="18425706" cy="66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34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1589D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1" descr="Fundo preto com letras brancas&#10;&#10;Descrição gerada com alta confianç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0524" y="5060923"/>
            <a:ext cx="4211127" cy="1326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1" descr="Fundo preto com letras brancas&#10;&#10;Descrição gerada com alta confianç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08798" y="5060902"/>
            <a:ext cx="3864785" cy="132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6596</TotalTime>
  <Words>14</Words>
  <Application>Microsoft Office PowerPoint</Application>
  <PresentationFormat>Personalizar</PresentationFormat>
  <Paragraphs>9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Merriweather</vt:lpstr>
      <vt:lpstr>Arial</vt:lpstr>
      <vt:lpstr>Roboto</vt:lpstr>
      <vt:lpstr>Calibri</vt:lpstr>
      <vt:lpstr>Paradigm</vt:lpstr>
      <vt:lpstr>Python</vt:lpstr>
      <vt:lpstr>TUPLA</vt:lpstr>
      <vt:lpstr>TUPLA</vt:lpstr>
      <vt:lpstr>LISTA</vt:lpstr>
      <vt:lpstr>LISTA</vt:lpstr>
      <vt:lpstr>LISTA = ADICIONAR</vt:lpstr>
      <vt:lpstr>LISTA = RETIRAR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</dc:title>
  <dc:creator>Gregory - SENAI</dc:creator>
  <cp:lastModifiedBy>Gregory Veloso Silva</cp:lastModifiedBy>
  <cp:revision>113</cp:revision>
  <dcterms:created xsi:type="dcterms:W3CDTF">2020-03-16T15:58:52Z</dcterms:created>
  <dcterms:modified xsi:type="dcterms:W3CDTF">2023-09-27T23:37:57Z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2020-03-11T00:00:00Z</vt:filetime>
  </property>
  <property fmtid="{D5CDD505-2E9C-101B-9397-08002B2CF9AE}" pid="3" name="Creator">
    <vt:lpwstr>Adobe Illustrator 24.0 (Windows)</vt:lpwstr>
  </property>
  <property fmtid="{D5CDD505-2E9C-101B-9397-08002B2CF9AE}" pid="4" name="LastSaved">
    <vt:filetime>2020-03-16T00:00:00Z</vt:filetime>
  </property>
</Properties>
</file>