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474" r:id="rId3"/>
    <p:sldId id="482" r:id="rId4"/>
    <p:sldId id="483" r:id="rId5"/>
    <p:sldId id="484" r:id="rId6"/>
    <p:sldId id="485" r:id="rId7"/>
    <p:sldId id="492" r:id="rId8"/>
    <p:sldId id="487" r:id="rId9"/>
    <p:sldId id="488" r:id="rId10"/>
    <p:sldId id="489" r:id="rId11"/>
    <p:sldId id="490" r:id="rId12"/>
    <p:sldId id="491" r:id="rId13"/>
    <p:sldId id="493" r:id="rId14"/>
    <p:sldId id="478" r:id="rId15"/>
    <p:sldId id="263" r:id="rId16"/>
  </p:sldIdLst>
  <p:sldSz cx="20104100" cy="11309350"/>
  <p:notesSz cx="20104100" cy="11309350"/>
  <p:embeddedFontLst>
    <p:embeddedFont>
      <p:font typeface="Calibri" panose="020F0502020204030204" pitchFamily="34" charset="0"/>
      <p:regular r:id="rId18"/>
      <p:bold r:id="rId19"/>
      <p:italic r:id="rId20"/>
      <p:boldItalic r:id="rId21"/>
    </p:embeddedFont>
    <p:embeddedFont>
      <p:font typeface="Merriweather" panose="000005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99" roundtripDataSignature="AMtx7mhfeU21RRATvNnBd8mejQsmmjLG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B4C"/>
    <a:srgbClr val="31589D"/>
    <a:srgbClr val="27AAE1"/>
    <a:srgbClr val="E5BE1B"/>
    <a:srgbClr val="EA98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Estilo Médio 3 - Ênfas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56" autoAdjust="0"/>
    <p:restoredTop sz="94660"/>
  </p:normalViewPr>
  <p:slideViewPr>
    <p:cSldViewPr snapToGrid="0">
      <p:cViewPr varScale="1">
        <p:scale>
          <a:sx n="44" d="100"/>
          <a:sy n="44" d="100"/>
        </p:scale>
        <p:origin x="510" y="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10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10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99" Type="http://customschemas.google.com/relationships/presentationmetadata" Target="metadata"/><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10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1" name="Google Shape;81;p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360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7235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0504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6360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266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1851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0349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7977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5281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110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862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7379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898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3"/>
        <p:cNvGrpSpPr/>
        <p:nvPr/>
      </p:nvGrpSpPr>
      <p:grpSpPr>
        <a:xfrm>
          <a:off x="0" y="0"/>
          <a:ext cx="0" cy="0"/>
          <a:chOff x="0" y="0"/>
          <a:chExt cx="0" cy="0"/>
        </a:xfrm>
      </p:grpSpPr>
      <p:sp>
        <p:nvSpPr>
          <p:cNvPr id="14" name="Google Shape;14;g8379cc4f9d_0_772"/>
          <p:cNvSpPr txBox="1">
            <a:spLocks noGrp="1"/>
          </p:cNvSpPr>
          <p:nvPr>
            <p:ph type="ftr" idx="11"/>
          </p:nvPr>
        </p:nvSpPr>
        <p:spPr>
          <a:xfrm>
            <a:off x="6835394" y="10517696"/>
            <a:ext cx="6433200" cy="565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g8379cc4f9d_0_772"/>
          <p:cNvSpPr txBox="1">
            <a:spLocks noGrp="1"/>
          </p:cNvSpPr>
          <p:nvPr>
            <p:ph type="dt" idx="10"/>
          </p:nvPr>
        </p:nvSpPr>
        <p:spPr>
          <a:xfrm>
            <a:off x="1005205" y="10517696"/>
            <a:ext cx="4623900" cy="5655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g8379cc4f9d_0_772"/>
          <p:cNvSpPr txBox="1">
            <a:spLocks noGrp="1"/>
          </p:cNvSpPr>
          <p:nvPr>
            <p:ph type="sldNum" idx="12"/>
          </p:nvPr>
        </p:nvSpPr>
        <p:spPr>
          <a:xfrm>
            <a:off x="14474953" y="10517696"/>
            <a:ext cx="4623900" cy="5655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sz="1800">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rgbClr val="31589D"/>
        </a:solidFill>
        <a:effectLst/>
      </p:bgPr>
    </p:bg>
    <p:spTree>
      <p:nvGrpSpPr>
        <p:cNvPr id="1" name="Shape 71"/>
        <p:cNvGrpSpPr/>
        <p:nvPr/>
      </p:nvGrpSpPr>
      <p:grpSpPr>
        <a:xfrm>
          <a:off x="0" y="0"/>
          <a:ext cx="0" cy="0"/>
          <a:chOff x="0" y="0"/>
          <a:chExt cx="0" cy="0"/>
        </a:xfrm>
      </p:grpSpPr>
      <p:sp>
        <p:nvSpPr>
          <p:cNvPr id="72" name="Google Shape;72;g8379cc4f9d_0_764"/>
          <p:cNvSpPr/>
          <p:nvPr/>
        </p:nvSpPr>
        <p:spPr>
          <a:xfrm>
            <a:off x="0" y="0"/>
            <a:ext cx="7919700" cy="113085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g8379cc4f9d_0_764"/>
          <p:cNvSpPr/>
          <p:nvPr/>
        </p:nvSpPr>
        <p:spPr>
          <a:xfrm>
            <a:off x="7919643" y="0"/>
            <a:ext cx="12185015" cy="11308715"/>
          </a:xfrm>
          <a:custGeom>
            <a:avLst/>
            <a:gdLst/>
            <a:ahLst/>
            <a:cxnLst/>
            <a:rect l="l" t="t" r="r" b="b"/>
            <a:pathLst>
              <a:path w="12185015" h="11308715" extrusionOk="0">
                <a:moveTo>
                  <a:pt x="0" y="11308556"/>
                </a:moveTo>
                <a:lnTo>
                  <a:pt x="12184445" y="11308556"/>
                </a:lnTo>
                <a:lnTo>
                  <a:pt x="12184445" y="0"/>
                </a:lnTo>
                <a:lnTo>
                  <a:pt x="0" y="0"/>
                </a:lnTo>
                <a:lnTo>
                  <a:pt x="0" y="11308556"/>
                </a:lnTo>
                <a:close/>
              </a:path>
            </a:pathLst>
          </a:custGeom>
          <a:solidFill>
            <a:srgbClr val="31589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g8379cc4f9d_0_764"/>
          <p:cNvSpPr txBox="1">
            <a:spLocks noGrp="1"/>
          </p:cNvSpPr>
          <p:nvPr>
            <p:ph type="ctrTitle"/>
          </p:nvPr>
        </p:nvSpPr>
        <p:spPr>
          <a:xfrm>
            <a:off x="3586298" y="2374990"/>
            <a:ext cx="12931500" cy="273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6200"/>
              <a:buNone/>
              <a:defRPr sz="17750" b="0" i="0">
                <a:solidFill>
                  <a:schemeClr val="lt1"/>
                </a:solidFill>
                <a:latin typeface="Arial"/>
                <a:ea typeface="Arial"/>
                <a:cs typeface="Arial"/>
                <a:sym typeface="Arial"/>
              </a:defRPr>
            </a:lvl1pPr>
            <a:lvl2pPr lvl="1" algn="l" rtl="0">
              <a:lnSpc>
                <a:spcPct val="100000"/>
              </a:lnSpc>
              <a:spcBef>
                <a:spcPts val="0"/>
              </a:spcBef>
              <a:spcAft>
                <a:spcPts val="0"/>
              </a:spcAft>
              <a:buSzPts val="6200"/>
              <a:buNone/>
              <a:defRPr/>
            </a:lvl2pPr>
            <a:lvl3pPr lvl="2" algn="l" rtl="0">
              <a:lnSpc>
                <a:spcPct val="100000"/>
              </a:lnSpc>
              <a:spcBef>
                <a:spcPts val="0"/>
              </a:spcBef>
              <a:spcAft>
                <a:spcPts val="0"/>
              </a:spcAft>
              <a:buSzPts val="6200"/>
              <a:buNone/>
              <a:defRPr/>
            </a:lvl3pPr>
            <a:lvl4pPr lvl="3" algn="l" rtl="0">
              <a:lnSpc>
                <a:spcPct val="100000"/>
              </a:lnSpc>
              <a:spcBef>
                <a:spcPts val="0"/>
              </a:spcBef>
              <a:spcAft>
                <a:spcPts val="0"/>
              </a:spcAft>
              <a:buSzPts val="6200"/>
              <a:buNone/>
              <a:defRPr/>
            </a:lvl4pPr>
            <a:lvl5pPr lvl="4" algn="l" rtl="0">
              <a:lnSpc>
                <a:spcPct val="100000"/>
              </a:lnSpc>
              <a:spcBef>
                <a:spcPts val="0"/>
              </a:spcBef>
              <a:spcAft>
                <a:spcPts val="0"/>
              </a:spcAft>
              <a:buSzPts val="6200"/>
              <a:buNone/>
              <a:defRPr/>
            </a:lvl5pPr>
            <a:lvl6pPr lvl="5" algn="l" rtl="0">
              <a:lnSpc>
                <a:spcPct val="100000"/>
              </a:lnSpc>
              <a:spcBef>
                <a:spcPts val="0"/>
              </a:spcBef>
              <a:spcAft>
                <a:spcPts val="0"/>
              </a:spcAft>
              <a:buSzPts val="6200"/>
              <a:buNone/>
              <a:defRPr/>
            </a:lvl6pPr>
            <a:lvl7pPr lvl="6" algn="l" rtl="0">
              <a:lnSpc>
                <a:spcPct val="100000"/>
              </a:lnSpc>
              <a:spcBef>
                <a:spcPts val="0"/>
              </a:spcBef>
              <a:spcAft>
                <a:spcPts val="0"/>
              </a:spcAft>
              <a:buSzPts val="6200"/>
              <a:buNone/>
              <a:defRPr/>
            </a:lvl7pPr>
            <a:lvl8pPr lvl="7" algn="l" rtl="0">
              <a:lnSpc>
                <a:spcPct val="100000"/>
              </a:lnSpc>
              <a:spcBef>
                <a:spcPts val="0"/>
              </a:spcBef>
              <a:spcAft>
                <a:spcPts val="0"/>
              </a:spcAft>
              <a:buSzPts val="6200"/>
              <a:buNone/>
              <a:defRPr/>
            </a:lvl8pPr>
            <a:lvl9pPr lvl="8" algn="l" rtl="0">
              <a:lnSpc>
                <a:spcPct val="100000"/>
              </a:lnSpc>
              <a:spcBef>
                <a:spcPts val="0"/>
              </a:spcBef>
              <a:spcAft>
                <a:spcPts val="0"/>
              </a:spcAft>
              <a:buSzPts val="6200"/>
              <a:buNone/>
              <a:defRPr/>
            </a:lvl9pPr>
          </a:lstStyle>
          <a:p>
            <a:endParaRPr/>
          </a:p>
        </p:txBody>
      </p:sp>
      <p:sp>
        <p:nvSpPr>
          <p:cNvPr id="75" name="Google Shape;75;g8379cc4f9d_0_764"/>
          <p:cNvSpPr txBox="1">
            <a:spLocks noGrp="1"/>
          </p:cNvSpPr>
          <p:nvPr>
            <p:ph type="subTitle" idx="1"/>
          </p:nvPr>
        </p:nvSpPr>
        <p:spPr>
          <a:xfrm>
            <a:off x="3528513" y="5771526"/>
            <a:ext cx="13047000" cy="1213500"/>
          </a:xfrm>
          <a:prstGeom prst="rect">
            <a:avLst/>
          </a:prstGeom>
          <a:noFill/>
          <a:ln>
            <a:noFill/>
          </a:ln>
        </p:spPr>
        <p:txBody>
          <a:bodyPr spcFirstLastPara="1" wrap="square" lIns="0" tIns="0" rIns="0" bIns="0" anchor="t" anchorCtr="0">
            <a:noAutofit/>
          </a:bodyPr>
          <a:lstStyle>
            <a:lvl1pPr lvl="0" algn="l" rtl="0">
              <a:lnSpc>
                <a:spcPct val="115000"/>
              </a:lnSpc>
              <a:spcBef>
                <a:spcPts val="0"/>
              </a:spcBef>
              <a:spcAft>
                <a:spcPts val="0"/>
              </a:spcAft>
              <a:buSzPts val="2900"/>
              <a:buNone/>
              <a:defRPr sz="2700" b="0" i="0">
                <a:solidFill>
                  <a:schemeClr val="lt1"/>
                </a:solidFill>
                <a:latin typeface="Arial"/>
                <a:ea typeface="Arial"/>
                <a:cs typeface="Arial"/>
                <a:sym typeface="Arial"/>
              </a:defRPr>
            </a:lvl1pPr>
            <a:lvl2pPr lvl="1" algn="l" rtl="0">
              <a:lnSpc>
                <a:spcPct val="115000"/>
              </a:lnSpc>
              <a:spcBef>
                <a:spcPts val="3500"/>
              </a:spcBef>
              <a:spcAft>
                <a:spcPts val="0"/>
              </a:spcAft>
              <a:buSzPts val="2400"/>
              <a:buNone/>
              <a:defRPr/>
            </a:lvl2pPr>
            <a:lvl3pPr lvl="2" algn="l" rtl="0">
              <a:lnSpc>
                <a:spcPct val="115000"/>
              </a:lnSpc>
              <a:spcBef>
                <a:spcPts val="3500"/>
              </a:spcBef>
              <a:spcAft>
                <a:spcPts val="0"/>
              </a:spcAft>
              <a:buSzPts val="2400"/>
              <a:buNone/>
              <a:defRPr/>
            </a:lvl3pPr>
            <a:lvl4pPr lvl="3" algn="l" rtl="0">
              <a:lnSpc>
                <a:spcPct val="115000"/>
              </a:lnSpc>
              <a:spcBef>
                <a:spcPts val="3500"/>
              </a:spcBef>
              <a:spcAft>
                <a:spcPts val="0"/>
              </a:spcAft>
              <a:buSzPts val="2400"/>
              <a:buNone/>
              <a:defRPr/>
            </a:lvl4pPr>
            <a:lvl5pPr lvl="4" algn="l" rtl="0">
              <a:lnSpc>
                <a:spcPct val="115000"/>
              </a:lnSpc>
              <a:spcBef>
                <a:spcPts val="3500"/>
              </a:spcBef>
              <a:spcAft>
                <a:spcPts val="0"/>
              </a:spcAft>
              <a:buSzPts val="2400"/>
              <a:buNone/>
              <a:defRPr/>
            </a:lvl5pPr>
            <a:lvl6pPr lvl="5" algn="l" rtl="0">
              <a:lnSpc>
                <a:spcPct val="115000"/>
              </a:lnSpc>
              <a:spcBef>
                <a:spcPts val="3500"/>
              </a:spcBef>
              <a:spcAft>
                <a:spcPts val="0"/>
              </a:spcAft>
              <a:buSzPts val="2400"/>
              <a:buNone/>
              <a:defRPr/>
            </a:lvl6pPr>
            <a:lvl7pPr lvl="6" algn="l" rtl="0">
              <a:lnSpc>
                <a:spcPct val="115000"/>
              </a:lnSpc>
              <a:spcBef>
                <a:spcPts val="3500"/>
              </a:spcBef>
              <a:spcAft>
                <a:spcPts val="0"/>
              </a:spcAft>
              <a:buSzPts val="2400"/>
              <a:buNone/>
              <a:defRPr/>
            </a:lvl7pPr>
            <a:lvl8pPr lvl="7" algn="l" rtl="0">
              <a:lnSpc>
                <a:spcPct val="115000"/>
              </a:lnSpc>
              <a:spcBef>
                <a:spcPts val="3500"/>
              </a:spcBef>
              <a:spcAft>
                <a:spcPts val="0"/>
              </a:spcAft>
              <a:buSzPts val="2400"/>
              <a:buNone/>
              <a:defRPr/>
            </a:lvl8pPr>
            <a:lvl9pPr lvl="8" algn="l" rtl="0">
              <a:lnSpc>
                <a:spcPct val="115000"/>
              </a:lnSpc>
              <a:spcBef>
                <a:spcPts val="3500"/>
              </a:spcBef>
              <a:spcAft>
                <a:spcPts val="3500"/>
              </a:spcAft>
              <a:buSzPts val="2400"/>
              <a:buNone/>
              <a:defRPr/>
            </a:lvl9pPr>
          </a:lstStyle>
          <a:p>
            <a:endParaRPr/>
          </a:p>
        </p:txBody>
      </p:sp>
      <p:sp>
        <p:nvSpPr>
          <p:cNvPr id="76" name="Google Shape;76;g8379cc4f9d_0_764"/>
          <p:cNvSpPr txBox="1">
            <a:spLocks noGrp="1"/>
          </p:cNvSpPr>
          <p:nvPr>
            <p:ph type="ftr" idx="11"/>
          </p:nvPr>
        </p:nvSpPr>
        <p:spPr>
          <a:xfrm>
            <a:off x="6835394" y="10517696"/>
            <a:ext cx="6433200" cy="565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 name="Google Shape;77;g8379cc4f9d_0_764"/>
          <p:cNvSpPr txBox="1">
            <a:spLocks noGrp="1"/>
          </p:cNvSpPr>
          <p:nvPr>
            <p:ph type="dt" idx="10"/>
          </p:nvPr>
        </p:nvSpPr>
        <p:spPr>
          <a:xfrm>
            <a:off x="1005205" y="10517696"/>
            <a:ext cx="4623900" cy="5655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 name="Google Shape;78;g8379cc4f9d_0_764"/>
          <p:cNvSpPr txBox="1">
            <a:spLocks noGrp="1"/>
          </p:cNvSpPr>
          <p:nvPr>
            <p:ph type="sldNum" idx="12"/>
          </p:nvPr>
        </p:nvSpPr>
        <p:spPr>
          <a:xfrm>
            <a:off x="14474953" y="10517696"/>
            <a:ext cx="4623900" cy="5655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g8379cc4f9d_0_706"/>
          <p:cNvSpPr/>
          <p:nvPr/>
        </p:nvSpPr>
        <p:spPr>
          <a:xfrm>
            <a:off x="-275" y="0"/>
            <a:ext cx="20104548" cy="9670542"/>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7" name="Google Shape;27;g8379cc4f9d_0_706"/>
          <p:cNvSpPr txBox="1">
            <a:spLocks noGrp="1"/>
          </p:cNvSpPr>
          <p:nvPr>
            <p:ph type="ctrTitle"/>
          </p:nvPr>
        </p:nvSpPr>
        <p:spPr>
          <a:xfrm>
            <a:off x="685307" y="1186729"/>
            <a:ext cx="18733500" cy="2820000"/>
          </a:xfrm>
          <a:prstGeom prst="rect">
            <a:avLst/>
          </a:prstGeom>
          <a:noFill/>
          <a:ln>
            <a:noFill/>
          </a:ln>
        </p:spPr>
        <p:txBody>
          <a:bodyPr spcFirstLastPara="1" wrap="square" lIns="201025" tIns="201025" rIns="201025" bIns="201025" anchor="t" anchorCtr="0">
            <a:noAutofit/>
          </a:bodyPr>
          <a:lstStyle>
            <a:lvl1pPr lvl="0" algn="l" rtl="0">
              <a:lnSpc>
                <a:spcPct val="100000"/>
              </a:lnSpc>
              <a:spcBef>
                <a:spcPts val="0"/>
              </a:spcBef>
              <a:spcAft>
                <a:spcPts val="0"/>
              </a:spcAft>
              <a:buSzPts val="7900"/>
              <a:buNone/>
              <a:defRPr sz="7900"/>
            </a:lvl1pPr>
            <a:lvl2pPr lvl="1" algn="l" rtl="0">
              <a:lnSpc>
                <a:spcPct val="100000"/>
              </a:lnSpc>
              <a:spcBef>
                <a:spcPts val="0"/>
              </a:spcBef>
              <a:spcAft>
                <a:spcPts val="0"/>
              </a:spcAft>
              <a:buSzPts val="7900"/>
              <a:buNone/>
              <a:defRPr sz="7900"/>
            </a:lvl2pPr>
            <a:lvl3pPr lvl="2" algn="l" rtl="0">
              <a:lnSpc>
                <a:spcPct val="100000"/>
              </a:lnSpc>
              <a:spcBef>
                <a:spcPts val="0"/>
              </a:spcBef>
              <a:spcAft>
                <a:spcPts val="0"/>
              </a:spcAft>
              <a:buSzPts val="7900"/>
              <a:buNone/>
              <a:defRPr sz="7900"/>
            </a:lvl3pPr>
            <a:lvl4pPr lvl="3" algn="l" rtl="0">
              <a:lnSpc>
                <a:spcPct val="100000"/>
              </a:lnSpc>
              <a:spcBef>
                <a:spcPts val="0"/>
              </a:spcBef>
              <a:spcAft>
                <a:spcPts val="0"/>
              </a:spcAft>
              <a:buSzPts val="7900"/>
              <a:buNone/>
              <a:defRPr sz="7900"/>
            </a:lvl4pPr>
            <a:lvl5pPr lvl="4" algn="l" rtl="0">
              <a:lnSpc>
                <a:spcPct val="100000"/>
              </a:lnSpc>
              <a:spcBef>
                <a:spcPts val="0"/>
              </a:spcBef>
              <a:spcAft>
                <a:spcPts val="0"/>
              </a:spcAft>
              <a:buSzPts val="7900"/>
              <a:buNone/>
              <a:defRPr sz="7900"/>
            </a:lvl5pPr>
            <a:lvl6pPr lvl="5" algn="l" rtl="0">
              <a:lnSpc>
                <a:spcPct val="100000"/>
              </a:lnSpc>
              <a:spcBef>
                <a:spcPts val="0"/>
              </a:spcBef>
              <a:spcAft>
                <a:spcPts val="0"/>
              </a:spcAft>
              <a:buSzPts val="7900"/>
              <a:buNone/>
              <a:defRPr sz="7900"/>
            </a:lvl6pPr>
            <a:lvl7pPr lvl="6" algn="l" rtl="0">
              <a:lnSpc>
                <a:spcPct val="100000"/>
              </a:lnSpc>
              <a:spcBef>
                <a:spcPts val="0"/>
              </a:spcBef>
              <a:spcAft>
                <a:spcPts val="0"/>
              </a:spcAft>
              <a:buSzPts val="7900"/>
              <a:buNone/>
              <a:defRPr sz="7900"/>
            </a:lvl7pPr>
            <a:lvl8pPr lvl="7" algn="l" rtl="0">
              <a:lnSpc>
                <a:spcPct val="100000"/>
              </a:lnSpc>
              <a:spcBef>
                <a:spcPts val="0"/>
              </a:spcBef>
              <a:spcAft>
                <a:spcPts val="0"/>
              </a:spcAft>
              <a:buSzPts val="7900"/>
              <a:buNone/>
              <a:defRPr sz="7900"/>
            </a:lvl8pPr>
            <a:lvl9pPr lvl="8" algn="l" rtl="0">
              <a:lnSpc>
                <a:spcPct val="100000"/>
              </a:lnSpc>
              <a:spcBef>
                <a:spcPts val="0"/>
              </a:spcBef>
              <a:spcAft>
                <a:spcPts val="0"/>
              </a:spcAft>
              <a:buSzPts val="7900"/>
              <a:buNone/>
              <a:defRPr sz="7900"/>
            </a:lvl9pPr>
          </a:lstStyle>
          <a:p>
            <a:endParaRPr/>
          </a:p>
        </p:txBody>
      </p:sp>
      <p:sp>
        <p:nvSpPr>
          <p:cNvPr id="28" name="Google Shape;28;g8379cc4f9d_0_706"/>
          <p:cNvSpPr txBox="1">
            <a:spLocks noGrp="1"/>
          </p:cNvSpPr>
          <p:nvPr>
            <p:ph type="subTitle" idx="1"/>
          </p:nvPr>
        </p:nvSpPr>
        <p:spPr>
          <a:xfrm>
            <a:off x="685307" y="4130513"/>
            <a:ext cx="9327900" cy="1623300"/>
          </a:xfrm>
          <a:prstGeom prst="rect">
            <a:avLst/>
          </a:prstGeom>
          <a:noFill/>
          <a:ln>
            <a:noFill/>
          </a:ln>
        </p:spPr>
        <p:txBody>
          <a:bodyPr spcFirstLastPara="1" wrap="square" lIns="201025" tIns="201025" rIns="201025" bIns="201025" anchor="t" anchorCtr="0">
            <a:noAutofit/>
          </a:bodyPr>
          <a:lstStyle>
            <a:lvl1pPr lvl="0" algn="l" rtl="0">
              <a:lnSpc>
                <a:spcPct val="100000"/>
              </a:lnSpc>
              <a:spcBef>
                <a:spcPts val="0"/>
              </a:spcBef>
              <a:spcAft>
                <a:spcPts val="0"/>
              </a:spcAft>
              <a:buClr>
                <a:schemeClr val="lt2"/>
              </a:buClr>
              <a:buSzPts val="3500"/>
              <a:buNone/>
              <a:defRPr sz="3500">
                <a:solidFill>
                  <a:schemeClr val="lt2"/>
                </a:solidFill>
              </a:defRPr>
            </a:lvl1pPr>
            <a:lvl2pPr lvl="1" algn="l" rtl="0">
              <a:lnSpc>
                <a:spcPct val="100000"/>
              </a:lnSpc>
              <a:spcBef>
                <a:spcPts val="0"/>
              </a:spcBef>
              <a:spcAft>
                <a:spcPts val="0"/>
              </a:spcAft>
              <a:buClr>
                <a:schemeClr val="lt2"/>
              </a:buClr>
              <a:buSzPts val="3500"/>
              <a:buNone/>
              <a:defRPr sz="3500">
                <a:solidFill>
                  <a:schemeClr val="lt2"/>
                </a:solidFill>
              </a:defRPr>
            </a:lvl2pPr>
            <a:lvl3pPr lvl="2" algn="l" rtl="0">
              <a:lnSpc>
                <a:spcPct val="100000"/>
              </a:lnSpc>
              <a:spcBef>
                <a:spcPts val="0"/>
              </a:spcBef>
              <a:spcAft>
                <a:spcPts val="0"/>
              </a:spcAft>
              <a:buClr>
                <a:schemeClr val="lt2"/>
              </a:buClr>
              <a:buSzPts val="3500"/>
              <a:buNone/>
              <a:defRPr sz="3500">
                <a:solidFill>
                  <a:schemeClr val="lt2"/>
                </a:solidFill>
              </a:defRPr>
            </a:lvl3pPr>
            <a:lvl4pPr lvl="3" algn="l" rtl="0">
              <a:lnSpc>
                <a:spcPct val="100000"/>
              </a:lnSpc>
              <a:spcBef>
                <a:spcPts val="0"/>
              </a:spcBef>
              <a:spcAft>
                <a:spcPts val="0"/>
              </a:spcAft>
              <a:buClr>
                <a:schemeClr val="lt2"/>
              </a:buClr>
              <a:buSzPts val="3500"/>
              <a:buNone/>
              <a:defRPr sz="3500">
                <a:solidFill>
                  <a:schemeClr val="lt2"/>
                </a:solidFill>
              </a:defRPr>
            </a:lvl4pPr>
            <a:lvl5pPr lvl="4" algn="l" rtl="0">
              <a:lnSpc>
                <a:spcPct val="100000"/>
              </a:lnSpc>
              <a:spcBef>
                <a:spcPts val="0"/>
              </a:spcBef>
              <a:spcAft>
                <a:spcPts val="0"/>
              </a:spcAft>
              <a:buClr>
                <a:schemeClr val="lt2"/>
              </a:buClr>
              <a:buSzPts val="3500"/>
              <a:buNone/>
              <a:defRPr sz="3500">
                <a:solidFill>
                  <a:schemeClr val="lt2"/>
                </a:solidFill>
              </a:defRPr>
            </a:lvl5pPr>
            <a:lvl6pPr lvl="5" algn="l" rtl="0">
              <a:lnSpc>
                <a:spcPct val="100000"/>
              </a:lnSpc>
              <a:spcBef>
                <a:spcPts val="0"/>
              </a:spcBef>
              <a:spcAft>
                <a:spcPts val="0"/>
              </a:spcAft>
              <a:buClr>
                <a:schemeClr val="lt2"/>
              </a:buClr>
              <a:buSzPts val="3500"/>
              <a:buNone/>
              <a:defRPr sz="3500">
                <a:solidFill>
                  <a:schemeClr val="lt2"/>
                </a:solidFill>
              </a:defRPr>
            </a:lvl6pPr>
            <a:lvl7pPr lvl="6" algn="l" rtl="0">
              <a:lnSpc>
                <a:spcPct val="100000"/>
              </a:lnSpc>
              <a:spcBef>
                <a:spcPts val="0"/>
              </a:spcBef>
              <a:spcAft>
                <a:spcPts val="0"/>
              </a:spcAft>
              <a:buClr>
                <a:schemeClr val="lt2"/>
              </a:buClr>
              <a:buSzPts val="3500"/>
              <a:buNone/>
              <a:defRPr sz="3500">
                <a:solidFill>
                  <a:schemeClr val="lt2"/>
                </a:solidFill>
              </a:defRPr>
            </a:lvl7pPr>
            <a:lvl8pPr lvl="7" algn="l" rtl="0">
              <a:lnSpc>
                <a:spcPct val="100000"/>
              </a:lnSpc>
              <a:spcBef>
                <a:spcPts val="0"/>
              </a:spcBef>
              <a:spcAft>
                <a:spcPts val="0"/>
              </a:spcAft>
              <a:buClr>
                <a:schemeClr val="lt2"/>
              </a:buClr>
              <a:buSzPts val="3500"/>
              <a:buNone/>
              <a:defRPr sz="3500">
                <a:solidFill>
                  <a:schemeClr val="lt2"/>
                </a:solidFill>
              </a:defRPr>
            </a:lvl8pPr>
            <a:lvl9pPr lvl="8" algn="l" rtl="0">
              <a:lnSpc>
                <a:spcPct val="100000"/>
              </a:lnSpc>
              <a:spcBef>
                <a:spcPts val="0"/>
              </a:spcBef>
              <a:spcAft>
                <a:spcPts val="0"/>
              </a:spcAft>
              <a:buClr>
                <a:schemeClr val="lt2"/>
              </a:buClr>
              <a:buSzPts val="3500"/>
              <a:buNone/>
              <a:defRPr sz="3500">
                <a:solidFill>
                  <a:schemeClr val="lt2"/>
                </a:solidFill>
              </a:defRPr>
            </a:lvl9pPr>
          </a:lstStyle>
          <a:p>
            <a:endParaRPr/>
          </a:p>
        </p:txBody>
      </p:sp>
      <p:sp>
        <p:nvSpPr>
          <p:cNvPr id="29" name="Google Shape;29;g8379cc4f9d_0_706"/>
          <p:cNvSpPr txBox="1">
            <a:spLocks noGrp="1"/>
          </p:cNvSpPr>
          <p:nvPr>
            <p:ph type="sldNum" idx="12"/>
          </p:nvPr>
        </p:nvSpPr>
        <p:spPr>
          <a:xfrm>
            <a:off x="18627641" y="10253320"/>
            <a:ext cx="1206300" cy="865500"/>
          </a:xfrm>
          <a:prstGeom prst="rect">
            <a:avLst/>
          </a:prstGeom>
          <a:noFill/>
          <a:ln>
            <a:noFill/>
          </a:ln>
        </p:spPr>
        <p:txBody>
          <a:bodyPr spcFirstLastPara="1" wrap="square" lIns="201025" tIns="201025" rIns="201025" bIns="201025" anchor="ctr" anchorCtr="0">
            <a:noAutofit/>
          </a:bodyPr>
          <a:lstStyle>
            <a:lvl1pPr marL="0" marR="0" lvl="0" indent="0" algn="r" rtl="0">
              <a:lnSpc>
                <a:spcPct val="100000"/>
              </a:lnSpc>
              <a:spcBef>
                <a:spcPts val="0"/>
              </a:spcBef>
              <a:spcAft>
                <a:spcPts val="0"/>
              </a:spcAft>
              <a:buClr>
                <a:srgbClr val="000000"/>
              </a:buClr>
              <a:buSzPts val="2200"/>
              <a:buFont typeface="Arial"/>
              <a:buNone/>
              <a:defRPr sz="22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2200"/>
              <a:buFont typeface="Arial"/>
              <a:buNone/>
              <a:defRPr sz="22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2200"/>
              <a:buFont typeface="Arial"/>
              <a:buNone/>
              <a:defRPr sz="22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2200"/>
              <a:buFont typeface="Arial"/>
              <a:buNone/>
              <a:defRPr sz="22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2200"/>
              <a:buFont typeface="Arial"/>
              <a:buNone/>
              <a:defRPr sz="22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2200"/>
              <a:buFont typeface="Arial"/>
              <a:buNone/>
              <a:defRPr sz="22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2200"/>
              <a:buFont typeface="Arial"/>
              <a:buNone/>
              <a:defRPr sz="22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2200"/>
              <a:buFont typeface="Arial"/>
              <a:buNone/>
              <a:defRPr sz="22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2200"/>
              <a:buFont typeface="Arial"/>
              <a:buNone/>
              <a:defRPr sz="2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rgbClr val="31589D"/>
        </a:solidFill>
        <a:effectLst/>
      </p:bgPr>
    </p:bg>
    <p:spTree>
      <p:nvGrpSpPr>
        <p:cNvPr id="1" name="Shape 30"/>
        <p:cNvGrpSpPr/>
        <p:nvPr/>
      </p:nvGrpSpPr>
      <p:grpSpPr>
        <a:xfrm>
          <a:off x="0" y="0"/>
          <a:ext cx="0" cy="0"/>
          <a:chOff x="0" y="0"/>
          <a:chExt cx="0" cy="0"/>
        </a:xfrm>
      </p:grpSpPr>
      <p:sp>
        <p:nvSpPr>
          <p:cNvPr id="31" name="Google Shape;31;g8379cc4f9d_0_757"/>
          <p:cNvSpPr/>
          <p:nvPr/>
        </p:nvSpPr>
        <p:spPr>
          <a:xfrm>
            <a:off x="0" y="0"/>
            <a:ext cx="20104100" cy="11308715"/>
          </a:xfrm>
          <a:custGeom>
            <a:avLst/>
            <a:gdLst/>
            <a:ahLst/>
            <a:cxnLst/>
            <a:rect l="l" t="t" r="r" b="b"/>
            <a:pathLst>
              <a:path w="20104100" h="11308715" extrusionOk="0">
                <a:moveTo>
                  <a:pt x="0" y="11308556"/>
                </a:moveTo>
                <a:lnTo>
                  <a:pt x="20104099" y="11308556"/>
                </a:lnTo>
                <a:lnTo>
                  <a:pt x="20104099" y="0"/>
                </a:lnTo>
                <a:lnTo>
                  <a:pt x="0" y="0"/>
                </a:lnTo>
                <a:lnTo>
                  <a:pt x="0" y="11308556"/>
                </a:lnTo>
                <a:close/>
              </a:path>
            </a:pathLst>
          </a:custGeom>
          <a:solidFill>
            <a:srgbClr val="31589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Google Shape;32;g8379cc4f9d_0_757"/>
          <p:cNvSpPr txBox="1">
            <a:spLocks noGrp="1"/>
          </p:cNvSpPr>
          <p:nvPr>
            <p:ph type="title"/>
          </p:nvPr>
        </p:nvSpPr>
        <p:spPr>
          <a:xfrm>
            <a:off x="1503420" y="442569"/>
            <a:ext cx="17097300" cy="273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6200"/>
              <a:buNone/>
              <a:defRPr sz="17750" b="0" i="0">
                <a:solidFill>
                  <a:schemeClr val="lt1"/>
                </a:solidFill>
                <a:latin typeface="Arial"/>
                <a:ea typeface="Arial"/>
                <a:cs typeface="Arial"/>
                <a:sym typeface="Arial"/>
              </a:defRPr>
            </a:lvl1pPr>
            <a:lvl2pPr lvl="1" algn="l" rtl="0">
              <a:lnSpc>
                <a:spcPct val="100000"/>
              </a:lnSpc>
              <a:spcBef>
                <a:spcPts val="0"/>
              </a:spcBef>
              <a:spcAft>
                <a:spcPts val="0"/>
              </a:spcAft>
              <a:buSzPts val="6200"/>
              <a:buNone/>
              <a:defRPr/>
            </a:lvl2pPr>
            <a:lvl3pPr lvl="2" algn="l" rtl="0">
              <a:lnSpc>
                <a:spcPct val="100000"/>
              </a:lnSpc>
              <a:spcBef>
                <a:spcPts val="0"/>
              </a:spcBef>
              <a:spcAft>
                <a:spcPts val="0"/>
              </a:spcAft>
              <a:buSzPts val="6200"/>
              <a:buNone/>
              <a:defRPr/>
            </a:lvl3pPr>
            <a:lvl4pPr lvl="3" algn="l" rtl="0">
              <a:lnSpc>
                <a:spcPct val="100000"/>
              </a:lnSpc>
              <a:spcBef>
                <a:spcPts val="0"/>
              </a:spcBef>
              <a:spcAft>
                <a:spcPts val="0"/>
              </a:spcAft>
              <a:buSzPts val="6200"/>
              <a:buNone/>
              <a:defRPr/>
            </a:lvl4pPr>
            <a:lvl5pPr lvl="4" algn="l" rtl="0">
              <a:lnSpc>
                <a:spcPct val="100000"/>
              </a:lnSpc>
              <a:spcBef>
                <a:spcPts val="0"/>
              </a:spcBef>
              <a:spcAft>
                <a:spcPts val="0"/>
              </a:spcAft>
              <a:buSzPts val="6200"/>
              <a:buNone/>
              <a:defRPr/>
            </a:lvl5pPr>
            <a:lvl6pPr lvl="5" algn="l" rtl="0">
              <a:lnSpc>
                <a:spcPct val="100000"/>
              </a:lnSpc>
              <a:spcBef>
                <a:spcPts val="0"/>
              </a:spcBef>
              <a:spcAft>
                <a:spcPts val="0"/>
              </a:spcAft>
              <a:buSzPts val="6200"/>
              <a:buNone/>
              <a:defRPr/>
            </a:lvl6pPr>
            <a:lvl7pPr lvl="6" algn="l" rtl="0">
              <a:lnSpc>
                <a:spcPct val="100000"/>
              </a:lnSpc>
              <a:spcBef>
                <a:spcPts val="0"/>
              </a:spcBef>
              <a:spcAft>
                <a:spcPts val="0"/>
              </a:spcAft>
              <a:buSzPts val="6200"/>
              <a:buNone/>
              <a:defRPr/>
            </a:lvl7pPr>
            <a:lvl8pPr lvl="7" algn="l" rtl="0">
              <a:lnSpc>
                <a:spcPct val="100000"/>
              </a:lnSpc>
              <a:spcBef>
                <a:spcPts val="0"/>
              </a:spcBef>
              <a:spcAft>
                <a:spcPts val="0"/>
              </a:spcAft>
              <a:buSzPts val="6200"/>
              <a:buNone/>
              <a:defRPr/>
            </a:lvl8pPr>
            <a:lvl9pPr lvl="8" algn="l" rtl="0">
              <a:lnSpc>
                <a:spcPct val="100000"/>
              </a:lnSpc>
              <a:spcBef>
                <a:spcPts val="0"/>
              </a:spcBef>
              <a:spcAft>
                <a:spcPts val="0"/>
              </a:spcAft>
              <a:buSzPts val="6200"/>
              <a:buNone/>
              <a:defRPr/>
            </a:lvl9pPr>
          </a:lstStyle>
          <a:p>
            <a:endParaRPr/>
          </a:p>
        </p:txBody>
      </p:sp>
      <p:sp>
        <p:nvSpPr>
          <p:cNvPr id="33" name="Google Shape;33;g8379cc4f9d_0_757"/>
          <p:cNvSpPr txBox="1">
            <a:spLocks noGrp="1"/>
          </p:cNvSpPr>
          <p:nvPr>
            <p:ph type="body" idx="1"/>
          </p:nvPr>
        </p:nvSpPr>
        <p:spPr>
          <a:xfrm>
            <a:off x="1503420" y="3779458"/>
            <a:ext cx="17097300" cy="4046100"/>
          </a:xfrm>
          <a:prstGeom prst="rect">
            <a:avLst/>
          </a:prstGeom>
          <a:noFill/>
          <a:ln>
            <a:noFill/>
          </a:ln>
        </p:spPr>
        <p:txBody>
          <a:bodyPr spcFirstLastPara="1" wrap="square" lIns="0" tIns="0" rIns="0" bIns="0" anchor="t" anchorCtr="0">
            <a:noAutofit/>
          </a:bodyPr>
          <a:lstStyle>
            <a:lvl1pPr marL="457200" lvl="0" indent="-228600" algn="l" rtl="0">
              <a:lnSpc>
                <a:spcPct val="115000"/>
              </a:lnSpc>
              <a:spcBef>
                <a:spcPts val="0"/>
              </a:spcBef>
              <a:spcAft>
                <a:spcPts val="0"/>
              </a:spcAft>
              <a:buSzPts val="2900"/>
              <a:buNone/>
              <a:defRPr b="0" i="0">
                <a:solidFill>
                  <a:schemeClr val="dk1"/>
                </a:solidFill>
              </a:defRPr>
            </a:lvl1pPr>
            <a:lvl2pPr marL="914400" lvl="1" indent="-228600" algn="l" rtl="0">
              <a:lnSpc>
                <a:spcPct val="115000"/>
              </a:lnSpc>
              <a:spcBef>
                <a:spcPts val="3500"/>
              </a:spcBef>
              <a:spcAft>
                <a:spcPts val="0"/>
              </a:spcAft>
              <a:buSzPts val="2400"/>
              <a:buNone/>
              <a:defRPr/>
            </a:lvl2pPr>
            <a:lvl3pPr marL="1371600" lvl="2" indent="-228600" algn="l" rtl="0">
              <a:lnSpc>
                <a:spcPct val="115000"/>
              </a:lnSpc>
              <a:spcBef>
                <a:spcPts val="3500"/>
              </a:spcBef>
              <a:spcAft>
                <a:spcPts val="0"/>
              </a:spcAft>
              <a:buSzPts val="2400"/>
              <a:buNone/>
              <a:defRPr/>
            </a:lvl3pPr>
            <a:lvl4pPr marL="1828800" lvl="3" indent="-228600" algn="l" rtl="0">
              <a:lnSpc>
                <a:spcPct val="115000"/>
              </a:lnSpc>
              <a:spcBef>
                <a:spcPts val="3500"/>
              </a:spcBef>
              <a:spcAft>
                <a:spcPts val="0"/>
              </a:spcAft>
              <a:buSzPts val="2400"/>
              <a:buNone/>
              <a:defRPr/>
            </a:lvl4pPr>
            <a:lvl5pPr marL="2286000" lvl="4" indent="-228600" algn="l" rtl="0">
              <a:lnSpc>
                <a:spcPct val="115000"/>
              </a:lnSpc>
              <a:spcBef>
                <a:spcPts val="3500"/>
              </a:spcBef>
              <a:spcAft>
                <a:spcPts val="0"/>
              </a:spcAft>
              <a:buSzPts val="2400"/>
              <a:buNone/>
              <a:defRPr/>
            </a:lvl5pPr>
            <a:lvl6pPr marL="2743200" lvl="5" indent="-228600" algn="l" rtl="0">
              <a:lnSpc>
                <a:spcPct val="115000"/>
              </a:lnSpc>
              <a:spcBef>
                <a:spcPts val="3500"/>
              </a:spcBef>
              <a:spcAft>
                <a:spcPts val="0"/>
              </a:spcAft>
              <a:buSzPts val="2400"/>
              <a:buNone/>
              <a:defRPr/>
            </a:lvl6pPr>
            <a:lvl7pPr marL="3200400" lvl="6" indent="-228600" algn="l" rtl="0">
              <a:lnSpc>
                <a:spcPct val="115000"/>
              </a:lnSpc>
              <a:spcBef>
                <a:spcPts val="3500"/>
              </a:spcBef>
              <a:spcAft>
                <a:spcPts val="0"/>
              </a:spcAft>
              <a:buSzPts val="2400"/>
              <a:buNone/>
              <a:defRPr/>
            </a:lvl7pPr>
            <a:lvl8pPr marL="3657600" lvl="7" indent="-228600" algn="l" rtl="0">
              <a:lnSpc>
                <a:spcPct val="115000"/>
              </a:lnSpc>
              <a:spcBef>
                <a:spcPts val="3500"/>
              </a:spcBef>
              <a:spcAft>
                <a:spcPts val="0"/>
              </a:spcAft>
              <a:buSzPts val="2400"/>
              <a:buNone/>
              <a:defRPr/>
            </a:lvl8pPr>
            <a:lvl9pPr marL="4114800" lvl="8" indent="-228600" algn="l" rtl="0">
              <a:lnSpc>
                <a:spcPct val="115000"/>
              </a:lnSpc>
              <a:spcBef>
                <a:spcPts val="3500"/>
              </a:spcBef>
              <a:spcAft>
                <a:spcPts val="3500"/>
              </a:spcAft>
              <a:buSzPts val="2400"/>
              <a:buNone/>
              <a:defRPr/>
            </a:lvl9pPr>
          </a:lstStyle>
          <a:p>
            <a:endParaRPr/>
          </a:p>
        </p:txBody>
      </p:sp>
      <p:sp>
        <p:nvSpPr>
          <p:cNvPr id="34" name="Google Shape;34;g8379cc4f9d_0_757"/>
          <p:cNvSpPr txBox="1">
            <a:spLocks noGrp="1"/>
          </p:cNvSpPr>
          <p:nvPr>
            <p:ph type="ftr" idx="11"/>
          </p:nvPr>
        </p:nvSpPr>
        <p:spPr>
          <a:xfrm>
            <a:off x="6835394" y="10517696"/>
            <a:ext cx="6433200" cy="565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Google Shape;35;g8379cc4f9d_0_757"/>
          <p:cNvSpPr txBox="1">
            <a:spLocks noGrp="1"/>
          </p:cNvSpPr>
          <p:nvPr>
            <p:ph type="dt" idx="10"/>
          </p:nvPr>
        </p:nvSpPr>
        <p:spPr>
          <a:xfrm>
            <a:off x="1005205" y="10517696"/>
            <a:ext cx="4623900" cy="5655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g8379cc4f9d_0_757"/>
          <p:cNvSpPr txBox="1">
            <a:spLocks noGrp="1"/>
          </p:cNvSpPr>
          <p:nvPr>
            <p:ph type="sldNum" idx="12"/>
          </p:nvPr>
        </p:nvSpPr>
        <p:spPr>
          <a:xfrm>
            <a:off x="14474953" y="10517696"/>
            <a:ext cx="4623900" cy="5655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2200"/>
              <a:buFont typeface="Arial"/>
              <a:buNone/>
              <a:defRPr sz="2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g8379cc4f9d_0_711"/>
          <p:cNvSpPr/>
          <p:nvPr/>
        </p:nvSpPr>
        <p:spPr>
          <a:xfrm>
            <a:off x="0" y="105759"/>
            <a:ext cx="20104548" cy="9670542"/>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39" name="Google Shape;39;g8379cc4f9d_0_711"/>
          <p:cNvSpPr/>
          <p:nvPr/>
        </p:nvSpPr>
        <p:spPr>
          <a:xfrm>
            <a:off x="0" y="0"/>
            <a:ext cx="20104548" cy="9670542"/>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40" name="Google Shape;40;g8379cc4f9d_0_711"/>
          <p:cNvSpPr txBox="1">
            <a:spLocks noGrp="1"/>
          </p:cNvSpPr>
          <p:nvPr>
            <p:ph type="title"/>
          </p:nvPr>
        </p:nvSpPr>
        <p:spPr>
          <a:xfrm>
            <a:off x="685307" y="1186729"/>
            <a:ext cx="18733500" cy="2820000"/>
          </a:xfrm>
          <a:prstGeom prst="rect">
            <a:avLst/>
          </a:prstGeom>
          <a:noFill/>
          <a:ln>
            <a:noFill/>
          </a:ln>
        </p:spPr>
        <p:txBody>
          <a:bodyPr spcFirstLastPara="1" wrap="square" lIns="201025" tIns="201025" rIns="201025" bIns="201025" anchor="t" anchorCtr="0">
            <a:noAutofit/>
          </a:bodyPr>
          <a:lstStyle>
            <a:lvl1pPr lvl="0" algn="l" rtl="0">
              <a:lnSpc>
                <a:spcPct val="100000"/>
              </a:lnSpc>
              <a:spcBef>
                <a:spcPts val="0"/>
              </a:spcBef>
              <a:spcAft>
                <a:spcPts val="0"/>
              </a:spcAft>
              <a:buSzPts val="7900"/>
              <a:buNone/>
              <a:defRPr sz="7900"/>
            </a:lvl1pPr>
            <a:lvl2pPr lvl="1" algn="l" rtl="0">
              <a:lnSpc>
                <a:spcPct val="100000"/>
              </a:lnSpc>
              <a:spcBef>
                <a:spcPts val="0"/>
              </a:spcBef>
              <a:spcAft>
                <a:spcPts val="0"/>
              </a:spcAft>
              <a:buSzPts val="7900"/>
              <a:buNone/>
              <a:defRPr sz="7900"/>
            </a:lvl2pPr>
            <a:lvl3pPr lvl="2" algn="l" rtl="0">
              <a:lnSpc>
                <a:spcPct val="100000"/>
              </a:lnSpc>
              <a:spcBef>
                <a:spcPts val="0"/>
              </a:spcBef>
              <a:spcAft>
                <a:spcPts val="0"/>
              </a:spcAft>
              <a:buSzPts val="7900"/>
              <a:buNone/>
              <a:defRPr sz="7900"/>
            </a:lvl3pPr>
            <a:lvl4pPr lvl="3" algn="l" rtl="0">
              <a:lnSpc>
                <a:spcPct val="100000"/>
              </a:lnSpc>
              <a:spcBef>
                <a:spcPts val="0"/>
              </a:spcBef>
              <a:spcAft>
                <a:spcPts val="0"/>
              </a:spcAft>
              <a:buSzPts val="7900"/>
              <a:buNone/>
              <a:defRPr sz="7900"/>
            </a:lvl4pPr>
            <a:lvl5pPr lvl="4" algn="l" rtl="0">
              <a:lnSpc>
                <a:spcPct val="100000"/>
              </a:lnSpc>
              <a:spcBef>
                <a:spcPts val="0"/>
              </a:spcBef>
              <a:spcAft>
                <a:spcPts val="0"/>
              </a:spcAft>
              <a:buSzPts val="7900"/>
              <a:buNone/>
              <a:defRPr sz="7900"/>
            </a:lvl5pPr>
            <a:lvl6pPr lvl="5" algn="l" rtl="0">
              <a:lnSpc>
                <a:spcPct val="100000"/>
              </a:lnSpc>
              <a:spcBef>
                <a:spcPts val="0"/>
              </a:spcBef>
              <a:spcAft>
                <a:spcPts val="0"/>
              </a:spcAft>
              <a:buSzPts val="7900"/>
              <a:buNone/>
              <a:defRPr sz="7900"/>
            </a:lvl6pPr>
            <a:lvl7pPr lvl="6" algn="l" rtl="0">
              <a:lnSpc>
                <a:spcPct val="100000"/>
              </a:lnSpc>
              <a:spcBef>
                <a:spcPts val="0"/>
              </a:spcBef>
              <a:spcAft>
                <a:spcPts val="0"/>
              </a:spcAft>
              <a:buSzPts val="7900"/>
              <a:buNone/>
              <a:defRPr sz="7900"/>
            </a:lvl7pPr>
            <a:lvl8pPr lvl="7" algn="l" rtl="0">
              <a:lnSpc>
                <a:spcPct val="100000"/>
              </a:lnSpc>
              <a:spcBef>
                <a:spcPts val="0"/>
              </a:spcBef>
              <a:spcAft>
                <a:spcPts val="0"/>
              </a:spcAft>
              <a:buSzPts val="7900"/>
              <a:buNone/>
              <a:defRPr sz="7900"/>
            </a:lvl8pPr>
            <a:lvl9pPr lvl="8" algn="l" rtl="0">
              <a:lnSpc>
                <a:spcPct val="100000"/>
              </a:lnSpc>
              <a:spcBef>
                <a:spcPts val="0"/>
              </a:spcBef>
              <a:spcAft>
                <a:spcPts val="0"/>
              </a:spcAft>
              <a:buSzPts val="7900"/>
              <a:buNone/>
              <a:defRPr sz="7900"/>
            </a:lvl9pPr>
          </a:lstStyle>
          <a:p>
            <a:endParaRPr/>
          </a:p>
        </p:txBody>
      </p:sp>
      <p:sp>
        <p:nvSpPr>
          <p:cNvPr id="41" name="Google Shape;41;g8379cc4f9d_0_711"/>
          <p:cNvSpPr txBox="1">
            <a:spLocks noGrp="1"/>
          </p:cNvSpPr>
          <p:nvPr>
            <p:ph type="sldNum" idx="12"/>
          </p:nvPr>
        </p:nvSpPr>
        <p:spPr>
          <a:xfrm>
            <a:off x="18627641" y="10253320"/>
            <a:ext cx="1206300" cy="865500"/>
          </a:xfrm>
          <a:prstGeom prst="rect">
            <a:avLst/>
          </a:prstGeom>
          <a:noFill/>
          <a:ln>
            <a:noFill/>
          </a:ln>
        </p:spPr>
        <p:txBody>
          <a:bodyPr spcFirstLastPara="1" wrap="square" lIns="201025" tIns="201025" rIns="201025" bIns="201025" anchor="ctr" anchorCtr="0">
            <a:noAutofit/>
          </a:bodyPr>
          <a:lstStyle>
            <a:lvl1pPr marL="0" marR="0" lvl="0"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g8379cc4f9d_0_716"/>
          <p:cNvSpPr/>
          <p:nvPr/>
        </p:nvSpPr>
        <p:spPr>
          <a:xfrm>
            <a:off x="0" y="0"/>
            <a:ext cx="9484800" cy="11309400"/>
          </a:xfrm>
          <a:prstGeom prst="rect">
            <a:avLst/>
          </a:prstGeom>
          <a:solidFill>
            <a:schemeClr val="dk1"/>
          </a:solidFill>
          <a:ln>
            <a:noFill/>
          </a:ln>
        </p:spPr>
        <p:txBody>
          <a:bodyPr spcFirstLastPara="1" wrap="square" lIns="201025" tIns="201025" rIns="201025" bIns="201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g8379cc4f9d_0_716"/>
          <p:cNvSpPr/>
          <p:nvPr/>
        </p:nvSpPr>
        <p:spPr>
          <a:xfrm>
            <a:off x="0" y="97021"/>
            <a:ext cx="9483936" cy="9673346"/>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45" name="Google Shape;45;g8379cc4f9d_0_716"/>
          <p:cNvSpPr/>
          <p:nvPr/>
        </p:nvSpPr>
        <p:spPr>
          <a:xfrm>
            <a:off x="-275" y="0"/>
            <a:ext cx="9491136" cy="9665045"/>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6" name="Google Shape;46;g8379cc4f9d_0_716"/>
          <p:cNvSpPr txBox="1">
            <a:spLocks noGrp="1"/>
          </p:cNvSpPr>
          <p:nvPr>
            <p:ph type="title"/>
          </p:nvPr>
        </p:nvSpPr>
        <p:spPr>
          <a:xfrm>
            <a:off x="685362" y="1101417"/>
            <a:ext cx="8149200" cy="5516400"/>
          </a:xfrm>
          <a:prstGeom prst="rect">
            <a:avLst/>
          </a:prstGeom>
          <a:noFill/>
          <a:ln>
            <a:noFill/>
          </a:ln>
        </p:spPr>
        <p:txBody>
          <a:bodyPr spcFirstLastPara="1" wrap="square" lIns="201025" tIns="201025" rIns="201025" bIns="201025" anchor="t" anchorCtr="0">
            <a:noAutofit/>
          </a:bodyPr>
          <a:lstStyle>
            <a:lvl1pPr lvl="0" algn="l" rtl="0">
              <a:lnSpc>
                <a:spcPct val="100000"/>
              </a:lnSpc>
              <a:spcBef>
                <a:spcPts val="0"/>
              </a:spcBef>
              <a:spcAft>
                <a:spcPts val="0"/>
              </a:spcAft>
              <a:buClr>
                <a:schemeClr val="lt1"/>
              </a:buClr>
              <a:buSzPts val="6200"/>
              <a:buNone/>
              <a:defRPr>
                <a:solidFill>
                  <a:schemeClr val="lt1"/>
                </a:solidFill>
              </a:defRPr>
            </a:lvl1pPr>
            <a:lvl2pPr lvl="1" algn="l" rtl="0">
              <a:lnSpc>
                <a:spcPct val="100000"/>
              </a:lnSpc>
              <a:spcBef>
                <a:spcPts val="0"/>
              </a:spcBef>
              <a:spcAft>
                <a:spcPts val="0"/>
              </a:spcAft>
              <a:buClr>
                <a:schemeClr val="lt1"/>
              </a:buClr>
              <a:buSzPts val="6200"/>
              <a:buNone/>
              <a:defRPr>
                <a:solidFill>
                  <a:schemeClr val="lt1"/>
                </a:solidFill>
              </a:defRPr>
            </a:lvl2pPr>
            <a:lvl3pPr lvl="2" algn="l" rtl="0">
              <a:lnSpc>
                <a:spcPct val="100000"/>
              </a:lnSpc>
              <a:spcBef>
                <a:spcPts val="0"/>
              </a:spcBef>
              <a:spcAft>
                <a:spcPts val="0"/>
              </a:spcAft>
              <a:buClr>
                <a:schemeClr val="lt1"/>
              </a:buClr>
              <a:buSzPts val="6200"/>
              <a:buNone/>
              <a:defRPr>
                <a:solidFill>
                  <a:schemeClr val="lt1"/>
                </a:solidFill>
              </a:defRPr>
            </a:lvl3pPr>
            <a:lvl4pPr lvl="3" algn="l" rtl="0">
              <a:lnSpc>
                <a:spcPct val="100000"/>
              </a:lnSpc>
              <a:spcBef>
                <a:spcPts val="0"/>
              </a:spcBef>
              <a:spcAft>
                <a:spcPts val="0"/>
              </a:spcAft>
              <a:buClr>
                <a:schemeClr val="lt1"/>
              </a:buClr>
              <a:buSzPts val="6200"/>
              <a:buNone/>
              <a:defRPr>
                <a:solidFill>
                  <a:schemeClr val="lt1"/>
                </a:solidFill>
              </a:defRPr>
            </a:lvl4pPr>
            <a:lvl5pPr lvl="4" algn="l" rtl="0">
              <a:lnSpc>
                <a:spcPct val="100000"/>
              </a:lnSpc>
              <a:spcBef>
                <a:spcPts val="0"/>
              </a:spcBef>
              <a:spcAft>
                <a:spcPts val="0"/>
              </a:spcAft>
              <a:buClr>
                <a:schemeClr val="lt1"/>
              </a:buClr>
              <a:buSzPts val="6200"/>
              <a:buNone/>
              <a:defRPr>
                <a:solidFill>
                  <a:schemeClr val="lt1"/>
                </a:solidFill>
              </a:defRPr>
            </a:lvl5pPr>
            <a:lvl6pPr lvl="5" algn="l" rtl="0">
              <a:lnSpc>
                <a:spcPct val="100000"/>
              </a:lnSpc>
              <a:spcBef>
                <a:spcPts val="0"/>
              </a:spcBef>
              <a:spcAft>
                <a:spcPts val="0"/>
              </a:spcAft>
              <a:buClr>
                <a:schemeClr val="lt1"/>
              </a:buClr>
              <a:buSzPts val="6200"/>
              <a:buNone/>
              <a:defRPr>
                <a:solidFill>
                  <a:schemeClr val="lt1"/>
                </a:solidFill>
              </a:defRPr>
            </a:lvl6pPr>
            <a:lvl7pPr lvl="6" algn="l" rtl="0">
              <a:lnSpc>
                <a:spcPct val="100000"/>
              </a:lnSpc>
              <a:spcBef>
                <a:spcPts val="0"/>
              </a:spcBef>
              <a:spcAft>
                <a:spcPts val="0"/>
              </a:spcAft>
              <a:buClr>
                <a:schemeClr val="lt1"/>
              </a:buClr>
              <a:buSzPts val="6200"/>
              <a:buNone/>
              <a:defRPr>
                <a:solidFill>
                  <a:schemeClr val="lt1"/>
                </a:solidFill>
              </a:defRPr>
            </a:lvl7pPr>
            <a:lvl8pPr lvl="7" algn="l" rtl="0">
              <a:lnSpc>
                <a:spcPct val="100000"/>
              </a:lnSpc>
              <a:spcBef>
                <a:spcPts val="0"/>
              </a:spcBef>
              <a:spcAft>
                <a:spcPts val="0"/>
              </a:spcAft>
              <a:buClr>
                <a:schemeClr val="lt1"/>
              </a:buClr>
              <a:buSzPts val="6200"/>
              <a:buNone/>
              <a:defRPr>
                <a:solidFill>
                  <a:schemeClr val="lt1"/>
                </a:solidFill>
              </a:defRPr>
            </a:lvl8pPr>
            <a:lvl9pPr lvl="8" algn="l" rtl="0">
              <a:lnSpc>
                <a:spcPct val="100000"/>
              </a:lnSpc>
              <a:spcBef>
                <a:spcPts val="0"/>
              </a:spcBef>
              <a:spcAft>
                <a:spcPts val="0"/>
              </a:spcAft>
              <a:buClr>
                <a:schemeClr val="lt1"/>
              </a:buClr>
              <a:buSzPts val="6200"/>
              <a:buNone/>
              <a:defRPr>
                <a:solidFill>
                  <a:schemeClr val="lt1"/>
                </a:solidFill>
              </a:defRPr>
            </a:lvl9pPr>
          </a:lstStyle>
          <a:p>
            <a:endParaRPr/>
          </a:p>
        </p:txBody>
      </p:sp>
      <p:sp>
        <p:nvSpPr>
          <p:cNvPr id="47" name="Google Shape;47;g8379cc4f9d_0_716"/>
          <p:cNvSpPr txBox="1">
            <a:spLocks noGrp="1"/>
          </p:cNvSpPr>
          <p:nvPr>
            <p:ph type="body" idx="1"/>
          </p:nvPr>
        </p:nvSpPr>
        <p:spPr>
          <a:xfrm>
            <a:off x="10211834" y="1101417"/>
            <a:ext cx="9160200" cy="9012000"/>
          </a:xfrm>
          <a:prstGeom prst="rect">
            <a:avLst/>
          </a:prstGeom>
          <a:noFill/>
          <a:ln>
            <a:noFill/>
          </a:ln>
        </p:spPr>
        <p:txBody>
          <a:bodyPr spcFirstLastPara="1" wrap="square" lIns="201025" tIns="201025" rIns="201025" bIns="201025" anchor="t" anchorCtr="0">
            <a:noAutofit/>
          </a:bodyPr>
          <a:lstStyle>
            <a:lvl1pPr marL="457200" lvl="0" indent="-412750" algn="l" rtl="0">
              <a:lnSpc>
                <a:spcPct val="115000"/>
              </a:lnSpc>
              <a:spcBef>
                <a:spcPts val="0"/>
              </a:spcBef>
              <a:spcAft>
                <a:spcPts val="0"/>
              </a:spcAft>
              <a:buSzPts val="2900"/>
              <a:buChar char="●"/>
              <a:defRPr/>
            </a:lvl1pPr>
            <a:lvl2pPr marL="914400" lvl="1" indent="-381000" algn="l" rtl="0">
              <a:lnSpc>
                <a:spcPct val="115000"/>
              </a:lnSpc>
              <a:spcBef>
                <a:spcPts val="3500"/>
              </a:spcBef>
              <a:spcAft>
                <a:spcPts val="0"/>
              </a:spcAft>
              <a:buSzPts val="2400"/>
              <a:buChar char="○"/>
              <a:defRPr/>
            </a:lvl2pPr>
            <a:lvl3pPr marL="1371600" lvl="2" indent="-381000" algn="l" rtl="0">
              <a:lnSpc>
                <a:spcPct val="115000"/>
              </a:lnSpc>
              <a:spcBef>
                <a:spcPts val="3500"/>
              </a:spcBef>
              <a:spcAft>
                <a:spcPts val="0"/>
              </a:spcAft>
              <a:buSzPts val="2400"/>
              <a:buChar char="■"/>
              <a:defRPr/>
            </a:lvl3pPr>
            <a:lvl4pPr marL="1828800" lvl="3" indent="-381000" algn="l" rtl="0">
              <a:lnSpc>
                <a:spcPct val="115000"/>
              </a:lnSpc>
              <a:spcBef>
                <a:spcPts val="3500"/>
              </a:spcBef>
              <a:spcAft>
                <a:spcPts val="0"/>
              </a:spcAft>
              <a:buSzPts val="2400"/>
              <a:buChar char="●"/>
              <a:defRPr/>
            </a:lvl4pPr>
            <a:lvl5pPr marL="2286000" lvl="4" indent="-381000" algn="l" rtl="0">
              <a:lnSpc>
                <a:spcPct val="115000"/>
              </a:lnSpc>
              <a:spcBef>
                <a:spcPts val="3500"/>
              </a:spcBef>
              <a:spcAft>
                <a:spcPts val="0"/>
              </a:spcAft>
              <a:buSzPts val="2400"/>
              <a:buChar char="○"/>
              <a:defRPr/>
            </a:lvl5pPr>
            <a:lvl6pPr marL="2743200" lvl="5" indent="-381000" algn="l" rtl="0">
              <a:lnSpc>
                <a:spcPct val="115000"/>
              </a:lnSpc>
              <a:spcBef>
                <a:spcPts val="3500"/>
              </a:spcBef>
              <a:spcAft>
                <a:spcPts val="0"/>
              </a:spcAft>
              <a:buSzPts val="2400"/>
              <a:buChar char="■"/>
              <a:defRPr/>
            </a:lvl6pPr>
            <a:lvl7pPr marL="3200400" lvl="6" indent="-381000" algn="l" rtl="0">
              <a:lnSpc>
                <a:spcPct val="115000"/>
              </a:lnSpc>
              <a:spcBef>
                <a:spcPts val="3500"/>
              </a:spcBef>
              <a:spcAft>
                <a:spcPts val="0"/>
              </a:spcAft>
              <a:buSzPts val="2400"/>
              <a:buChar char="●"/>
              <a:defRPr/>
            </a:lvl7pPr>
            <a:lvl8pPr marL="3657600" lvl="7" indent="-381000" algn="l" rtl="0">
              <a:lnSpc>
                <a:spcPct val="115000"/>
              </a:lnSpc>
              <a:spcBef>
                <a:spcPts val="3500"/>
              </a:spcBef>
              <a:spcAft>
                <a:spcPts val="0"/>
              </a:spcAft>
              <a:buSzPts val="2400"/>
              <a:buChar char="○"/>
              <a:defRPr/>
            </a:lvl8pPr>
            <a:lvl9pPr marL="4114800" lvl="8" indent="-381000" algn="l" rtl="0">
              <a:lnSpc>
                <a:spcPct val="115000"/>
              </a:lnSpc>
              <a:spcBef>
                <a:spcPts val="3500"/>
              </a:spcBef>
              <a:spcAft>
                <a:spcPts val="3500"/>
              </a:spcAft>
              <a:buSzPts val="2400"/>
              <a:buChar char="■"/>
              <a:defRPr/>
            </a:lvl9pPr>
          </a:lstStyle>
          <a:p>
            <a:endParaRPr/>
          </a:p>
        </p:txBody>
      </p:sp>
      <p:sp>
        <p:nvSpPr>
          <p:cNvPr id="48" name="Google Shape;48;g8379cc4f9d_0_716"/>
          <p:cNvSpPr txBox="1">
            <a:spLocks noGrp="1"/>
          </p:cNvSpPr>
          <p:nvPr>
            <p:ph type="sldNum" idx="12"/>
          </p:nvPr>
        </p:nvSpPr>
        <p:spPr>
          <a:xfrm>
            <a:off x="18627641" y="10253320"/>
            <a:ext cx="1206300" cy="865500"/>
          </a:xfrm>
          <a:prstGeom prst="rect">
            <a:avLst/>
          </a:prstGeom>
          <a:noFill/>
          <a:ln>
            <a:noFill/>
          </a:ln>
        </p:spPr>
        <p:txBody>
          <a:bodyPr spcFirstLastPara="1" wrap="square" lIns="201025" tIns="201025" rIns="201025" bIns="201025" anchor="ctr" anchorCtr="0">
            <a:noAutofit/>
          </a:bodyPr>
          <a:lstStyle>
            <a:lvl1pPr marL="0" marR="0" lvl="0"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g8379cc4f9d_0_729"/>
          <p:cNvSpPr/>
          <p:nvPr/>
        </p:nvSpPr>
        <p:spPr>
          <a:xfrm>
            <a:off x="0" y="0"/>
            <a:ext cx="20104200" cy="2808000"/>
          </a:xfrm>
          <a:prstGeom prst="rect">
            <a:avLst/>
          </a:prstGeom>
          <a:solidFill>
            <a:schemeClr val="dk1"/>
          </a:solidFill>
          <a:ln>
            <a:noFill/>
          </a:ln>
        </p:spPr>
        <p:txBody>
          <a:bodyPr spcFirstLastPara="1" wrap="square" lIns="201025" tIns="201025" rIns="201025" bIns="201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g8379cc4f9d_0_729"/>
          <p:cNvSpPr txBox="1">
            <a:spLocks noGrp="1"/>
          </p:cNvSpPr>
          <p:nvPr>
            <p:ph type="title"/>
          </p:nvPr>
        </p:nvSpPr>
        <p:spPr>
          <a:xfrm>
            <a:off x="685362" y="1101417"/>
            <a:ext cx="18733500" cy="1371300"/>
          </a:xfrm>
          <a:prstGeom prst="rect">
            <a:avLst/>
          </a:prstGeom>
          <a:noFill/>
          <a:ln>
            <a:noFill/>
          </a:ln>
        </p:spPr>
        <p:txBody>
          <a:bodyPr spcFirstLastPara="1" wrap="square" lIns="201025" tIns="201025" rIns="201025" bIns="201025" anchor="t" anchorCtr="0">
            <a:noAutofit/>
          </a:bodyPr>
          <a:lstStyle>
            <a:lvl1pPr lvl="0" algn="l" rtl="0">
              <a:lnSpc>
                <a:spcPct val="100000"/>
              </a:lnSpc>
              <a:spcBef>
                <a:spcPts val="0"/>
              </a:spcBef>
              <a:spcAft>
                <a:spcPts val="0"/>
              </a:spcAft>
              <a:buClr>
                <a:schemeClr val="lt1"/>
              </a:buClr>
              <a:buSzPts val="6200"/>
              <a:buNone/>
              <a:defRPr>
                <a:solidFill>
                  <a:schemeClr val="lt1"/>
                </a:solidFill>
              </a:defRPr>
            </a:lvl1pPr>
            <a:lvl2pPr lvl="1" algn="l" rtl="0">
              <a:lnSpc>
                <a:spcPct val="100000"/>
              </a:lnSpc>
              <a:spcBef>
                <a:spcPts val="0"/>
              </a:spcBef>
              <a:spcAft>
                <a:spcPts val="0"/>
              </a:spcAft>
              <a:buClr>
                <a:schemeClr val="lt1"/>
              </a:buClr>
              <a:buSzPts val="6200"/>
              <a:buNone/>
              <a:defRPr>
                <a:solidFill>
                  <a:schemeClr val="lt1"/>
                </a:solidFill>
              </a:defRPr>
            </a:lvl2pPr>
            <a:lvl3pPr lvl="2" algn="l" rtl="0">
              <a:lnSpc>
                <a:spcPct val="100000"/>
              </a:lnSpc>
              <a:spcBef>
                <a:spcPts val="0"/>
              </a:spcBef>
              <a:spcAft>
                <a:spcPts val="0"/>
              </a:spcAft>
              <a:buClr>
                <a:schemeClr val="lt1"/>
              </a:buClr>
              <a:buSzPts val="6200"/>
              <a:buNone/>
              <a:defRPr>
                <a:solidFill>
                  <a:schemeClr val="lt1"/>
                </a:solidFill>
              </a:defRPr>
            </a:lvl3pPr>
            <a:lvl4pPr lvl="3" algn="l" rtl="0">
              <a:lnSpc>
                <a:spcPct val="100000"/>
              </a:lnSpc>
              <a:spcBef>
                <a:spcPts val="0"/>
              </a:spcBef>
              <a:spcAft>
                <a:spcPts val="0"/>
              </a:spcAft>
              <a:buClr>
                <a:schemeClr val="lt1"/>
              </a:buClr>
              <a:buSzPts val="6200"/>
              <a:buNone/>
              <a:defRPr>
                <a:solidFill>
                  <a:schemeClr val="lt1"/>
                </a:solidFill>
              </a:defRPr>
            </a:lvl4pPr>
            <a:lvl5pPr lvl="4" algn="l" rtl="0">
              <a:lnSpc>
                <a:spcPct val="100000"/>
              </a:lnSpc>
              <a:spcBef>
                <a:spcPts val="0"/>
              </a:spcBef>
              <a:spcAft>
                <a:spcPts val="0"/>
              </a:spcAft>
              <a:buClr>
                <a:schemeClr val="lt1"/>
              </a:buClr>
              <a:buSzPts val="6200"/>
              <a:buNone/>
              <a:defRPr>
                <a:solidFill>
                  <a:schemeClr val="lt1"/>
                </a:solidFill>
              </a:defRPr>
            </a:lvl5pPr>
            <a:lvl6pPr lvl="5" algn="l" rtl="0">
              <a:lnSpc>
                <a:spcPct val="100000"/>
              </a:lnSpc>
              <a:spcBef>
                <a:spcPts val="0"/>
              </a:spcBef>
              <a:spcAft>
                <a:spcPts val="0"/>
              </a:spcAft>
              <a:buClr>
                <a:schemeClr val="lt1"/>
              </a:buClr>
              <a:buSzPts val="6200"/>
              <a:buNone/>
              <a:defRPr>
                <a:solidFill>
                  <a:schemeClr val="lt1"/>
                </a:solidFill>
              </a:defRPr>
            </a:lvl6pPr>
            <a:lvl7pPr lvl="6" algn="l" rtl="0">
              <a:lnSpc>
                <a:spcPct val="100000"/>
              </a:lnSpc>
              <a:spcBef>
                <a:spcPts val="0"/>
              </a:spcBef>
              <a:spcAft>
                <a:spcPts val="0"/>
              </a:spcAft>
              <a:buClr>
                <a:schemeClr val="lt1"/>
              </a:buClr>
              <a:buSzPts val="6200"/>
              <a:buNone/>
              <a:defRPr>
                <a:solidFill>
                  <a:schemeClr val="lt1"/>
                </a:solidFill>
              </a:defRPr>
            </a:lvl7pPr>
            <a:lvl8pPr lvl="7" algn="l" rtl="0">
              <a:lnSpc>
                <a:spcPct val="100000"/>
              </a:lnSpc>
              <a:spcBef>
                <a:spcPts val="0"/>
              </a:spcBef>
              <a:spcAft>
                <a:spcPts val="0"/>
              </a:spcAft>
              <a:buClr>
                <a:schemeClr val="lt1"/>
              </a:buClr>
              <a:buSzPts val="6200"/>
              <a:buNone/>
              <a:defRPr>
                <a:solidFill>
                  <a:schemeClr val="lt1"/>
                </a:solidFill>
              </a:defRPr>
            </a:lvl8pPr>
            <a:lvl9pPr lvl="8" algn="l" rtl="0">
              <a:lnSpc>
                <a:spcPct val="100000"/>
              </a:lnSpc>
              <a:spcBef>
                <a:spcPts val="0"/>
              </a:spcBef>
              <a:spcAft>
                <a:spcPts val="0"/>
              </a:spcAft>
              <a:buClr>
                <a:schemeClr val="lt1"/>
              </a:buClr>
              <a:buSzPts val="6200"/>
              <a:buNone/>
              <a:defRPr>
                <a:solidFill>
                  <a:schemeClr val="lt1"/>
                </a:solidFill>
              </a:defRPr>
            </a:lvl9pPr>
          </a:lstStyle>
          <a:p>
            <a:endParaRPr/>
          </a:p>
        </p:txBody>
      </p:sp>
      <p:sp>
        <p:nvSpPr>
          <p:cNvPr id="52" name="Google Shape;52;g8379cc4f9d_0_729"/>
          <p:cNvSpPr txBox="1">
            <a:spLocks noGrp="1"/>
          </p:cNvSpPr>
          <p:nvPr>
            <p:ph type="sldNum" idx="12"/>
          </p:nvPr>
        </p:nvSpPr>
        <p:spPr>
          <a:xfrm>
            <a:off x="18627641" y="10253320"/>
            <a:ext cx="1206300" cy="865500"/>
          </a:xfrm>
          <a:prstGeom prst="rect">
            <a:avLst/>
          </a:prstGeom>
          <a:noFill/>
          <a:ln>
            <a:noFill/>
          </a:ln>
        </p:spPr>
        <p:txBody>
          <a:bodyPr spcFirstLastPara="1" wrap="square" lIns="201025" tIns="201025" rIns="201025" bIns="201025" anchor="ctr" anchorCtr="0">
            <a:noAutofit/>
          </a:bodyPr>
          <a:lstStyle>
            <a:lvl1pPr marL="0" marR="0" lvl="0"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g8379cc4f9d_0_733"/>
          <p:cNvSpPr/>
          <p:nvPr/>
        </p:nvSpPr>
        <p:spPr>
          <a:xfrm>
            <a:off x="0" y="0"/>
            <a:ext cx="8276400" cy="11309400"/>
          </a:xfrm>
          <a:prstGeom prst="rect">
            <a:avLst/>
          </a:prstGeom>
          <a:solidFill>
            <a:schemeClr val="dk1"/>
          </a:solidFill>
          <a:ln>
            <a:noFill/>
          </a:ln>
        </p:spPr>
        <p:txBody>
          <a:bodyPr spcFirstLastPara="1" wrap="square" lIns="201025" tIns="201025" rIns="201025" bIns="201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g8379cc4f9d_0_733"/>
          <p:cNvSpPr txBox="1">
            <a:spLocks noGrp="1"/>
          </p:cNvSpPr>
          <p:nvPr>
            <p:ph type="title"/>
          </p:nvPr>
        </p:nvSpPr>
        <p:spPr>
          <a:xfrm>
            <a:off x="685362" y="1101417"/>
            <a:ext cx="6876300" cy="4021800"/>
          </a:xfrm>
          <a:prstGeom prst="rect">
            <a:avLst/>
          </a:prstGeom>
          <a:noFill/>
          <a:ln>
            <a:noFill/>
          </a:ln>
        </p:spPr>
        <p:txBody>
          <a:bodyPr spcFirstLastPara="1" wrap="square" lIns="201025" tIns="201025" rIns="201025" bIns="201025" anchor="t" anchorCtr="0">
            <a:noAutofit/>
          </a:bodyPr>
          <a:lstStyle>
            <a:lvl1pPr lvl="0" algn="l" rtl="0">
              <a:lnSpc>
                <a:spcPct val="100000"/>
              </a:lnSpc>
              <a:spcBef>
                <a:spcPts val="0"/>
              </a:spcBef>
              <a:spcAft>
                <a:spcPts val="0"/>
              </a:spcAft>
              <a:buClr>
                <a:schemeClr val="lt1"/>
              </a:buClr>
              <a:buSzPts val="6200"/>
              <a:buNone/>
              <a:defRPr>
                <a:solidFill>
                  <a:schemeClr val="lt1"/>
                </a:solidFill>
              </a:defRPr>
            </a:lvl1pPr>
            <a:lvl2pPr lvl="1" algn="l" rtl="0">
              <a:lnSpc>
                <a:spcPct val="100000"/>
              </a:lnSpc>
              <a:spcBef>
                <a:spcPts val="0"/>
              </a:spcBef>
              <a:spcAft>
                <a:spcPts val="0"/>
              </a:spcAft>
              <a:buClr>
                <a:schemeClr val="lt1"/>
              </a:buClr>
              <a:buSzPts val="6200"/>
              <a:buNone/>
              <a:defRPr>
                <a:solidFill>
                  <a:schemeClr val="lt1"/>
                </a:solidFill>
              </a:defRPr>
            </a:lvl2pPr>
            <a:lvl3pPr lvl="2" algn="l" rtl="0">
              <a:lnSpc>
                <a:spcPct val="100000"/>
              </a:lnSpc>
              <a:spcBef>
                <a:spcPts val="0"/>
              </a:spcBef>
              <a:spcAft>
                <a:spcPts val="0"/>
              </a:spcAft>
              <a:buClr>
                <a:schemeClr val="lt1"/>
              </a:buClr>
              <a:buSzPts val="6200"/>
              <a:buNone/>
              <a:defRPr>
                <a:solidFill>
                  <a:schemeClr val="lt1"/>
                </a:solidFill>
              </a:defRPr>
            </a:lvl3pPr>
            <a:lvl4pPr lvl="3" algn="l" rtl="0">
              <a:lnSpc>
                <a:spcPct val="100000"/>
              </a:lnSpc>
              <a:spcBef>
                <a:spcPts val="0"/>
              </a:spcBef>
              <a:spcAft>
                <a:spcPts val="0"/>
              </a:spcAft>
              <a:buClr>
                <a:schemeClr val="lt1"/>
              </a:buClr>
              <a:buSzPts val="6200"/>
              <a:buNone/>
              <a:defRPr>
                <a:solidFill>
                  <a:schemeClr val="lt1"/>
                </a:solidFill>
              </a:defRPr>
            </a:lvl4pPr>
            <a:lvl5pPr lvl="4" algn="l" rtl="0">
              <a:lnSpc>
                <a:spcPct val="100000"/>
              </a:lnSpc>
              <a:spcBef>
                <a:spcPts val="0"/>
              </a:spcBef>
              <a:spcAft>
                <a:spcPts val="0"/>
              </a:spcAft>
              <a:buClr>
                <a:schemeClr val="lt1"/>
              </a:buClr>
              <a:buSzPts val="6200"/>
              <a:buNone/>
              <a:defRPr>
                <a:solidFill>
                  <a:schemeClr val="lt1"/>
                </a:solidFill>
              </a:defRPr>
            </a:lvl5pPr>
            <a:lvl6pPr lvl="5" algn="l" rtl="0">
              <a:lnSpc>
                <a:spcPct val="100000"/>
              </a:lnSpc>
              <a:spcBef>
                <a:spcPts val="0"/>
              </a:spcBef>
              <a:spcAft>
                <a:spcPts val="0"/>
              </a:spcAft>
              <a:buClr>
                <a:schemeClr val="lt1"/>
              </a:buClr>
              <a:buSzPts val="6200"/>
              <a:buNone/>
              <a:defRPr>
                <a:solidFill>
                  <a:schemeClr val="lt1"/>
                </a:solidFill>
              </a:defRPr>
            </a:lvl6pPr>
            <a:lvl7pPr lvl="6" algn="l" rtl="0">
              <a:lnSpc>
                <a:spcPct val="100000"/>
              </a:lnSpc>
              <a:spcBef>
                <a:spcPts val="0"/>
              </a:spcBef>
              <a:spcAft>
                <a:spcPts val="0"/>
              </a:spcAft>
              <a:buClr>
                <a:schemeClr val="lt1"/>
              </a:buClr>
              <a:buSzPts val="6200"/>
              <a:buNone/>
              <a:defRPr>
                <a:solidFill>
                  <a:schemeClr val="lt1"/>
                </a:solidFill>
              </a:defRPr>
            </a:lvl7pPr>
            <a:lvl8pPr lvl="7" algn="l" rtl="0">
              <a:lnSpc>
                <a:spcPct val="100000"/>
              </a:lnSpc>
              <a:spcBef>
                <a:spcPts val="0"/>
              </a:spcBef>
              <a:spcAft>
                <a:spcPts val="0"/>
              </a:spcAft>
              <a:buClr>
                <a:schemeClr val="lt1"/>
              </a:buClr>
              <a:buSzPts val="6200"/>
              <a:buNone/>
              <a:defRPr>
                <a:solidFill>
                  <a:schemeClr val="lt1"/>
                </a:solidFill>
              </a:defRPr>
            </a:lvl8pPr>
            <a:lvl9pPr lvl="8" algn="l" rtl="0">
              <a:lnSpc>
                <a:spcPct val="100000"/>
              </a:lnSpc>
              <a:spcBef>
                <a:spcPts val="0"/>
              </a:spcBef>
              <a:spcAft>
                <a:spcPts val="0"/>
              </a:spcAft>
              <a:buClr>
                <a:schemeClr val="lt1"/>
              </a:buClr>
              <a:buSzPts val="6200"/>
              <a:buNone/>
              <a:defRPr>
                <a:solidFill>
                  <a:schemeClr val="lt1"/>
                </a:solidFill>
              </a:defRPr>
            </a:lvl9pPr>
          </a:lstStyle>
          <a:p>
            <a:endParaRPr/>
          </a:p>
        </p:txBody>
      </p:sp>
      <p:sp>
        <p:nvSpPr>
          <p:cNvPr id="56" name="Google Shape;56;g8379cc4f9d_0_733"/>
          <p:cNvSpPr txBox="1">
            <a:spLocks noGrp="1"/>
          </p:cNvSpPr>
          <p:nvPr>
            <p:ph type="body" idx="1"/>
          </p:nvPr>
        </p:nvSpPr>
        <p:spPr>
          <a:xfrm>
            <a:off x="685307" y="5256479"/>
            <a:ext cx="6876300" cy="5052900"/>
          </a:xfrm>
          <a:prstGeom prst="rect">
            <a:avLst/>
          </a:prstGeom>
          <a:noFill/>
          <a:ln>
            <a:noFill/>
          </a:ln>
        </p:spPr>
        <p:txBody>
          <a:bodyPr spcFirstLastPara="1" wrap="square" lIns="201025" tIns="201025" rIns="201025" bIns="201025" anchor="t" anchorCtr="0">
            <a:noAutofit/>
          </a:bodyPr>
          <a:lstStyle>
            <a:lvl1pPr marL="457200" lvl="0" indent="-412750" algn="l" rtl="0">
              <a:lnSpc>
                <a:spcPct val="115000"/>
              </a:lnSpc>
              <a:spcBef>
                <a:spcPts val="0"/>
              </a:spcBef>
              <a:spcAft>
                <a:spcPts val="0"/>
              </a:spcAft>
              <a:buClr>
                <a:schemeClr val="accent2"/>
              </a:buClr>
              <a:buSzPts val="2900"/>
              <a:buChar char="●"/>
              <a:defRPr>
                <a:solidFill>
                  <a:schemeClr val="accent2"/>
                </a:solidFill>
              </a:defRPr>
            </a:lvl1pPr>
            <a:lvl2pPr marL="914400" lvl="1" indent="-381000" algn="l" rtl="0">
              <a:lnSpc>
                <a:spcPct val="115000"/>
              </a:lnSpc>
              <a:spcBef>
                <a:spcPts val="3500"/>
              </a:spcBef>
              <a:spcAft>
                <a:spcPts val="0"/>
              </a:spcAft>
              <a:buClr>
                <a:schemeClr val="accent2"/>
              </a:buClr>
              <a:buSzPts val="2400"/>
              <a:buChar char="○"/>
              <a:defRPr>
                <a:solidFill>
                  <a:schemeClr val="accent2"/>
                </a:solidFill>
              </a:defRPr>
            </a:lvl2pPr>
            <a:lvl3pPr marL="1371600" lvl="2" indent="-381000" algn="l" rtl="0">
              <a:lnSpc>
                <a:spcPct val="115000"/>
              </a:lnSpc>
              <a:spcBef>
                <a:spcPts val="3500"/>
              </a:spcBef>
              <a:spcAft>
                <a:spcPts val="0"/>
              </a:spcAft>
              <a:buClr>
                <a:schemeClr val="accent2"/>
              </a:buClr>
              <a:buSzPts val="2400"/>
              <a:buChar char="■"/>
              <a:defRPr>
                <a:solidFill>
                  <a:schemeClr val="accent2"/>
                </a:solidFill>
              </a:defRPr>
            </a:lvl3pPr>
            <a:lvl4pPr marL="1828800" lvl="3" indent="-381000" algn="l" rtl="0">
              <a:lnSpc>
                <a:spcPct val="115000"/>
              </a:lnSpc>
              <a:spcBef>
                <a:spcPts val="3500"/>
              </a:spcBef>
              <a:spcAft>
                <a:spcPts val="0"/>
              </a:spcAft>
              <a:buClr>
                <a:schemeClr val="accent2"/>
              </a:buClr>
              <a:buSzPts val="2400"/>
              <a:buChar char="●"/>
              <a:defRPr>
                <a:solidFill>
                  <a:schemeClr val="accent2"/>
                </a:solidFill>
              </a:defRPr>
            </a:lvl4pPr>
            <a:lvl5pPr marL="2286000" lvl="4" indent="-381000" algn="l" rtl="0">
              <a:lnSpc>
                <a:spcPct val="115000"/>
              </a:lnSpc>
              <a:spcBef>
                <a:spcPts val="3500"/>
              </a:spcBef>
              <a:spcAft>
                <a:spcPts val="0"/>
              </a:spcAft>
              <a:buClr>
                <a:schemeClr val="accent2"/>
              </a:buClr>
              <a:buSzPts val="2400"/>
              <a:buChar char="○"/>
              <a:defRPr>
                <a:solidFill>
                  <a:schemeClr val="accent2"/>
                </a:solidFill>
              </a:defRPr>
            </a:lvl5pPr>
            <a:lvl6pPr marL="2743200" lvl="5" indent="-381000" algn="l" rtl="0">
              <a:lnSpc>
                <a:spcPct val="115000"/>
              </a:lnSpc>
              <a:spcBef>
                <a:spcPts val="3500"/>
              </a:spcBef>
              <a:spcAft>
                <a:spcPts val="0"/>
              </a:spcAft>
              <a:buClr>
                <a:schemeClr val="accent2"/>
              </a:buClr>
              <a:buSzPts val="2400"/>
              <a:buChar char="■"/>
              <a:defRPr>
                <a:solidFill>
                  <a:schemeClr val="accent2"/>
                </a:solidFill>
              </a:defRPr>
            </a:lvl6pPr>
            <a:lvl7pPr marL="3200400" lvl="6" indent="-381000" algn="l" rtl="0">
              <a:lnSpc>
                <a:spcPct val="115000"/>
              </a:lnSpc>
              <a:spcBef>
                <a:spcPts val="3500"/>
              </a:spcBef>
              <a:spcAft>
                <a:spcPts val="0"/>
              </a:spcAft>
              <a:buClr>
                <a:schemeClr val="accent2"/>
              </a:buClr>
              <a:buSzPts val="2400"/>
              <a:buChar char="●"/>
              <a:defRPr>
                <a:solidFill>
                  <a:schemeClr val="accent2"/>
                </a:solidFill>
              </a:defRPr>
            </a:lvl7pPr>
            <a:lvl8pPr marL="3657600" lvl="7" indent="-381000" algn="l" rtl="0">
              <a:lnSpc>
                <a:spcPct val="115000"/>
              </a:lnSpc>
              <a:spcBef>
                <a:spcPts val="3500"/>
              </a:spcBef>
              <a:spcAft>
                <a:spcPts val="0"/>
              </a:spcAft>
              <a:buClr>
                <a:schemeClr val="accent2"/>
              </a:buClr>
              <a:buSzPts val="2400"/>
              <a:buChar char="○"/>
              <a:defRPr>
                <a:solidFill>
                  <a:schemeClr val="accent2"/>
                </a:solidFill>
              </a:defRPr>
            </a:lvl8pPr>
            <a:lvl9pPr marL="4114800" lvl="8" indent="-381000" algn="l" rtl="0">
              <a:lnSpc>
                <a:spcPct val="115000"/>
              </a:lnSpc>
              <a:spcBef>
                <a:spcPts val="3500"/>
              </a:spcBef>
              <a:spcAft>
                <a:spcPts val="3500"/>
              </a:spcAft>
              <a:buClr>
                <a:schemeClr val="accent2"/>
              </a:buClr>
              <a:buSzPts val="2400"/>
              <a:buChar char="■"/>
              <a:defRPr>
                <a:solidFill>
                  <a:schemeClr val="accent2"/>
                </a:solidFill>
              </a:defRPr>
            </a:lvl9pPr>
          </a:lstStyle>
          <a:p>
            <a:endParaRPr/>
          </a:p>
        </p:txBody>
      </p:sp>
      <p:sp>
        <p:nvSpPr>
          <p:cNvPr id="57" name="Google Shape;57;g8379cc4f9d_0_733"/>
          <p:cNvSpPr txBox="1">
            <a:spLocks noGrp="1"/>
          </p:cNvSpPr>
          <p:nvPr>
            <p:ph type="sldNum" idx="12"/>
          </p:nvPr>
        </p:nvSpPr>
        <p:spPr>
          <a:xfrm>
            <a:off x="18627641" y="10253320"/>
            <a:ext cx="1206300" cy="865500"/>
          </a:xfrm>
          <a:prstGeom prst="rect">
            <a:avLst/>
          </a:prstGeom>
          <a:noFill/>
          <a:ln>
            <a:noFill/>
          </a:ln>
        </p:spPr>
        <p:txBody>
          <a:bodyPr spcFirstLastPara="1" wrap="square" lIns="201025" tIns="201025" rIns="201025" bIns="201025" anchor="ctr" anchorCtr="0">
            <a:noAutofit/>
          </a:bodyPr>
          <a:lstStyle>
            <a:lvl1pPr marL="0" marR="0" lvl="0"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
        <p:cNvGrpSpPr/>
        <p:nvPr/>
      </p:nvGrpSpPr>
      <p:grpSpPr>
        <a:xfrm>
          <a:off x="0" y="0"/>
          <a:ext cx="0" cy="0"/>
          <a:chOff x="0" y="0"/>
          <a:chExt cx="0" cy="0"/>
        </a:xfrm>
      </p:grpSpPr>
      <p:sp>
        <p:nvSpPr>
          <p:cNvPr id="59" name="Google Shape;59;g8379cc4f9d_0_738"/>
          <p:cNvSpPr txBox="1">
            <a:spLocks noGrp="1"/>
          </p:cNvSpPr>
          <p:nvPr>
            <p:ph type="title"/>
          </p:nvPr>
        </p:nvSpPr>
        <p:spPr>
          <a:xfrm>
            <a:off x="685252" y="1755934"/>
            <a:ext cx="13736400" cy="7797600"/>
          </a:xfrm>
          <a:prstGeom prst="rect">
            <a:avLst/>
          </a:prstGeom>
          <a:noFill/>
          <a:ln>
            <a:noFill/>
          </a:ln>
        </p:spPr>
        <p:txBody>
          <a:bodyPr spcFirstLastPara="1" wrap="square" lIns="201025" tIns="201025" rIns="201025" bIns="201025" anchor="ctr" anchorCtr="0">
            <a:noAutofit/>
          </a:bodyPr>
          <a:lstStyle>
            <a:lvl1pPr lvl="0" algn="l" rtl="0">
              <a:lnSpc>
                <a:spcPct val="100000"/>
              </a:lnSpc>
              <a:spcBef>
                <a:spcPts val="0"/>
              </a:spcBef>
              <a:spcAft>
                <a:spcPts val="0"/>
              </a:spcAft>
              <a:buSzPts val="7900"/>
              <a:buNone/>
              <a:defRPr sz="7900"/>
            </a:lvl1pPr>
            <a:lvl2pPr lvl="1" algn="l" rtl="0">
              <a:lnSpc>
                <a:spcPct val="100000"/>
              </a:lnSpc>
              <a:spcBef>
                <a:spcPts val="0"/>
              </a:spcBef>
              <a:spcAft>
                <a:spcPts val="0"/>
              </a:spcAft>
              <a:buSzPts val="7900"/>
              <a:buNone/>
              <a:defRPr sz="7900"/>
            </a:lvl2pPr>
            <a:lvl3pPr lvl="2" algn="l" rtl="0">
              <a:lnSpc>
                <a:spcPct val="100000"/>
              </a:lnSpc>
              <a:spcBef>
                <a:spcPts val="0"/>
              </a:spcBef>
              <a:spcAft>
                <a:spcPts val="0"/>
              </a:spcAft>
              <a:buSzPts val="7900"/>
              <a:buNone/>
              <a:defRPr sz="7900"/>
            </a:lvl3pPr>
            <a:lvl4pPr lvl="3" algn="l" rtl="0">
              <a:lnSpc>
                <a:spcPct val="100000"/>
              </a:lnSpc>
              <a:spcBef>
                <a:spcPts val="0"/>
              </a:spcBef>
              <a:spcAft>
                <a:spcPts val="0"/>
              </a:spcAft>
              <a:buSzPts val="7900"/>
              <a:buNone/>
              <a:defRPr sz="7900"/>
            </a:lvl4pPr>
            <a:lvl5pPr lvl="4" algn="l" rtl="0">
              <a:lnSpc>
                <a:spcPct val="100000"/>
              </a:lnSpc>
              <a:spcBef>
                <a:spcPts val="0"/>
              </a:spcBef>
              <a:spcAft>
                <a:spcPts val="0"/>
              </a:spcAft>
              <a:buSzPts val="7900"/>
              <a:buNone/>
              <a:defRPr sz="7900"/>
            </a:lvl5pPr>
            <a:lvl6pPr lvl="5" algn="l" rtl="0">
              <a:lnSpc>
                <a:spcPct val="100000"/>
              </a:lnSpc>
              <a:spcBef>
                <a:spcPts val="0"/>
              </a:spcBef>
              <a:spcAft>
                <a:spcPts val="0"/>
              </a:spcAft>
              <a:buSzPts val="7900"/>
              <a:buNone/>
              <a:defRPr sz="7900"/>
            </a:lvl6pPr>
            <a:lvl7pPr lvl="6" algn="l" rtl="0">
              <a:lnSpc>
                <a:spcPct val="100000"/>
              </a:lnSpc>
              <a:spcBef>
                <a:spcPts val="0"/>
              </a:spcBef>
              <a:spcAft>
                <a:spcPts val="0"/>
              </a:spcAft>
              <a:buSzPts val="7900"/>
              <a:buNone/>
              <a:defRPr sz="7900"/>
            </a:lvl7pPr>
            <a:lvl8pPr lvl="7" algn="l" rtl="0">
              <a:lnSpc>
                <a:spcPct val="100000"/>
              </a:lnSpc>
              <a:spcBef>
                <a:spcPts val="0"/>
              </a:spcBef>
              <a:spcAft>
                <a:spcPts val="0"/>
              </a:spcAft>
              <a:buSzPts val="7900"/>
              <a:buNone/>
              <a:defRPr sz="7900"/>
            </a:lvl8pPr>
            <a:lvl9pPr lvl="8" algn="l" rtl="0">
              <a:lnSpc>
                <a:spcPct val="100000"/>
              </a:lnSpc>
              <a:spcBef>
                <a:spcPts val="0"/>
              </a:spcBef>
              <a:spcAft>
                <a:spcPts val="0"/>
              </a:spcAft>
              <a:buSzPts val="7900"/>
              <a:buNone/>
              <a:defRPr sz="7900"/>
            </a:lvl9pPr>
          </a:lstStyle>
          <a:p>
            <a:endParaRPr/>
          </a:p>
        </p:txBody>
      </p:sp>
      <p:sp>
        <p:nvSpPr>
          <p:cNvPr id="60" name="Google Shape;60;g8379cc4f9d_0_738"/>
          <p:cNvSpPr txBox="1">
            <a:spLocks noGrp="1"/>
          </p:cNvSpPr>
          <p:nvPr>
            <p:ph type="sldNum" idx="12"/>
          </p:nvPr>
        </p:nvSpPr>
        <p:spPr>
          <a:xfrm>
            <a:off x="18627641" y="10253320"/>
            <a:ext cx="1206300" cy="865500"/>
          </a:xfrm>
          <a:prstGeom prst="rect">
            <a:avLst/>
          </a:prstGeom>
          <a:noFill/>
          <a:ln>
            <a:noFill/>
          </a:ln>
        </p:spPr>
        <p:txBody>
          <a:bodyPr spcFirstLastPara="1" wrap="square" lIns="201025" tIns="201025" rIns="201025" bIns="201025" anchor="ctr" anchorCtr="0">
            <a:noAutofit/>
          </a:bodyPr>
          <a:lstStyle>
            <a:lvl1pPr marL="0" marR="0" lvl="0"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2200"/>
              <a:buFont typeface="Arial"/>
              <a:buNone/>
              <a:defRPr sz="22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g8379cc4f9d_0_741"/>
          <p:cNvSpPr/>
          <p:nvPr/>
        </p:nvSpPr>
        <p:spPr>
          <a:xfrm>
            <a:off x="0" y="0"/>
            <a:ext cx="10052100" cy="11309400"/>
          </a:xfrm>
          <a:prstGeom prst="rect">
            <a:avLst/>
          </a:prstGeom>
          <a:solidFill>
            <a:schemeClr val="dk1"/>
          </a:solidFill>
          <a:ln>
            <a:noFill/>
          </a:ln>
        </p:spPr>
        <p:txBody>
          <a:bodyPr spcFirstLastPara="1" wrap="square" lIns="201025" tIns="201025" rIns="201025" bIns="201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g8379cc4f9d_0_741"/>
          <p:cNvSpPr txBox="1">
            <a:spLocks noGrp="1"/>
          </p:cNvSpPr>
          <p:nvPr>
            <p:ph type="title"/>
          </p:nvPr>
        </p:nvSpPr>
        <p:spPr>
          <a:xfrm>
            <a:off x="684428" y="1101417"/>
            <a:ext cx="8144400" cy="4506600"/>
          </a:xfrm>
          <a:prstGeom prst="rect">
            <a:avLst/>
          </a:prstGeom>
          <a:noFill/>
          <a:ln>
            <a:noFill/>
          </a:ln>
        </p:spPr>
        <p:txBody>
          <a:bodyPr spcFirstLastPara="1" wrap="square" lIns="201025" tIns="201025" rIns="201025" bIns="201025" anchor="t" anchorCtr="0">
            <a:noAutofit/>
          </a:bodyPr>
          <a:lstStyle>
            <a:lvl1pPr lvl="0" algn="l" rtl="0">
              <a:lnSpc>
                <a:spcPct val="100000"/>
              </a:lnSpc>
              <a:spcBef>
                <a:spcPts val="0"/>
              </a:spcBef>
              <a:spcAft>
                <a:spcPts val="0"/>
              </a:spcAft>
              <a:buClr>
                <a:schemeClr val="lt1"/>
              </a:buClr>
              <a:buSzPts val="6200"/>
              <a:buNone/>
              <a:defRPr>
                <a:solidFill>
                  <a:schemeClr val="lt1"/>
                </a:solidFill>
              </a:defRPr>
            </a:lvl1pPr>
            <a:lvl2pPr lvl="1" algn="l" rtl="0">
              <a:lnSpc>
                <a:spcPct val="100000"/>
              </a:lnSpc>
              <a:spcBef>
                <a:spcPts val="0"/>
              </a:spcBef>
              <a:spcAft>
                <a:spcPts val="0"/>
              </a:spcAft>
              <a:buClr>
                <a:schemeClr val="lt1"/>
              </a:buClr>
              <a:buSzPts val="6200"/>
              <a:buNone/>
              <a:defRPr>
                <a:solidFill>
                  <a:schemeClr val="lt1"/>
                </a:solidFill>
              </a:defRPr>
            </a:lvl2pPr>
            <a:lvl3pPr lvl="2" algn="l" rtl="0">
              <a:lnSpc>
                <a:spcPct val="100000"/>
              </a:lnSpc>
              <a:spcBef>
                <a:spcPts val="0"/>
              </a:spcBef>
              <a:spcAft>
                <a:spcPts val="0"/>
              </a:spcAft>
              <a:buClr>
                <a:schemeClr val="lt1"/>
              </a:buClr>
              <a:buSzPts val="6200"/>
              <a:buNone/>
              <a:defRPr>
                <a:solidFill>
                  <a:schemeClr val="lt1"/>
                </a:solidFill>
              </a:defRPr>
            </a:lvl3pPr>
            <a:lvl4pPr lvl="3" algn="l" rtl="0">
              <a:lnSpc>
                <a:spcPct val="100000"/>
              </a:lnSpc>
              <a:spcBef>
                <a:spcPts val="0"/>
              </a:spcBef>
              <a:spcAft>
                <a:spcPts val="0"/>
              </a:spcAft>
              <a:buClr>
                <a:schemeClr val="lt1"/>
              </a:buClr>
              <a:buSzPts val="6200"/>
              <a:buNone/>
              <a:defRPr>
                <a:solidFill>
                  <a:schemeClr val="lt1"/>
                </a:solidFill>
              </a:defRPr>
            </a:lvl4pPr>
            <a:lvl5pPr lvl="4" algn="l" rtl="0">
              <a:lnSpc>
                <a:spcPct val="100000"/>
              </a:lnSpc>
              <a:spcBef>
                <a:spcPts val="0"/>
              </a:spcBef>
              <a:spcAft>
                <a:spcPts val="0"/>
              </a:spcAft>
              <a:buClr>
                <a:schemeClr val="lt1"/>
              </a:buClr>
              <a:buSzPts val="6200"/>
              <a:buNone/>
              <a:defRPr>
                <a:solidFill>
                  <a:schemeClr val="lt1"/>
                </a:solidFill>
              </a:defRPr>
            </a:lvl5pPr>
            <a:lvl6pPr lvl="5" algn="l" rtl="0">
              <a:lnSpc>
                <a:spcPct val="100000"/>
              </a:lnSpc>
              <a:spcBef>
                <a:spcPts val="0"/>
              </a:spcBef>
              <a:spcAft>
                <a:spcPts val="0"/>
              </a:spcAft>
              <a:buClr>
                <a:schemeClr val="lt1"/>
              </a:buClr>
              <a:buSzPts val="6200"/>
              <a:buNone/>
              <a:defRPr>
                <a:solidFill>
                  <a:schemeClr val="lt1"/>
                </a:solidFill>
              </a:defRPr>
            </a:lvl6pPr>
            <a:lvl7pPr lvl="6" algn="l" rtl="0">
              <a:lnSpc>
                <a:spcPct val="100000"/>
              </a:lnSpc>
              <a:spcBef>
                <a:spcPts val="0"/>
              </a:spcBef>
              <a:spcAft>
                <a:spcPts val="0"/>
              </a:spcAft>
              <a:buClr>
                <a:schemeClr val="lt1"/>
              </a:buClr>
              <a:buSzPts val="6200"/>
              <a:buNone/>
              <a:defRPr>
                <a:solidFill>
                  <a:schemeClr val="lt1"/>
                </a:solidFill>
              </a:defRPr>
            </a:lvl7pPr>
            <a:lvl8pPr lvl="7" algn="l" rtl="0">
              <a:lnSpc>
                <a:spcPct val="100000"/>
              </a:lnSpc>
              <a:spcBef>
                <a:spcPts val="0"/>
              </a:spcBef>
              <a:spcAft>
                <a:spcPts val="0"/>
              </a:spcAft>
              <a:buClr>
                <a:schemeClr val="lt1"/>
              </a:buClr>
              <a:buSzPts val="6200"/>
              <a:buNone/>
              <a:defRPr>
                <a:solidFill>
                  <a:schemeClr val="lt1"/>
                </a:solidFill>
              </a:defRPr>
            </a:lvl8pPr>
            <a:lvl9pPr lvl="8" algn="l" rtl="0">
              <a:lnSpc>
                <a:spcPct val="100000"/>
              </a:lnSpc>
              <a:spcBef>
                <a:spcPts val="0"/>
              </a:spcBef>
              <a:spcAft>
                <a:spcPts val="0"/>
              </a:spcAft>
              <a:buClr>
                <a:schemeClr val="lt1"/>
              </a:buClr>
              <a:buSzPts val="6200"/>
              <a:buNone/>
              <a:defRPr>
                <a:solidFill>
                  <a:schemeClr val="lt1"/>
                </a:solidFill>
              </a:defRPr>
            </a:lvl9pPr>
          </a:lstStyle>
          <a:p>
            <a:endParaRPr/>
          </a:p>
        </p:txBody>
      </p:sp>
      <p:sp>
        <p:nvSpPr>
          <p:cNvPr id="64" name="Google Shape;64;g8379cc4f9d_0_741"/>
          <p:cNvSpPr txBox="1">
            <a:spLocks noGrp="1"/>
          </p:cNvSpPr>
          <p:nvPr>
            <p:ph type="subTitle" idx="1"/>
          </p:nvPr>
        </p:nvSpPr>
        <p:spPr>
          <a:xfrm>
            <a:off x="670137" y="5775552"/>
            <a:ext cx="8144400" cy="2037600"/>
          </a:xfrm>
          <a:prstGeom prst="rect">
            <a:avLst/>
          </a:prstGeom>
          <a:noFill/>
          <a:ln>
            <a:noFill/>
          </a:ln>
        </p:spPr>
        <p:txBody>
          <a:bodyPr spcFirstLastPara="1" wrap="square" lIns="201025" tIns="201025" rIns="201025" bIns="201025" anchor="t" anchorCtr="0">
            <a:noAutofit/>
          </a:bodyPr>
          <a:lstStyle>
            <a:lvl1pPr lvl="0" algn="l" rtl="0">
              <a:lnSpc>
                <a:spcPct val="100000"/>
              </a:lnSpc>
              <a:spcBef>
                <a:spcPts val="0"/>
              </a:spcBef>
              <a:spcAft>
                <a:spcPts val="0"/>
              </a:spcAft>
              <a:buClr>
                <a:schemeClr val="accent2"/>
              </a:buClr>
              <a:buSzPts val="3500"/>
              <a:buNone/>
              <a:defRPr sz="3500">
                <a:solidFill>
                  <a:schemeClr val="accent2"/>
                </a:solidFill>
              </a:defRPr>
            </a:lvl1pPr>
            <a:lvl2pPr lvl="1" algn="l" rtl="0">
              <a:lnSpc>
                <a:spcPct val="100000"/>
              </a:lnSpc>
              <a:spcBef>
                <a:spcPts val="0"/>
              </a:spcBef>
              <a:spcAft>
                <a:spcPts val="0"/>
              </a:spcAft>
              <a:buClr>
                <a:schemeClr val="accent2"/>
              </a:buClr>
              <a:buSzPts val="3500"/>
              <a:buNone/>
              <a:defRPr sz="3500">
                <a:solidFill>
                  <a:schemeClr val="accent2"/>
                </a:solidFill>
              </a:defRPr>
            </a:lvl2pPr>
            <a:lvl3pPr lvl="2" algn="l" rtl="0">
              <a:lnSpc>
                <a:spcPct val="100000"/>
              </a:lnSpc>
              <a:spcBef>
                <a:spcPts val="0"/>
              </a:spcBef>
              <a:spcAft>
                <a:spcPts val="0"/>
              </a:spcAft>
              <a:buClr>
                <a:schemeClr val="accent2"/>
              </a:buClr>
              <a:buSzPts val="3500"/>
              <a:buNone/>
              <a:defRPr sz="3500">
                <a:solidFill>
                  <a:schemeClr val="accent2"/>
                </a:solidFill>
              </a:defRPr>
            </a:lvl3pPr>
            <a:lvl4pPr lvl="3" algn="l" rtl="0">
              <a:lnSpc>
                <a:spcPct val="100000"/>
              </a:lnSpc>
              <a:spcBef>
                <a:spcPts val="0"/>
              </a:spcBef>
              <a:spcAft>
                <a:spcPts val="0"/>
              </a:spcAft>
              <a:buClr>
                <a:schemeClr val="accent2"/>
              </a:buClr>
              <a:buSzPts val="3500"/>
              <a:buNone/>
              <a:defRPr sz="3500">
                <a:solidFill>
                  <a:schemeClr val="accent2"/>
                </a:solidFill>
              </a:defRPr>
            </a:lvl4pPr>
            <a:lvl5pPr lvl="4" algn="l" rtl="0">
              <a:lnSpc>
                <a:spcPct val="100000"/>
              </a:lnSpc>
              <a:spcBef>
                <a:spcPts val="0"/>
              </a:spcBef>
              <a:spcAft>
                <a:spcPts val="0"/>
              </a:spcAft>
              <a:buClr>
                <a:schemeClr val="accent2"/>
              </a:buClr>
              <a:buSzPts val="3500"/>
              <a:buNone/>
              <a:defRPr sz="3500">
                <a:solidFill>
                  <a:schemeClr val="accent2"/>
                </a:solidFill>
              </a:defRPr>
            </a:lvl5pPr>
            <a:lvl6pPr lvl="5" algn="l" rtl="0">
              <a:lnSpc>
                <a:spcPct val="100000"/>
              </a:lnSpc>
              <a:spcBef>
                <a:spcPts val="0"/>
              </a:spcBef>
              <a:spcAft>
                <a:spcPts val="0"/>
              </a:spcAft>
              <a:buClr>
                <a:schemeClr val="accent2"/>
              </a:buClr>
              <a:buSzPts val="3500"/>
              <a:buNone/>
              <a:defRPr sz="3500">
                <a:solidFill>
                  <a:schemeClr val="accent2"/>
                </a:solidFill>
              </a:defRPr>
            </a:lvl6pPr>
            <a:lvl7pPr lvl="6" algn="l" rtl="0">
              <a:lnSpc>
                <a:spcPct val="100000"/>
              </a:lnSpc>
              <a:spcBef>
                <a:spcPts val="0"/>
              </a:spcBef>
              <a:spcAft>
                <a:spcPts val="0"/>
              </a:spcAft>
              <a:buClr>
                <a:schemeClr val="accent2"/>
              </a:buClr>
              <a:buSzPts val="3500"/>
              <a:buNone/>
              <a:defRPr sz="3500">
                <a:solidFill>
                  <a:schemeClr val="accent2"/>
                </a:solidFill>
              </a:defRPr>
            </a:lvl7pPr>
            <a:lvl8pPr lvl="7" algn="l" rtl="0">
              <a:lnSpc>
                <a:spcPct val="100000"/>
              </a:lnSpc>
              <a:spcBef>
                <a:spcPts val="0"/>
              </a:spcBef>
              <a:spcAft>
                <a:spcPts val="0"/>
              </a:spcAft>
              <a:buClr>
                <a:schemeClr val="accent2"/>
              </a:buClr>
              <a:buSzPts val="3500"/>
              <a:buNone/>
              <a:defRPr sz="3500">
                <a:solidFill>
                  <a:schemeClr val="accent2"/>
                </a:solidFill>
              </a:defRPr>
            </a:lvl8pPr>
            <a:lvl9pPr lvl="8" algn="l" rtl="0">
              <a:lnSpc>
                <a:spcPct val="100000"/>
              </a:lnSpc>
              <a:spcBef>
                <a:spcPts val="0"/>
              </a:spcBef>
              <a:spcAft>
                <a:spcPts val="0"/>
              </a:spcAft>
              <a:buClr>
                <a:schemeClr val="accent2"/>
              </a:buClr>
              <a:buSzPts val="3500"/>
              <a:buNone/>
              <a:defRPr sz="3500">
                <a:solidFill>
                  <a:schemeClr val="accent2"/>
                </a:solidFill>
              </a:defRPr>
            </a:lvl9pPr>
          </a:lstStyle>
          <a:p>
            <a:endParaRPr/>
          </a:p>
        </p:txBody>
      </p:sp>
      <p:sp>
        <p:nvSpPr>
          <p:cNvPr id="65" name="Google Shape;65;g8379cc4f9d_0_741"/>
          <p:cNvSpPr txBox="1">
            <a:spLocks noGrp="1"/>
          </p:cNvSpPr>
          <p:nvPr>
            <p:ph type="body" idx="2"/>
          </p:nvPr>
        </p:nvSpPr>
        <p:spPr>
          <a:xfrm>
            <a:off x="10727079" y="1101417"/>
            <a:ext cx="8693400" cy="9040200"/>
          </a:xfrm>
          <a:prstGeom prst="rect">
            <a:avLst/>
          </a:prstGeom>
          <a:noFill/>
          <a:ln>
            <a:noFill/>
          </a:ln>
        </p:spPr>
        <p:txBody>
          <a:bodyPr spcFirstLastPara="1" wrap="square" lIns="201025" tIns="201025" rIns="201025" bIns="201025" anchor="t" anchorCtr="0">
            <a:noAutofit/>
          </a:bodyPr>
          <a:lstStyle>
            <a:lvl1pPr marL="457200" lvl="0" indent="-412750" algn="l" rtl="0">
              <a:lnSpc>
                <a:spcPct val="115000"/>
              </a:lnSpc>
              <a:spcBef>
                <a:spcPts val="0"/>
              </a:spcBef>
              <a:spcAft>
                <a:spcPts val="0"/>
              </a:spcAft>
              <a:buSzPts val="2900"/>
              <a:buChar char="●"/>
              <a:defRPr/>
            </a:lvl1pPr>
            <a:lvl2pPr marL="914400" lvl="1" indent="-381000" algn="l" rtl="0">
              <a:lnSpc>
                <a:spcPct val="115000"/>
              </a:lnSpc>
              <a:spcBef>
                <a:spcPts val="3500"/>
              </a:spcBef>
              <a:spcAft>
                <a:spcPts val="0"/>
              </a:spcAft>
              <a:buSzPts val="2400"/>
              <a:buChar char="○"/>
              <a:defRPr/>
            </a:lvl2pPr>
            <a:lvl3pPr marL="1371600" lvl="2" indent="-381000" algn="l" rtl="0">
              <a:lnSpc>
                <a:spcPct val="115000"/>
              </a:lnSpc>
              <a:spcBef>
                <a:spcPts val="3500"/>
              </a:spcBef>
              <a:spcAft>
                <a:spcPts val="0"/>
              </a:spcAft>
              <a:buSzPts val="2400"/>
              <a:buChar char="■"/>
              <a:defRPr/>
            </a:lvl3pPr>
            <a:lvl4pPr marL="1828800" lvl="3" indent="-381000" algn="l" rtl="0">
              <a:lnSpc>
                <a:spcPct val="115000"/>
              </a:lnSpc>
              <a:spcBef>
                <a:spcPts val="3500"/>
              </a:spcBef>
              <a:spcAft>
                <a:spcPts val="0"/>
              </a:spcAft>
              <a:buSzPts val="2400"/>
              <a:buChar char="●"/>
              <a:defRPr/>
            </a:lvl4pPr>
            <a:lvl5pPr marL="2286000" lvl="4" indent="-381000" algn="l" rtl="0">
              <a:lnSpc>
                <a:spcPct val="115000"/>
              </a:lnSpc>
              <a:spcBef>
                <a:spcPts val="3500"/>
              </a:spcBef>
              <a:spcAft>
                <a:spcPts val="0"/>
              </a:spcAft>
              <a:buSzPts val="2400"/>
              <a:buChar char="○"/>
              <a:defRPr/>
            </a:lvl5pPr>
            <a:lvl6pPr marL="2743200" lvl="5" indent="-381000" algn="l" rtl="0">
              <a:lnSpc>
                <a:spcPct val="115000"/>
              </a:lnSpc>
              <a:spcBef>
                <a:spcPts val="3500"/>
              </a:spcBef>
              <a:spcAft>
                <a:spcPts val="0"/>
              </a:spcAft>
              <a:buSzPts val="2400"/>
              <a:buChar char="■"/>
              <a:defRPr/>
            </a:lvl6pPr>
            <a:lvl7pPr marL="3200400" lvl="6" indent="-381000" algn="l" rtl="0">
              <a:lnSpc>
                <a:spcPct val="115000"/>
              </a:lnSpc>
              <a:spcBef>
                <a:spcPts val="3500"/>
              </a:spcBef>
              <a:spcAft>
                <a:spcPts val="0"/>
              </a:spcAft>
              <a:buSzPts val="2400"/>
              <a:buChar char="●"/>
              <a:defRPr/>
            </a:lvl7pPr>
            <a:lvl8pPr marL="3657600" lvl="7" indent="-381000" algn="l" rtl="0">
              <a:lnSpc>
                <a:spcPct val="115000"/>
              </a:lnSpc>
              <a:spcBef>
                <a:spcPts val="3500"/>
              </a:spcBef>
              <a:spcAft>
                <a:spcPts val="0"/>
              </a:spcAft>
              <a:buSzPts val="2400"/>
              <a:buChar char="○"/>
              <a:defRPr/>
            </a:lvl8pPr>
            <a:lvl9pPr marL="4114800" lvl="8" indent="-381000" algn="l" rtl="0">
              <a:lnSpc>
                <a:spcPct val="115000"/>
              </a:lnSpc>
              <a:spcBef>
                <a:spcPts val="3500"/>
              </a:spcBef>
              <a:spcAft>
                <a:spcPts val="3500"/>
              </a:spcAft>
              <a:buSzPts val="2400"/>
              <a:buChar char="■"/>
              <a:defRPr/>
            </a:lvl9pPr>
          </a:lstStyle>
          <a:p>
            <a:endParaRPr/>
          </a:p>
        </p:txBody>
      </p:sp>
      <p:sp>
        <p:nvSpPr>
          <p:cNvPr id="66" name="Google Shape;66;g8379cc4f9d_0_741"/>
          <p:cNvSpPr txBox="1">
            <a:spLocks noGrp="1"/>
          </p:cNvSpPr>
          <p:nvPr>
            <p:ph type="sldNum" idx="12"/>
          </p:nvPr>
        </p:nvSpPr>
        <p:spPr>
          <a:xfrm>
            <a:off x="18627641" y="10253320"/>
            <a:ext cx="1206300" cy="865500"/>
          </a:xfrm>
          <a:prstGeom prst="rect">
            <a:avLst/>
          </a:prstGeom>
          <a:noFill/>
          <a:ln>
            <a:noFill/>
          </a:ln>
        </p:spPr>
        <p:txBody>
          <a:bodyPr spcFirstLastPara="1" wrap="square" lIns="201025" tIns="201025" rIns="201025" bIns="201025" anchor="ctr" anchorCtr="0">
            <a:noAutofit/>
          </a:bodyPr>
          <a:lstStyle>
            <a:lvl1pPr marL="0" marR="0" lvl="0"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rgbClr val="31589D"/>
        </a:solidFill>
        <a:effectLst/>
      </p:bgPr>
    </p:bg>
    <p:spTree>
      <p:nvGrpSpPr>
        <p:cNvPr id="1" name="Shape 5"/>
        <p:cNvGrpSpPr/>
        <p:nvPr/>
      </p:nvGrpSpPr>
      <p:grpSpPr>
        <a:xfrm>
          <a:off x="0" y="0"/>
          <a:ext cx="0" cy="0"/>
          <a:chOff x="0" y="0"/>
          <a:chExt cx="0" cy="0"/>
        </a:xfrm>
      </p:grpSpPr>
      <p:sp>
        <p:nvSpPr>
          <p:cNvPr id="6" name="Google Shape;6;g8379cc4f9d_0_702"/>
          <p:cNvSpPr txBox="1">
            <a:spLocks noGrp="1"/>
          </p:cNvSpPr>
          <p:nvPr>
            <p:ph type="title"/>
          </p:nvPr>
        </p:nvSpPr>
        <p:spPr>
          <a:xfrm>
            <a:off x="685307" y="978506"/>
            <a:ext cx="18733500" cy="1259100"/>
          </a:xfrm>
          <a:prstGeom prst="rect">
            <a:avLst/>
          </a:prstGeom>
          <a:noFill/>
          <a:ln>
            <a:noFill/>
          </a:ln>
        </p:spPr>
        <p:txBody>
          <a:bodyPr spcFirstLastPara="1" wrap="square" lIns="201025" tIns="201025" rIns="201025" bIns="201025" anchor="t" anchorCtr="0">
            <a:noAutofit/>
          </a:bodyPr>
          <a:lstStyle>
            <a:lvl1pPr marR="0" lvl="0" algn="l" rtl="0">
              <a:lnSpc>
                <a:spcPct val="100000"/>
              </a:lnSpc>
              <a:spcBef>
                <a:spcPts val="0"/>
              </a:spcBef>
              <a:spcAft>
                <a:spcPts val="0"/>
              </a:spcAft>
              <a:buClr>
                <a:schemeClr val="accent1"/>
              </a:buClr>
              <a:buSzPts val="6200"/>
              <a:buFont typeface="Merriweather"/>
              <a:buNone/>
              <a:defRPr sz="62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6200"/>
              <a:buFont typeface="Merriweather"/>
              <a:buNone/>
              <a:defRPr sz="62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6200"/>
              <a:buFont typeface="Merriweather"/>
              <a:buNone/>
              <a:defRPr sz="62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6200"/>
              <a:buFont typeface="Merriweather"/>
              <a:buNone/>
              <a:defRPr sz="62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6200"/>
              <a:buFont typeface="Merriweather"/>
              <a:buNone/>
              <a:defRPr sz="62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6200"/>
              <a:buFont typeface="Merriweather"/>
              <a:buNone/>
              <a:defRPr sz="62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6200"/>
              <a:buFont typeface="Merriweather"/>
              <a:buNone/>
              <a:defRPr sz="62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6200"/>
              <a:buFont typeface="Merriweather"/>
              <a:buNone/>
              <a:defRPr sz="62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6200"/>
              <a:buFont typeface="Merriweather"/>
              <a:buNone/>
              <a:defRPr sz="62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g8379cc4f9d_0_702"/>
          <p:cNvSpPr txBox="1">
            <a:spLocks noGrp="1"/>
          </p:cNvSpPr>
          <p:nvPr>
            <p:ph type="body" idx="1"/>
          </p:nvPr>
        </p:nvSpPr>
        <p:spPr>
          <a:xfrm>
            <a:off x="685307" y="2534022"/>
            <a:ext cx="18733500" cy="7512000"/>
          </a:xfrm>
          <a:prstGeom prst="rect">
            <a:avLst/>
          </a:prstGeom>
          <a:noFill/>
          <a:ln>
            <a:noFill/>
          </a:ln>
        </p:spPr>
        <p:txBody>
          <a:bodyPr spcFirstLastPara="1" wrap="square" lIns="201025" tIns="201025" rIns="201025" bIns="201025" anchor="t" anchorCtr="0">
            <a:noAutofit/>
          </a:bodyPr>
          <a:lstStyle>
            <a:lvl1pPr marL="457200" marR="0" lvl="0" indent="-412750" algn="l" rtl="0">
              <a:lnSpc>
                <a:spcPct val="115000"/>
              </a:lnSpc>
              <a:spcBef>
                <a:spcPts val="0"/>
              </a:spcBef>
              <a:spcAft>
                <a:spcPts val="0"/>
              </a:spcAft>
              <a:buClr>
                <a:schemeClr val="dk2"/>
              </a:buClr>
              <a:buSzPts val="2900"/>
              <a:buFont typeface="Roboto"/>
              <a:buChar char="●"/>
              <a:defRPr sz="2900" b="0" i="0" u="none" strike="noStrike" cap="none">
                <a:solidFill>
                  <a:schemeClr val="dk2"/>
                </a:solidFill>
                <a:latin typeface="Roboto"/>
                <a:ea typeface="Roboto"/>
                <a:cs typeface="Roboto"/>
                <a:sym typeface="Roboto"/>
              </a:defRPr>
            </a:lvl1pPr>
            <a:lvl2pPr marL="914400" marR="0" lvl="1" indent="-381000" algn="l" rtl="0">
              <a:lnSpc>
                <a:spcPct val="115000"/>
              </a:lnSpc>
              <a:spcBef>
                <a:spcPts val="350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2pPr>
            <a:lvl3pPr marL="1371600" marR="0" lvl="2" indent="-381000" algn="l" rtl="0">
              <a:lnSpc>
                <a:spcPct val="115000"/>
              </a:lnSpc>
              <a:spcBef>
                <a:spcPts val="350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3pPr>
            <a:lvl4pPr marL="1828800" marR="0" lvl="3" indent="-381000" algn="l" rtl="0">
              <a:lnSpc>
                <a:spcPct val="115000"/>
              </a:lnSpc>
              <a:spcBef>
                <a:spcPts val="350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4pPr>
            <a:lvl5pPr marL="2286000" marR="0" lvl="4" indent="-381000" algn="l" rtl="0">
              <a:lnSpc>
                <a:spcPct val="115000"/>
              </a:lnSpc>
              <a:spcBef>
                <a:spcPts val="350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5pPr>
            <a:lvl6pPr marL="2743200" marR="0" lvl="5" indent="-381000" algn="l" rtl="0">
              <a:lnSpc>
                <a:spcPct val="115000"/>
              </a:lnSpc>
              <a:spcBef>
                <a:spcPts val="350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6pPr>
            <a:lvl7pPr marL="3200400" marR="0" lvl="6" indent="-381000" algn="l" rtl="0">
              <a:lnSpc>
                <a:spcPct val="115000"/>
              </a:lnSpc>
              <a:spcBef>
                <a:spcPts val="350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7pPr>
            <a:lvl8pPr marL="3657600" marR="0" lvl="7" indent="-381000" algn="l" rtl="0">
              <a:lnSpc>
                <a:spcPct val="115000"/>
              </a:lnSpc>
              <a:spcBef>
                <a:spcPts val="350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8pPr>
            <a:lvl9pPr marL="4114800" marR="0" lvl="8" indent="-381000" algn="l" rtl="0">
              <a:lnSpc>
                <a:spcPct val="115000"/>
              </a:lnSpc>
              <a:spcBef>
                <a:spcPts val="3500"/>
              </a:spcBef>
              <a:spcAft>
                <a:spcPts val="3500"/>
              </a:spcAft>
              <a:buClr>
                <a:schemeClr val="dk2"/>
              </a:buClr>
              <a:buSzPts val="2400"/>
              <a:buFont typeface="Roboto"/>
              <a:buChar char="■"/>
              <a:defRPr sz="2400" b="0" i="0" u="none" strike="noStrike" cap="none">
                <a:solidFill>
                  <a:schemeClr val="dk2"/>
                </a:solidFill>
                <a:latin typeface="Roboto"/>
                <a:ea typeface="Roboto"/>
                <a:cs typeface="Roboto"/>
                <a:sym typeface="Roboto"/>
              </a:defRPr>
            </a:lvl9pPr>
          </a:lstStyle>
          <a:p>
            <a:endParaRPr/>
          </a:p>
        </p:txBody>
      </p:sp>
      <p:sp>
        <p:nvSpPr>
          <p:cNvPr id="8" name="Google Shape;8;g8379cc4f9d_0_702"/>
          <p:cNvSpPr txBox="1">
            <a:spLocks noGrp="1"/>
          </p:cNvSpPr>
          <p:nvPr>
            <p:ph type="sldNum" idx="12"/>
          </p:nvPr>
        </p:nvSpPr>
        <p:spPr>
          <a:xfrm>
            <a:off x="18627641" y="10253320"/>
            <a:ext cx="1206300" cy="865500"/>
          </a:xfrm>
          <a:prstGeom prst="rect">
            <a:avLst/>
          </a:prstGeom>
          <a:noFill/>
          <a:ln>
            <a:noFill/>
          </a:ln>
        </p:spPr>
        <p:txBody>
          <a:bodyPr spcFirstLastPara="1" wrap="square" lIns="201025" tIns="201025" rIns="201025" bIns="201025" anchor="ctr" anchorCtr="0">
            <a:noAutofit/>
          </a:bodyPr>
          <a:lstStyle>
            <a:lvl1pPr marL="0" marR="0" lvl="0"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2200"/>
              <a:buFont typeface="Arial"/>
              <a:buNone/>
              <a:defRPr sz="22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hyperlink" Target="https://www.treinaweb.com.br/blog/o-que-e-e-como-funciona-a-estrutura-de-dados-pilha" TargetMode="External"/><Relationship Id="rId3" Type="http://schemas.openxmlformats.org/officeDocument/2006/relationships/hyperlink" Target="https://pythonacademy.com.br/blog/manipulacao-de-listas-no-python" TargetMode="External"/><Relationship Id="rId7" Type="http://schemas.openxmlformats.org/officeDocument/2006/relationships/hyperlink" Target="https://www.treinaweb.com.br/blog/o-que-e-e-como-funciona-a-estrutura-de-dados-fila#:~:text=O%20que%20%C3%A9%20uma%20Fila,e%20remov%C3%AA%2Dlos%20pelo%20in%C3%ADcio"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alura.com.br/artigos/listas-no-python" TargetMode="External"/><Relationship Id="rId5" Type="http://schemas.openxmlformats.org/officeDocument/2006/relationships/hyperlink" Target="https://www.alura.com.br/artigos/conhecendo-as-tuplas-no-python?gclid=Cj0KCQjw4s-kBhDqARIsAN-ipH1Uc2DmZI0hH7Ae-sYJy6XkNd3IG4oNOj2nfqHpsgIb_3nvrHH4174aAq2BEALw_wcB" TargetMode="External"/><Relationship Id="rId10" Type="http://schemas.openxmlformats.org/officeDocument/2006/relationships/image" Target="../media/image6.png"/><Relationship Id="rId4" Type="http://schemas.openxmlformats.org/officeDocument/2006/relationships/hyperlink" Target="https://blog.betrybe.com/tecnologia/tuplas-em-python/" TargetMode="External"/><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
          <p:cNvSpPr txBox="1"/>
          <p:nvPr/>
        </p:nvSpPr>
        <p:spPr>
          <a:xfrm>
            <a:off x="412600" y="8463563"/>
            <a:ext cx="9341000" cy="970763"/>
          </a:xfrm>
          <a:prstGeom prst="rect">
            <a:avLst/>
          </a:prstGeom>
          <a:noFill/>
          <a:ln>
            <a:noFill/>
          </a:ln>
        </p:spPr>
        <p:txBody>
          <a:bodyPr spcFirstLastPara="1" wrap="square" lIns="0" tIns="46975" rIns="0" bIns="0" anchor="t" anchorCtr="0">
            <a:sp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dirty="0">
              <a:solidFill>
                <a:schemeClr val="dk1"/>
              </a:solidFill>
              <a:latin typeface="Roboto"/>
              <a:ea typeface="Roboto"/>
              <a:cs typeface="Roboto"/>
              <a:sym typeface="Roboto"/>
            </a:endParaRPr>
          </a:p>
          <a:p>
            <a:pPr marL="0" marR="0" lvl="0" indent="0" algn="l" rtl="0">
              <a:lnSpc>
                <a:spcPct val="100000"/>
              </a:lnSpc>
              <a:spcBef>
                <a:spcPts val="5"/>
              </a:spcBef>
              <a:spcAft>
                <a:spcPts val="0"/>
              </a:spcAft>
              <a:buClr>
                <a:srgbClr val="000000"/>
              </a:buClr>
              <a:buSzPts val="3300"/>
              <a:buFont typeface="Arial"/>
              <a:buNone/>
            </a:pPr>
            <a:r>
              <a:rPr lang="pt-BR" sz="3300" b="1" dirty="0">
                <a:solidFill>
                  <a:srgbClr val="FFFFFF"/>
                </a:solidFill>
                <a:latin typeface="Roboto"/>
                <a:ea typeface="Roboto"/>
                <a:cs typeface="Roboto"/>
                <a:sym typeface="Roboto"/>
              </a:rPr>
              <a:t>GREGORY VELOSO SILVA </a:t>
            </a:r>
            <a:endParaRPr sz="3300" b="0" i="0" u="none" strike="noStrike" cap="none" dirty="0">
              <a:solidFill>
                <a:schemeClr val="dk1"/>
              </a:solidFill>
              <a:latin typeface="Roboto"/>
              <a:ea typeface="Roboto"/>
              <a:cs typeface="Roboto"/>
              <a:sym typeface="Roboto"/>
            </a:endParaRPr>
          </a:p>
        </p:txBody>
      </p:sp>
      <p:pic>
        <p:nvPicPr>
          <p:cNvPr id="86" name="Google Shape;86;p1" descr="Fundo preto com letras brancas&#10;&#10;Descrição gerada com alta confiança"/>
          <p:cNvPicPr preferRelativeResize="0"/>
          <p:nvPr/>
        </p:nvPicPr>
        <p:blipFill rotWithShape="1">
          <a:blip r:embed="rId3">
            <a:alphaModFix/>
          </a:blip>
          <a:srcRect/>
          <a:stretch/>
        </p:blipFill>
        <p:spPr>
          <a:xfrm>
            <a:off x="1581000" y="1231275"/>
            <a:ext cx="3973805" cy="1363909"/>
          </a:xfrm>
          <a:prstGeom prst="rect">
            <a:avLst/>
          </a:prstGeom>
          <a:noFill/>
          <a:ln>
            <a:noFill/>
          </a:ln>
        </p:spPr>
      </p:pic>
      <p:pic>
        <p:nvPicPr>
          <p:cNvPr id="87" name="Google Shape;87;p1" descr="Fundo preto com letras brancas&#10;&#10;Descrição gerada com alta confiança"/>
          <p:cNvPicPr preferRelativeResize="0"/>
          <p:nvPr/>
        </p:nvPicPr>
        <p:blipFill rotWithShape="1">
          <a:blip r:embed="rId4">
            <a:alphaModFix amt="30000"/>
          </a:blip>
          <a:srcRect/>
          <a:stretch/>
        </p:blipFill>
        <p:spPr>
          <a:xfrm>
            <a:off x="17459123" y="619378"/>
            <a:ext cx="1942450" cy="611900"/>
          </a:xfrm>
          <a:prstGeom prst="rect">
            <a:avLst/>
          </a:prstGeom>
          <a:noFill/>
          <a:ln>
            <a:noFill/>
          </a:ln>
        </p:spPr>
      </p:pic>
      <p:pic>
        <p:nvPicPr>
          <p:cNvPr id="1026" name="Picture 2" descr="Cursos Python: os 10 melhores para você já sair na frente!">
            <a:extLst>
              <a:ext uri="{FF2B5EF4-FFF2-40B4-BE49-F238E27FC236}">
                <a16:creationId xmlns:a16="http://schemas.microsoft.com/office/drawing/2014/main" id="{39F43DBC-AB5D-4DEA-82F2-DF3DF585168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3930" r="-1"/>
          <a:stretch/>
        </p:blipFill>
        <p:spPr bwMode="auto">
          <a:xfrm>
            <a:off x="11582400" y="0"/>
            <a:ext cx="9157852" cy="11307090"/>
          </a:xfrm>
          <a:prstGeom prst="rect">
            <a:avLst/>
          </a:prstGeom>
          <a:noFill/>
          <a:extLst>
            <a:ext uri="{909E8E84-426E-40DD-AFC4-6F175D3DCCD1}">
              <a14:hiddenFill xmlns:a14="http://schemas.microsoft.com/office/drawing/2010/main">
                <a:solidFill>
                  <a:srgbClr val="FFFFFF"/>
                </a:solidFill>
              </a14:hiddenFill>
            </a:ext>
          </a:extLst>
        </p:spPr>
      </p:pic>
      <p:sp>
        <p:nvSpPr>
          <p:cNvPr id="88" name="Google Shape;88;p1"/>
          <p:cNvSpPr/>
          <p:nvPr/>
        </p:nvSpPr>
        <p:spPr>
          <a:xfrm>
            <a:off x="9262533" y="5654675"/>
            <a:ext cx="4584600" cy="5654700"/>
          </a:xfrm>
          <a:prstGeom prst="parallelogram">
            <a:avLst>
              <a:gd name="adj" fmla="val 49980"/>
            </a:avLst>
          </a:prstGeom>
          <a:solidFill>
            <a:srgbClr val="27A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9262534" y="0"/>
            <a:ext cx="4584600" cy="5654700"/>
          </a:xfrm>
          <a:prstGeom prst="parallelogram">
            <a:avLst>
              <a:gd name="adj" fmla="val 49980"/>
            </a:avLst>
          </a:prstGeom>
          <a:solidFill>
            <a:srgbClr val="27A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txBox="1">
            <a:spLocks noGrp="1"/>
          </p:cNvSpPr>
          <p:nvPr>
            <p:ph type="title" idx="4294967295"/>
          </p:nvPr>
        </p:nvSpPr>
        <p:spPr>
          <a:xfrm>
            <a:off x="1465162" y="3212125"/>
            <a:ext cx="13157200" cy="966931"/>
          </a:xfrm>
          <a:prstGeom prst="rect">
            <a:avLst/>
          </a:prstGeom>
          <a:noFill/>
          <a:ln>
            <a:noFill/>
          </a:ln>
        </p:spPr>
        <p:txBody>
          <a:bodyPr spcFirstLastPara="1" wrap="square" lIns="0" tIns="12700" rIns="0" bIns="0" anchor="t" anchorCtr="0">
            <a:spAutoFit/>
          </a:bodyPr>
          <a:lstStyle/>
          <a:p>
            <a:r>
              <a:rPr lang="pt-BR" dirty="0">
                <a:solidFill>
                  <a:schemeClr val="bg1"/>
                </a:solidFill>
              </a:rPr>
              <a:t>Python</a:t>
            </a:r>
            <a:endParaRPr b="1" dirty="0">
              <a:solidFill>
                <a:schemeClr val="bg1"/>
              </a:solidFill>
              <a:latin typeface="Roboto"/>
              <a:ea typeface="Roboto"/>
              <a:cs typeface="Roboto"/>
              <a:sym typeface="Roboto"/>
            </a:endParaRPr>
          </a:p>
        </p:txBody>
      </p:sp>
      <p:sp>
        <p:nvSpPr>
          <p:cNvPr id="3" name="AutoShape 2" descr="O algoritmo está mudando a maneira de consumir e de produzir conteúdo?">
            <a:extLst>
              <a:ext uri="{FF2B5EF4-FFF2-40B4-BE49-F238E27FC236}">
                <a16:creationId xmlns:a16="http://schemas.microsoft.com/office/drawing/2014/main" id="{B7D436B1-F8F1-420D-8009-DC92CB87D7B0}"/>
              </a:ext>
            </a:extLst>
          </p:cNvPr>
          <p:cNvSpPr>
            <a:spLocks noChangeAspect="1" noChangeArrowheads="1"/>
          </p:cNvSpPr>
          <p:nvPr/>
        </p:nvSpPr>
        <p:spPr bwMode="auto">
          <a:xfrm>
            <a:off x="9899650" y="5502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AutoShape 2" descr="Você sabe usar os Operadores Aritméticos em programação? - { Dicas de  Programação }">
            <a:extLst>
              <a:ext uri="{FF2B5EF4-FFF2-40B4-BE49-F238E27FC236}">
                <a16:creationId xmlns:a16="http://schemas.microsoft.com/office/drawing/2014/main" id="{7D8D88CB-AC38-4108-9295-16A9AB023B3A}"/>
              </a:ext>
            </a:extLst>
          </p:cNvPr>
          <p:cNvSpPr>
            <a:spLocks noChangeAspect="1" noChangeArrowheads="1"/>
          </p:cNvSpPr>
          <p:nvPr/>
        </p:nvSpPr>
        <p:spPr bwMode="auto">
          <a:xfrm>
            <a:off x="10052050" y="5654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3" name="Subtítulo 2">
            <a:extLst>
              <a:ext uri="{FF2B5EF4-FFF2-40B4-BE49-F238E27FC236}">
                <a16:creationId xmlns:a16="http://schemas.microsoft.com/office/drawing/2014/main" id="{7BFC0EE7-A35D-44E8-840C-BAD42E54A508}"/>
              </a:ext>
            </a:extLst>
          </p:cNvPr>
          <p:cNvSpPr>
            <a:spLocks noGrp="1"/>
          </p:cNvSpPr>
          <p:nvPr>
            <p:ph type="subTitle" idx="1"/>
          </p:nvPr>
        </p:nvSpPr>
        <p:spPr/>
        <p:txBody>
          <a:bodyPr/>
          <a:lstStyle/>
          <a:p>
            <a:endParaRPr lang="pt-BR"/>
          </a:p>
        </p:txBody>
      </p:sp>
      <p:sp>
        <p:nvSpPr>
          <p:cNvPr id="4" name="Título 3">
            <a:extLst>
              <a:ext uri="{FF2B5EF4-FFF2-40B4-BE49-F238E27FC236}">
                <a16:creationId xmlns:a16="http://schemas.microsoft.com/office/drawing/2014/main" id="{C8E5803D-1CD0-4EFB-BD5A-CB7324BEF536}"/>
              </a:ext>
            </a:extLst>
          </p:cNvPr>
          <p:cNvSpPr>
            <a:spLocks noGrp="1"/>
          </p:cNvSpPr>
          <p:nvPr>
            <p:ph type="ctrTitle"/>
          </p:nvPr>
        </p:nvSpPr>
        <p:spPr/>
        <p:txBody>
          <a:bodyPr/>
          <a:lstStyle/>
          <a:p>
            <a:endParaRPr lang="pt-BR"/>
          </a:p>
        </p:txBody>
      </p:sp>
      <p:pic>
        <p:nvPicPr>
          <p:cNvPr id="8194" name="Picture 2" descr="inserindo um elemento em uma pilha ">
            <a:extLst>
              <a:ext uri="{FF2B5EF4-FFF2-40B4-BE49-F238E27FC236}">
                <a16:creationId xmlns:a16="http://schemas.microsoft.com/office/drawing/2014/main" id="{1772D9A4-44F0-4711-BED9-C4F7A693F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663" y="316852"/>
            <a:ext cx="6415087" cy="1130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779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3" name="Subtítulo 2">
            <a:extLst>
              <a:ext uri="{FF2B5EF4-FFF2-40B4-BE49-F238E27FC236}">
                <a16:creationId xmlns:a16="http://schemas.microsoft.com/office/drawing/2014/main" id="{7BFC0EE7-A35D-44E8-840C-BAD42E54A508}"/>
              </a:ext>
            </a:extLst>
          </p:cNvPr>
          <p:cNvSpPr>
            <a:spLocks noGrp="1"/>
          </p:cNvSpPr>
          <p:nvPr>
            <p:ph type="subTitle" idx="1"/>
          </p:nvPr>
        </p:nvSpPr>
        <p:spPr/>
        <p:txBody>
          <a:bodyPr/>
          <a:lstStyle/>
          <a:p>
            <a:endParaRPr lang="pt-BR"/>
          </a:p>
        </p:txBody>
      </p:sp>
      <p:sp>
        <p:nvSpPr>
          <p:cNvPr id="4" name="Título 3">
            <a:extLst>
              <a:ext uri="{FF2B5EF4-FFF2-40B4-BE49-F238E27FC236}">
                <a16:creationId xmlns:a16="http://schemas.microsoft.com/office/drawing/2014/main" id="{C8E5803D-1CD0-4EFB-BD5A-CB7324BEF536}"/>
              </a:ext>
            </a:extLst>
          </p:cNvPr>
          <p:cNvSpPr>
            <a:spLocks noGrp="1"/>
          </p:cNvSpPr>
          <p:nvPr>
            <p:ph type="ctrTitle"/>
          </p:nvPr>
        </p:nvSpPr>
        <p:spPr/>
        <p:txBody>
          <a:bodyPr/>
          <a:lstStyle/>
          <a:p>
            <a:endParaRPr lang="pt-BR"/>
          </a:p>
        </p:txBody>
      </p:sp>
      <p:pic>
        <p:nvPicPr>
          <p:cNvPr id="9218" name="Picture 2" descr="inserindo um elemento em uma pilha">
            <a:extLst>
              <a:ext uri="{FF2B5EF4-FFF2-40B4-BE49-F238E27FC236}">
                <a16:creationId xmlns:a16="http://schemas.microsoft.com/office/drawing/2014/main" id="{FBF462DC-6F85-4FD5-B557-E07844D73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28643"/>
            <a:ext cx="19917619" cy="6035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976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3" name="Subtítulo 2">
            <a:extLst>
              <a:ext uri="{FF2B5EF4-FFF2-40B4-BE49-F238E27FC236}">
                <a16:creationId xmlns:a16="http://schemas.microsoft.com/office/drawing/2014/main" id="{7BFC0EE7-A35D-44E8-840C-BAD42E54A508}"/>
              </a:ext>
            </a:extLst>
          </p:cNvPr>
          <p:cNvSpPr>
            <a:spLocks noGrp="1"/>
          </p:cNvSpPr>
          <p:nvPr>
            <p:ph type="subTitle" idx="1"/>
          </p:nvPr>
        </p:nvSpPr>
        <p:spPr/>
        <p:txBody>
          <a:bodyPr/>
          <a:lstStyle/>
          <a:p>
            <a:endParaRPr lang="pt-BR"/>
          </a:p>
        </p:txBody>
      </p:sp>
      <p:sp>
        <p:nvSpPr>
          <p:cNvPr id="4" name="Título 3">
            <a:extLst>
              <a:ext uri="{FF2B5EF4-FFF2-40B4-BE49-F238E27FC236}">
                <a16:creationId xmlns:a16="http://schemas.microsoft.com/office/drawing/2014/main" id="{C8E5803D-1CD0-4EFB-BD5A-CB7324BEF536}"/>
              </a:ext>
            </a:extLst>
          </p:cNvPr>
          <p:cNvSpPr>
            <a:spLocks noGrp="1"/>
          </p:cNvSpPr>
          <p:nvPr>
            <p:ph type="ctrTitle"/>
          </p:nvPr>
        </p:nvSpPr>
        <p:spPr/>
        <p:txBody>
          <a:bodyPr/>
          <a:lstStyle/>
          <a:p>
            <a:endParaRPr lang="pt-BR"/>
          </a:p>
        </p:txBody>
      </p:sp>
      <p:pic>
        <p:nvPicPr>
          <p:cNvPr id="10242" name="Picture 2" descr="inserindo um elemento em uma pilha">
            <a:extLst>
              <a:ext uri="{FF2B5EF4-FFF2-40B4-BE49-F238E27FC236}">
                <a16:creationId xmlns:a16="http://schemas.microsoft.com/office/drawing/2014/main" id="{18FA3735-A4E1-4346-B4B2-A7A268072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4707" y="99138"/>
            <a:ext cx="7572375" cy="1130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528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ctrTitle"/>
          </p:nvPr>
        </p:nvSpPr>
        <p:spPr>
          <a:xfrm>
            <a:off x="1583974" y="1049775"/>
            <a:ext cx="16145225" cy="1243930"/>
          </a:xfrm>
          <a:prstGeom prst="rect">
            <a:avLst/>
          </a:prstGeom>
          <a:noFill/>
          <a:ln>
            <a:noFill/>
          </a:ln>
        </p:spPr>
        <p:txBody>
          <a:bodyPr spcFirstLastPara="1" wrap="square" lIns="0" tIns="12700" rIns="0" bIns="0" anchor="t" anchorCtr="0">
            <a:spAutoFit/>
          </a:bodyPr>
          <a:lstStyle/>
          <a:p>
            <a:pPr lvl="0"/>
            <a:r>
              <a:rPr lang="pt-BR" sz="8000" b="1" dirty="0">
                <a:solidFill>
                  <a:srgbClr val="31589D"/>
                </a:solidFill>
                <a:latin typeface="Roboto" panose="020B0604020202020204" charset="0"/>
                <a:ea typeface="Roboto" panose="020B0604020202020204" charset="0"/>
                <a:cs typeface="Roboto"/>
                <a:sym typeface="Roboto"/>
              </a:rPr>
              <a:t>Exemplo de usos </a:t>
            </a:r>
            <a:endParaRPr lang="pt-BR" sz="9600" b="1" dirty="0">
              <a:solidFill>
                <a:srgbClr val="31589D"/>
              </a:solidFill>
              <a:latin typeface="Roboto" panose="020B0604020202020204" charset="0"/>
              <a:ea typeface="Roboto" panose="020B0604020202020204" charset="0"/>
              <a:cs typeface="Roboto"/>
              <a:sym typeface="Roboto"/>
            </a:endParaRPr>
          </a:p>
        </p:txBody>
      </p:sp>
      <p:sp>
        <p:nvSpPr>
          <p:cNvPr id="147" name="Google Shape;147;p8"/>
          <p:cNvSpPr txBox="1">
            <a:spLocks noGrp="1"/>
          </p:cNvSpPr>
          <p:nvPr>
            <p:ph type="subTitle" idx="1"/>
          </p:nvPr>
        </p:nvSpPr>
        <p:spPr>
          <a:xfrm>
            <a:off x="1098550" y="2509814"/>
            <a:ext cx="17906999" cy="7557182"/>
          </a:xfrm>
          <a:prstGeom prst="rect">
            <a:avLst/>
          </a:prstGeom>
          <a:noFill/>
          <a:ln>
            <a:noFill/>
          </a:ln>
        </p:spPr>
        <p:txBody>
          <a:bodyPr spcFirstLastPara="1" wrap="square" lIns="0" tIns="46975" rIns="0" bIns="0" anchor="t" anchorCtr="0">
            <a:spAutoFit/>
          </a:bodyPr>
          <a:lstStyle/>
          <a:p>
            <a:pPr marL="730250" indent="-685800" fontAlgn="t">
              <a:buFont typeface="Wingdings" panose="05000000000000000000" pitchFamily="2" charset="2"/>
              <a:buChar char="q"/>
            </a:pPr>
            <a:r>
              <a:rPr lang="pt-BR" sz="4000" b="1" i="0" dirty="0">
                <a:solidFill>
                  <a:srgbClr val="474747"/>
                </a:solidFill>
                <a:effectLst/>
                <a:latin typeface="Roboto" panose="02000000000000000000" pitchFamily="2" charset="0"/>
                <a:ea typeface="Roboto" panose="02000000000000000000" pitchFamily="2" charset="0"/>
              </a:rPr>
              <a:t>PILHA</a:t>
            </a:r>
          </a:p>
          <a:p>
            <a:pPr marL="1187450" lvl="1" indent="-685800" fontAlgn="t">
              <a:buFont typeface="Wingdings" panose="05000000000000000000" pitchFamily="2" charset="2"/>
              <a:buChar char="v"/>
            </a:pPr>
            <a:r>
              <a:rPr lang="pt-BR" sz="4000" b="1" dirty="0">
                <a:solidFill>
                  <a:srgbClr val="474747"/>
                </a:solidFill>
                <a:latin typeface="Roboto" panose="02000000000000000000" pitchFamily="2" charset="0"/>
                <a:ea typeface="Roboto" panose="02000000000000000000" pitchFamily="2" charset="0"/>
              </a:rPr>
              <a:t>Operações como desfazer e refazer em aplicações</a:t>
            </a:r>
          </a:p>
          <a:p>
            <a:pPr marL="1187450" lvl="1" indent="-685800" fontAlgn="t">
              <a:buFont typeface="Wingdings" panose="05000000000000000000" pitchFamily="2" charset="2"/>
              <a:buChar char="v"/>
            </a:pPr>
            <a:r>
              <a:rPr lang="pt-BR" sz="4000" b="1" dirty="0">
                <a:solidFill>
                  <a:srgbClr val="474747"/>
                </a:solidFill>
                <a:latin typeface="Roboto" panose="02000000000000000000" pitchFamily="2" charset="0"/>
                <a:ea typeface="Roboto" panose="02000000000000000000" pitchFamily="2" charset="0"/>
              </a:rPr>
              <a:t>Controle de navegação em browsers</a:t>
            </a:r>
          </a:p>
          <a:p>
            <a:pPr marL="1187450" lvl="1" indent="-685800" fontAlgn="t">
              <a:buFont typeface="Wingdings" panose="05000000000000000000" pitchFamily="2" charset="2"/>
              <a:buChar char="v"/>
            </a:pPr>
            <a:r>
              <a:rPr lang="pt-BR" sz="4000" b="1" dirty="0">
                <a:solidFill>
                  <a:srgbClr val="474747"/>
                </a:solidFill>
                <a:latin typeface="Roboto" panose="02000000000000000000" pitchFamily="2" charset="0"/>
                <a:ea typeface="Roboto" panose="02000000000000000000" pitchFamily="2" charset="0"/>
              </a:rPr>
              <a:t>Jogo de cartas</a:t>
            </a:r>
          </a:p>
          <a:p>
            <a:pPr marL="1187450" lvl="1" indent="-685800" fontAlgn="t">
              <a:buFont typeface="Wingdings" panose="05000000000000000000" pitchFamily="2" charset="2"/>
              <a:buChar char="v"/>
            </a:pPr>
            <a:endParaRPr lang="pt-BR" sz="4000" b="1" i="0" dirty="0">
              <a:solidFill>
                <a:srgbClr val="474747"/>
              </a:solidFill>
              <a:effectLst/>
              <a:latin typeface="Roboto" panose="02000000000000000000" pitchFamily="2" charset="0"/>
              <a:ea typeface="Roboto" panose="02000000000000000000" pitchFamily="2" charset="0"/>
            </a:endParaRPr>
          </a:p>
          <a:p>
            <a:pPr marL="730250" indent="-685800" fontAlgn="t">
              <a:buFont typeface="Wingdings" panose="05000000000000000000" pitchFamily="2" charset="2"/>
              <a:buChar char="q"/>
            </a:pPr>
            <a:r>
              <a:rPr lang="pt-BR" sz="4000" b="1" dirty="0">
                <a:solidFill>
                  <a:srgbClr val="474747"/>
                </a:solidFill>
                <a:latin typeface="Roboto" panose="02000000000000000000" pitchFamily="2" charset="0"/>
                <a:ea typeface="Roboto" panose="02000000000000000000" pitchFamily="2" charset="0"/>
              </a:rPr>
              <a:t>FILA</a:t>
            </a:r>
          </a:p>
          <a:p>
            <a:pPr marL="1187450" lvl="1" indent="-685800" fontAlgn="t">
              <a:buFont typeface="Wingdings" panose="05000000000000000000" pitchFamily="2" charset="2"/>
              <a:buChar char="v"/>
            </a:pPr>
            <a:r>
              <a:rPr lang="pt-BR" sz="4000" b="1" dirty="0">
                <a:solidFill>
                  <a:srgbClr val="474747"/>
                </a:solidFill>
                <a:latin typeface="Roboto" panose="02000000000000000000" pitchFamily="2" charset="0"/>
                <a:ea typeface="Roboto" panose="02000000000000000000" pitchFamily="2" charset="0"/>
              </a:rPr>
              <a:t>Resposta a requisições de serviços compartilhados, como filas de impressão e acesso a disco</a:t>
            </a:r>
          </a:p>
          <a:p>
            <a:pPr marL="1187450" lvl="1" indent="-685800" fontAlgn="t">
              <a:buFont typeface="Wingdings" panose="05000000000000000000" pitchFamily="2" charset="2"/>
              <a:buChar char="v"/>
            </a:pPr>
            <a:r>
              <a:rPr lang="pt-BR" sz="4000" b="1" dirty="0">
                <a:solidFill>
                  <a:srgbClr val="474747"/>
                </a:solidFill>
                <a:latin typeface="Roboto" panose="02000000000000000000" pitchFamily="2" charset="0"/>
                <a:ea typeface="Roboto" panose="02000000000000000000" pitchFamily="2" charset="0"/>
              </a:rPr>
              <a:t>Armazenamento de teclas digitadas no teclado</a:t>
            </a:r>
          </a:p>
          <a:p>
            <a:pPr marL="1187450" lvl="1" indent="-685800" fontAlgn="t">
              <a:buFont typeface="Wingdings" panose="05000000000000000000" pitchFamily="2" charset="2"/>
              <a:buChar char="v"/>
            </a:pPr>
            <a:r>
              <a:rPr lang="pt-BR" sz="4000" b="1" dirty="0">
                <a:solidFill>
                  <a:srgbClr val="474747"/>
                </a:solidFill>
                <a:latin typeface="Roboto" panose="02000000000000000000" pitchFamily="2" charset="0"/>
                <a:ea typeface="Roboto" panose="02000000000000000000" pitchFamily="2" charset="0"/>
              </a:rPr>
              <a:t>Contadores de tíquetes e gerenciamento de filas por senhas (em hospitais, por exemplo) e listas de espera em geral</a:t>
            </a:r>
          </a:p>
          <a:p>
            <a:pPr marL="44450" indent="0" fontAlgn="t"/>
            <a:endParaRPr lang="pt-BR" sz="4800" b="1" dirty="0">
              <a:solidFill>
                <a:srgbClr val="474747"/>
              </a:solidFill>
              <a:latin typeface="Roboto" panose="02000000000000000000" pitchFamily="2" charset="0"/>
              <a:ea typeface="Roboto" panose="02000000000000000000" pitchFamily="2" charset="0"/>
            </a:endParaRPr>
          </a:p>
        </p:txBody>
      </p:sp>
      <p:pic>
        <p:nvPicPr>
          <p:cNvPr id="6" name="Google Shape;138;p5"/>
          <p:cNvPicPr preferRelativeResize="0"/>
          <p:nvPr/>
        </p:nvPicPr>
        <p:blipFill>
          <a:blip r:embed="rId3">
            <a:alphaModFix/>
          </a:blip>
          <a:stretch>
            <a:fillRect/>
          </a:stretch>
        </p:blipFill>
        <p:spPr>
          <a:xfrm>
            <a:off x="14870200" y="10011283"/>
            <a:ext cx="2175300" cy="692933"/>
          </a:xfrm>
          <a:prstGeom prst="rect">
            <a:avLst/>
          </a:prstGeom>
          <a:noFill/>
          <a:ln>
            <a:noFill/>
          </a:ln>
        </p:spPr>
      </p:pic>
      <p:pic>
        <p:nvPicPr>
          <p:cNvPr id="7" name="Google Shape;139;p5"/>
          <p:cNvPicPr preferRelativeResize="0"/>
          <p:nvPr/>
        </p:nvPicPr>
        <p:blipFill>
          <a:blip r:embed="rId4">
            <a:alphaModFix/>
          </a:blip>
          <a:stretch>
            <a:fillRect/>
          </a:stretch>
        </p:blipFill>
        <p:spPr>
          <a:xfrm>
            <a:off x="17492088" y="10000150"/>
            <a:ext cx="1909475" cy="682399"/>
          </a:xfrm>
          <a:prstGeom prst="rect">
            <a:avLst/>
          </a:prstGeom>
          <a:noFill/>
          <a:ln>
            <a:noFill/>
          </a:ln>
        </p:spPr>
      </p:pic>
    </p:spTree>
    <p:extLst>
      <p:ext uri="{BB962C8B-B14F-4D97-AF65-F5344CB8AC3E}">
        <p14:creationId xmlns:p14="http://schemas.microsoft.com/office/powerpoint/2010/main" val="3428241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ctrTitle"/>
          </p:nvPr>
        </p:nvSpPr>
        <p:spPr>
          <a:xfrm>
            <a:off x="1583974" y="1049775"/>
            <a:ext cx="16145225" cy="1243930"/>
          </a:xfrm>
          <a:prstGeom prst="rect">
            <a:avLst/>
          </a:prstGeom>
          <a:noFill/>
          <a:ln>
            <a:noFill/>
          </a:ln>
        </p:spPr>
        <p:txBody>
          <a:bodyPr spcFirstLastPara="1" wrap="square" lIns="0" tIns="12700" rIns="0" bIns="0" anchor="t" anchorCtr="0">
            <a:spAutoFit/>
          </a:bodyPr>
          <a:lstStyle/>
          <a:p>
            <a:pPr lvl="0"/>
            <a:r>
              <a:rPr lang="pt-BR" sz="8000" b="1" dirty="0">
                <a:solidFill>
                  <a:srgbClr val="31589D"/>
                </a:solidFill>
                <a:latin typeface="Roboto" panose="020B0604020202020204" charset="0"/>
                <a:ea typeface="Roboto" panose="020B0604020202020204" charset="0"/>
                <a:cs typeface="Roboto"/>
                <a:sym typeface="Roboto"/>
              </a:rPr>
              <a:t>Referências</a:t>
            </a:r>
            <a:endParaRPr lang="pt-BR" sz="9600" b="1" dirty="0">
              <a:solidFill>
                <a:srgbClr val="31589D"/>
              </a:solidFill>
              <a:latin typeface="Roboto" panose="020B0604020202020204" charset="0"/>
              <a:ea typeface="Roboto" panose="020B0604020202020204" charset="0"/>
              <a:cs typeface="Roboto"/>
              <a:sym typeface="Roboto"/>
            </a:endParaRPr>
          </a:p>
        </p:txBody>
      </p:sp>
      <p:sp>
        <p:nvSpPr>
          <p:cNvPr id="147" name="Google Shape;147;p8"/>
          <p:cNvSpPr txBox="1">
            <a:spLocks noGrp="1"/>
          </p:cNvSpPr>
          <p:nvPr>
            <p:ph type="subTitle" idx="1"/>
          </p:nvPr>
        </p:nvSpPr>
        <p:spPr>
          <a:xfrm>
            <a:off x="1098550" y="2876922"/>
            <a:ext cx="17906999" cy="8726733"/>
          </a:xfrm>
          <a:prstGeom prst="rect">
            <a:avLst/>
          </a:prstGeom>
          <a:noFill/>
          <a:ln>
            <a:noFill/>
          </a:ln>
        </p:spPr>
        <p:txBody>
          <a:bodyPr spcFirstLastPara="1" wrap="square" lIns="0" tIns="46975" rIns="0" bIns="0" anchor="t" anchorCtr="0">
            <a:spAutoFit/>
          </a:bodyPr>
          <a:lstStyle/>
          <a:p>
            <a:pPr marL="730250" indent="-685800" fontAlgn="t">
              <a:buFont typeface="Wingdings" panose="05000000000000000000" pitchFamily="2" charset="2"/>
              <a:buChar char="q"/>
            </a:pPr>
            <a:r>
              <a:rPr lang="pt-BR" sz="3600" b="1" i="0" dirty="0">
                <a:solidFill>
                  <a:srgbClr val="474747"/>
                </a:solidFill>
                <a:effectLst/>
                <a:latin typeface="Roboto" panose="02000000000000000000" pitchFamily="2" charset="0"/>
                <a:ea typeface="Roboto" panose="02000000000000000000" pitchFamily="2" charset="0"/>
                <a:hlinkClick r:id="rId3"/>
              </a:rPr>
              <a:t>https://pythonacademy.com.br/blog/listas-no-python</a:t>
            </a:r>
          </a:p>
          <a:p>
            <a:pPr marL="730250" indent="-685800" fontAlgn="t">
              <a:buFont typeface="Wingdings" panose="05000000000000000000" pitchFamily="2" charset="2"/>
              <a:buChar char="q"/>
            </a:pPr>
            <a:r>
              <a:rPr lang="pt-BR" sz="3600" b="1" i="0" dirty="0">
                <a:solidFill>
                  <a:srgbClr val="474747"/>
                </a:solidFill>
                <a:effectLst/>
                <a:latin typeface="Roboto" panose="02000000000000000000" pitchFamily="2" charset="0"/>
                <a:ea typeface="Roboto" panose="02000000000000000000" pitchFamily="2" charset="0"/>
                <a:hlinkClick r:id="rId3"/>
              </a:rPr>
              <a:t>https://pythonacademy.com.br/blog/manipulacao-de-listas-no-python</a:t>
            </a:r>
            <a:endParaRPr lang="pt-BR" sz="3600" b="1" i="0" dirty="0">
              <a:solidFill>
                <a:srgbClr val="474747"/>
              </a:solidFill>
              <a:effectLst/>
              <a:latin typeface="Roboto" panose="02000000000000000000" pitchFamily="2" charset="0"/>
              <a:ea typeface="Roboto" panose="02000000000000000000" pitchFamily="2" charset="0"/>
            </a:endParaRPr>
          </a:p>
          <a:p>
            <a:pPr marL="730250" indent="-685800" fontAlgn="t">
              <a:buFont typeface="Wingdings" panose="05000000000000000000" pitchFamily="2" charset="2"/>
              <a:buChar char="q"/>
            </a:pPr>
            <a:r>
              <a:rPr lang="pt-BR" sz="3600" b="1" dirty="0">
                <a:solidFill>
                  <a:srgbClr val="474747"/>
                </a:solidFill>
                <a:latin typeface="Roboto" panose="02000000000000000000" pitchFamily="2" charset="0"/>
                <a:ea typeface="Roboto" panose="02000000000000000000" pitchFamily="2" charset="0"/>
                <a:hlinkClick r:id="rId4"/>
              </a:rPr>
              <a:t>https://blog.betrybe.com/tecnologia/tuplas-em-python/</a:t>
            </a:r>
            <a:endParaRPr lang="pt-BR" sz="3600" b="1" dirty="0">
              <a:solidFill>
                <a:srgbClr val="474747"/>
              </a:solidFill>
              <a:latin typeface="Roboto" panose="02000000000000000000" pitchFamily="2" charset="0"/>
              <a:ea typeface="Roboto" panose="02000000000000000000" pitchFamily="2" charset="0"/>
            </a:endParaRPr>
          </a:p>
          <a:p>
            <a:pPr marL="730250" indent="-685800" fontAlgn="t">
              <a:buFont typeface="Wingdings" panose="05000000000000000000" pitchFamily="2" charset="2"/>
              <a:buChar char="q"/>
            </a:pPr>
            <a:r>
              <a:rPr lang="pt-BR" sz="3600" b="1" dirty="0">
                <a:solidFill>
                  <a:srgbClr val="474747"/>
                </a:solidFill>
                <a:latin typeface="Roboto" panose="02000000000000000000" pitchFamily="2" charset="0"/>
                <a:ea typeface="Roboto" panose="02000000000000000000" pitchFamily="2" charset="0"/>
                <a:hlinkClick r:id="rId5"/>
              </a:rPr>
              <a:t>https://www.alura.com.br/artigos/conhecendo-as-tuplas-no-python?gclid=Cj0KCQjw4s-kBhDqARIsAN-ipH1Uc2DmZI0hH7Ae-sYJy6XkNd3IG4oNOj2nfqHpsgIb_3nvrHH4174aAq2BEALw_wcB</a:t>
            </a:r>
            <a:endParaRPr lang="pt-BR" sz="3600" b="1" dirty="0">
              <a:solidFill>
                <a:srgbClr val="474747"/>
              </a:solidFill>
              <a:latin typeface="Roboto" panose="02000000000000000000" pitchFamily="2" charset="0"/>
              <a:ea typeface="Roboto" panose="02000000000000000000" pitchFamily="2" charset="0"/>
            </a:endParaRPr>
          </a:p>
          <a:p>
            <a:pPr marL="730250" indent="-685800" fontAlgn="t">
              <a:buFont typeface="Wingdings" panose="05000000000000000000" pitchFamily="2" charset="2"/>
              <a:buChar char="q"/>
            </a:pPr>
            <a:r>
              <a:rPr lang="pt-BR" sz="3600" b="1" dirty="0">
                <a:solidFill>
                  <a:srgbClr val="474747"/>
                </a:solidFill>
                <a:latin typeface="Roboto" panose="02000000000000000000" pitchFamily="2" charset="0"/>
                <a:ea typeface="Roboto" panose="02000000000000000000" pitchFamily="2" charset="0"/>
                <a:hlinkClick r:id="rId6"/>
              </a:rPr>
              <a:t>https://www.alura.com.br/artigos/listas-no-python</a:t>
            </a:r>
            <a:endParaRPr lang="pt-BR" sz="3600" b="1" dirty="0">
              <a:solidFill>
                <a:srgbClr val="474747"/>
              </a:solidFill>
              <a:latin typeface="Roboto" panose="02000000000000000000" pitchFamily="2" charset="0"/>
              <a:ea typeface="Roboto" panose="02000000000000000000" pitchFamily="2" charset="0"/>
            </a:endParaRPr>
          </a:p>
          <a:p>
            <a:pPr marL="730250" indent="-685800" fontAlgn="t">
              <a:buFont typeface="Wingdings" panose="05000000000000000000" pitchFamily="2" charset="2"/>
              <a:buChar char="q"/>
            </a:pPr>
            <a:endParaRPr lang="pt-BR" sz="3600" b="1" dirty="0">
              <a:solidFill>
                <a:srgbClr val="474747"/>
              </a:solidFill>
              <a:latin typeface="Roboto" panose="02000000000000000000" pitchFamily="2" charset="0"/>
              <a:ea typeface="Roboto" panose="02000000000000000000" pitchFamily="2" charset="0"/>
            </a:endParaRPr>
          </a:p>
          <a:p>
            <a:pPr marL="730250" indent="-685800" fontAlgn="t">
              <a:buFont typeface="Wingdings" panose="05000000000000000000" pitchFamily="2" charset="2"/>
              <a:buChar char="q"/>
            </a:pPr>
            <a:r>
              <a:rPr lang="pt-BR" sz="3600" b="1" dirty="0">
                <a:solidFill>
                  <a:srgbClr val="474747"/>
                </a:solidFill>
                <a:latin typeface="Roboto" panose="02000000000000000000" pitchFamily="2" charset="0"/>
                <a:ea typeface="Roboto" panose="02000000000000000000" pitchFamily="2" charset="0"/>
                <a:hlinkClick r:id="rId7"/>
              </a:rPr>
              <a:t>https://www.treinaweb.com.br/blog/o-que-e-e-como-funciona-a-estrutura-de-dados-fila#:~:text=O%20que%20%C3%A9%20uma%20Fila,e%20remov%C3%AA%2Dlos%20pelo%20in%C3%ADcio</a:t>
            </a:r>
            <a:endParaRPr lang="pt-BR" sz="3600" b="1" dirty="0">
              <a:solidFill>
                <a:srgbClr val="474747"/>
              </a:solidFill>
              <a:latin typeface="Roboto" panose="02000000000000000000" pitchFamily="2" charset="0"/>
              <a:ea typeface="Roboto" panose="02000000000000000000" pitchFamily="2" charset="0"/>
            </a:endParaRPr>
          </a:p>
          <a:p>
            <a:pPr marL="730250" indent="-685800" fontAlgn="t">
              <a:buFont typeface="Wingdings" panose="05000000000000000000" pitchFamily="2" charset="2"/>
              <a:buChar char="q"/>
            </a:pPr>
            <a:r>
              <a:rPr lang="pt-BR" sz="3600" b="1" dirty="0">
                <a:solidFill>
                  <a:srgbClr val="474747"/>
                </a:solidFill>
                <a:latin typeface="Roboto" panose="02000000000000000000" pitchFamily="2" charset="0"/>
                <a:ea typeface="Roboto" panose="02000000000000000000" pitchFamily="2" charset="0"/>
                <a:hlinkClick r:id="rId8"/>
              </a:rPr>
              <a:t>https://www.treinaweb.com.br/blog/o-que-e-e-como-funciona-a-estrutura-de-dados-pilha</a:t>
            </a:r>
            <a:endParaRPr lang="pt-BR" sz="3600" b="1" dirty="0">
              <a:solidFill>
                <a:srgbClr val="474747"/>
              </a:solidFill>
              <a:latin typeface="Roboto" panose="02000000000000000000" pitchFamily="2" charset="0"/>
              <a:ea typeface="Roboto" panose="02000000000000000000" pitchFamily="2" charset="0"/>
            </a:endParaRPr>
          </a:p>
          <a:p>
            <a:pPr marL="730250" indent="-685800" fontAlgn="t">
              <a:buFont typeface="Wingdings" panose="05000000000000000000" pitchFamily="2" charset="2"/>
              <a:buChar char="q"/>
            </a:pPr>
            <a:endParaRPr lang="pt-BR" sz="4800" b="1" dirty="0">
              <a:solidFill>
                <a:srgbClr val="474747"/>
              </a:solidFill>
              <a:latin typeface="Roboto" panose="02000000000000000000" pitchFamily="2" charset="0"/>
              <a:ea typeface="Roboto" panose="02000000000000000000" pitchFamily="2" charset="0"/>
            </a:endParaRPr>
          </a:p>
          <a:p>
            <a:pPr marL="730250" indent="-685800" fontAlgn="t">
              <a:buFont typeface="Wingdings" panose="05000000000000000000" pitchFamily="2" charset="2"/>
              <a:buChar char="q"/>
            </a:pPr>
            <a:endParaRPr lang="pt-BR" sz="4800" b="1" dirty="0">
              <a:solidFill>
                <a:srgbClr val="474747"/>
              </a:solidFill>
              <a:latin typeface="Roboto" panose="02000000000000000000" pitchFamily="2" charset="0"/>
              <a:ea typeface="Roboto" panose="02000000000000000000" pitchFamily="2" charset="0"/>
            </a:endParaRPr>
          </a:p>
        </p:txBody>
      </p:sp>
      <p:pic>
        <p:nvPicPr>
          <p:cNvPr id="6" name="Google Shape;138;p5"/>
          <p:cNvPicPr preferRelativeResize="0"/>
          <p:nvPr/>
        </p:nvPicPr>
        <p:blipFill>
          <a:blip r:embed="rId9">
            <a:alphaModFix/>
          </a:blip>
          <a:stretch>
            <a:fillRect/>
          </a:stretch>
        </p:blipFill>
        <p:spPr>
          <a:xfrm>
            <a:off x="14870200" y="10011283"/>
            <a:ext cx="2175300" cy="692933"/>
          </a:xfrm>
          <a:prstGeom prst="rect">
            <a:avLst/>
          </a:prstGeom>
          <a:noFill/>
          <a:ln>
            <a:noFill/>
          </a:ln>
        </p:spPr>
      </p:pic>
      <p:pic>
        <p:nvPicPr>
          <p:cNvPr id="7" name="Google Shape;139;p5"/>
          <p:cNvPicPr preferRelativeResize="0"/>
          <p:nvPr/>
        </p:nvPicPr>
        <p:blipFill>
          <a:blip r:embed="rId10">
            <a:alphaModFix/>
          </a:blip>
          <a:stretch>
            <a:fillRect/>
          </a:stretch>
        </p:blipFill>
        <p:spPr>
          <a:xfrm>
            <a:off x="17492088" y="10000150"/>
            <a:ext cx="1909475" cy="682399"/>
          </a:xfrm>
          <a:prstGeom prst="rect">
            <a:avLst/>
          </a:prstGeom>
          <a:noFill/>
          <a:ln>
            <a:noFill/>
          </a:ln>
        </p:spPr>
      </p:pic>
    </p:spTree>
    <p:extLst>
      <p:ext uri="{BB962C8B-B14F-4D97-AF65-F5344CB8AC3E}">
        <p14:creationId xmlns:p14="http://schemas.microsoft.com/office/powerpoint/2010/main" val="590557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31589D"/>
        </a:solidFill>
        <a:effectLst/>
      </p:bgPr>
    </p:bg>
    <p:spTree>
      <p:nvGrpSpPr>
        <p:cNvPr id="1" name="Shape 170"/>
        <p:cNvGrpSpPr/>
        <p:nvPr/>
      </p:nvGrpSpPr>
      <p:grpSpPr>
        <a:xfrm>
          <a:off x="0" y="0"/>
          <a:ext cx="0" cy="0"/>
          <a:chOff x="0" y="0"/>
          <a:chExt cx="0" cy="0"/>
        </a:xfrm>
      </p:grpSpPr>
      <p:pic>
        <p:nvPicPr>
          <p:cNvPr id="171" name="Google Shape;171;p11" descr="Fundo preto com letras brancas&#10;&#10;Descrição gerada com alta confiança"/>
          <p:cNvPicPr preferRelativeResize="0"/>
          <p:nvPr/>
        </p:nvPicPr>
        <p:blipFill rotWithShape="1">
          <a:blip r:embed="rId3">
            <a:alphaModFix/>
          </a:blip>
          <a:srcRect/>
          <a:stretch/>
        </p:blipFill>
        <p:spPr>
          <a:xfrm>
            <a:off x="5730524" y="5060923"/>
            <a:ext cx="4211127" cy="1326527"/>
          </a:xfrm>
          <a:prstGeom prst="rect">
            <a:avLst/>
          </a:prstGeom>
          <a:noFill/>
          <a:ln>
            <a:noFill/>
          </a:ln>
        </p:spPr>
      </p:pic>
      <p:pic>
        <p:nvPicPr>
          <p:cNvPr id="172" name="Google Shape;172;p11" descr="Fundo preto com letras brancas&#10;&#10;Descrição gerada com alta confiança"/>
          <p:cNvPicPr preferRelativeResize="0"/>
          <p:nvPr/>
        </p:nvPicPr>
        <p:blipFill rotWithShape="1">
          <a:blip r:embed="rId4">
            <a:alphaModFix/>
          </a:blip>
          <a:srcRect/>
          <a:stretch/>
        </p:blipFill>
        <p:spPr>
          <a:xfrm>
            <a:off x="10508798" y="5060902"/>
            <a:ext cx="3864785" cy="1326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ctrTitle"/>
          </p:nvPr>
        </p:nvSpPr>
        <p:spPr>
          <a:xfrm>
            <a:off x="1583974" y="1049775"/>
            <a:ext cx="16145225" cy="1243930"/>
          </a:xfrm>
          <a:prstGeom prst="rect">
            <a:avLst/>
          </a:prstGeom>
          <a:noFill/>
          <a:ln>
            <a:noFill/>
          </a:ln>
        </p:spPr>
        <p:txBody>
          <a:bodyPr spcFirstLastPara="1" wrap="square" lIns="0" tIns="12700" rIns="0" bIns="0" anchor="t" anchorCtr="0">
            <a:spAutoFit/>
          </a:bodyPr>
          <a:lstStyle/>
          <a:p>
            <a:pPr lvl="0"/>
            <a:r>
              <a:rPr lang="pt-BR" sz="8000" b="1" dirty="0">
                <a:solidFill>
                  <a:srgbClr val="31589D"/>
                </a:solidFill>
                <a:latin typeface="Roboto" panose="020B0604020202020204" charset="0"/>
                <a:ea typeface="Roboto" panose="020B0604020202020204" charset="0"/>
                <a:cs typeface="Roboto"/>
                <a:sym typeface="Roboto"/>
              </a:rPr>
              <a:t>FILA</a:t>
            </a:r>
            <a:endParaRPr lang="pt-BR" sz="9600" b="1" dirty="0">
              <a:solidFill>
                <a:srgbClr val="31589D"/>
              </a:solidFill>
              <a:latin typeface="Roboto" panose="020B0604020202020204" charset="0"/>
              <a:ea typeface="Roboto" panose="020B0604020202020204" charset="0"/>
              <a:cs typeface="Roboto"/>
              <a:sym typeface="Roboto"/>
            </a:endParaRPr>
          </a:p>
        </p:txBody>
      </p:sp>
      <p:sp>
        <p:nvSpPr>
          <p:cNvPr id="147" name="Google Shape;147;p8"/>
          <p:cNvSpPr txBox="1">
            <a:spLocks noGrp="1"/>
          </p:cNvSpPr>
          <p:nvPr>
            <p:ph type="subTitle" idx="1"/>
          </p:nvPr>
        </p:nvSpPr>
        <p:spPr>
          <a:xfrm>
            <a:off x="1098550" y="2876922"/>
            <a:ext cx="17906999" cy="5218080"/>
          </a:xfrm>
          <a:prstGeom prst="rect">
            <a:avLst/>
          </a:prstGeom>
          <a:noFill/>
          <a:ln>
            <a:noFill/>
          </a:ln>
        </p:spPr>
        <p:txBody>
          <a:bodyPr spcFirstLastPara="1" wrap="square" lIns="0" tIns="46975" rIns="0" bIns="0" anchor="t" anchorCtr="0">
            <a:spAutoFit/>
          </a:bodyPr>
          <a:lstStyle/>
          <a:p>
            <a:pPr marL="44450" indent="0" fontAlgn="t"/>
            <a:r>
              <a:rPr lang="pt-BR" sz="4800" b="1" i="0" dirty="0">
                <a:solidFill>
                  <a:srgbClr val="474747"/>
                </a:solidFill>
                <a:effectLst/>
                <a:latin typeface="Roboto" panose="02000000000000000000" pitchFamily="2" charset="0"/>
                <a:ea typeface="Roboto" panose="02000000000000000000" pitchFamily="2" charset="0"/>
              </a:rPr>
              <a:t>Fila são estruturas de dados bastante utilizadas na computação, onde o primeiro elemento a ser inserido, será também o primeiro a ser retirado. Desta forma, serão adicionados elementos no fim e removê-los pelo início.</a:t>
            </a:r>
          </a:p>
          <a:p>
            <a:pPr marL="44450" indent="0" fontAlgn="t"/>
            <a:endParaRPr lang="pt-BR" sz="4800" b="1" i="0" dirty="0">
              <a:solidFill>
                <a:srgbClr val="474747"/>
              </a:solidFill>
              <a:effectLst/>
              <a:latin typeface="Roboto" panose="02000000000000000000" pitchFamily="2" charset="0"/>
              <a:ea typeface="Roboto" panose="02000000000000000000" pitchFamily="2" charset="0"/>
            </a:endParaRPr>
          </a:p>
          <a:p>
            <a:pPr marL="44450" indent="0" fontAlgn="t"/>
            <a:r>
              <a:rPr lang="pt-BR" sz="4800" b="1" i="0" dirty="0">
                <a:solidFill>
                  <a:srgbClr val="474747"/>
                </a:solidFill>
                <a:effectLst/>
                <a:latin typeface="Roboto" panose="02000000000000000000" pitchFamily="2" charset="0"/>
                <a:ea typeface="Roboto" panose="02000000000000000000" pitchFamily="2" charset="0"/>
              </a:rPr>
              <a:t>A estrutura de dados fila segue um padrão conhecido como </a:t>
            </a:r>
            <a:r>
              <a:rPr lang="pt-BR" sz="4800" b="1" i="1" u="sng" dirty="0">
                <a:solidFill>
                  <a:srgbClr val="474747"/>
                </a:solidFill>
                <a:effectLst/>
                <a:latin typeface="Roboto" panose="02000000000000000000" pitchFamily="2" charset="0"/>
                <a:ea typeface="Roboto" panose="02000000000000000000" pitchFamily="2" charset="0"/>
              </a:rPr>
              <a:t>FIFO </a:t>
            </a:r>
            <a:r>
              <a:rPr lang="pt-BR" sz="4800" b="1" i="0" dirty="0">
                <a:solidFill>
                  <a:srgbClr val="474747"/>
                </a:solidFill>
                <a:effectLst/>
                <a:latin typeface="Roboto" panose="02000000000000000000" pitchFamily="2" charset="0"/>
                <a:ea typeface="Roboto" panose="02000000000000000000" pitchFamily="2" charset="0"/>
              </a:rPr>
              <a:t>(</a:t>
            </a:r>
            <a:r>
              <a:rPr lang="pt-BR" sz="4800" b="1" i="1" u="sng" dirty="0" err="1">
                <a:solidFill>
                  <a:srgbClr val="474747"/>
                </a:solidFill>
                <a:effectLst/>
                <a:latin typeface="Roboto" panose="02000000000000000000" pitchFamily="2" charset="0"/>
                <a:ea typeface="Roboto" panose="02000000000000000000" pitchFamily="2" charset="0"/>
              </a:rPr>
              <a:t>first</a:t>
            </a:r>
            <a:r>
              <a:rPr lang="pt-BR" sz="4800" b="1" i="1" u="sng" dirty="0">
                <a:solidFill>
                  <a:srgbClr val="474747"/>
                </a:solidFill>
                <a:effectLst/>
                <a:latin typeface="Roboto" panose="02000000000000000000" pitchFamily="2" charset="0"/>
                <a:ea typeface="Roboto" panose="02000000000000000000" pitchFamily="2" charset="0"/>
              </a:rPr>
              <a:t>-in </a:t>
            </a:r>
            <a:r>
              <a:rPr lang="pt-BR" sz="4800" b="1" i="1" u="sng" dirty="0" err="1">
                <a:solidFill>
                  <a:srgbClr val="474747"/>
                </a:solidFill>
                <a:effectLst/>
                <a:latin typeface="Roboto" panose="02000000000000000000" pitchFamily="2" charset="0"/>
                <a:ea typeface="Roboto" panose="02000000000000000000" pitchFamily="2" charset="0"/>
              </a:rPr>
              <a:t>first</a:t>
            </a:r>
            <a:r>
              <a:rPr lang="pt-BR" sz="4800" b="1" i="1" u="sng" dirty="0">
                <a:solidFill>
                  <a:srgbClr val="474747"/>
                </a:solidFill>
                <a:effectLst/>
                <a:latin typeface="Roboto" panose="02000000000000000000" pitchFamily="2" charset="0"/>
                <a:ea typeface="Roboto" panose="02000000000000000000" pitchFamily="2" charset="0"/>
              </a:rPr>
              <a:t>-out</a:t>
            </a:r>
            <a:r>
              <a:rPr lang="pt-BR" sz="4800" b="1" i="0" dirty="0">
                <a:solidFill>
                  <a:srgbClr val="474747"/>
                </a:solidFill>
                <a:effectLst/>
                <a:latin typeface="Roboto" panose="02000000000000000000" pitchFamily="2" charset="0"/>
                <a:ea typeface="Roboto" panose="02000000000000000000" pitchFamily="2" charset="0"/>
              </a:rPr>
              <a:t>), onde o primeiro a entrar é o primeiro a sair.</a:t>
            </a:r>
            <a:endParaRPr lang="pt-BR" sz="4800" b="1" dirty="0">
              <a:solidFill>
                <a:srgbClr val="474747"/>
              </a:solidFill>
              <a:latin typeface="Roboto" panose="02000000000000000000" pitchFamily="2" charset="0"/>
              <a:ea typeface="Roboto" panose="02000000000000000000" pitchFamily="2" charset="0"/>
            </a:endParaRPr>
          </a:p>
        </p:txBody>
      </p:sp>
      <p:pic>
        <p:nvPicPr>
          <p:cNvPr id="6" name="Google Shape;138;p5"/>
          <p:cNvPicPr preferRelativeResize="0"/>
          <p:nvPr/>
        </p:nvPicPr>
        <p:blipFill>
          <a:blip r:embed="rId3">
            <a:alphaModFix/>
          </a:blip>
          <a:stretch>
            <a:fillRect/>
          </a:stretch>
        </p:blipFill>
        <p:spPr>
          <a:xfrm>
            <a:off x="14870200" y="10011283"/>
            <a:ext cx="2175300" cy="692933"/>
          </a:xfrm>
          <a:prstGeom prst="rect">
            <a:avLst/>
          </a:prstGeom>
          <a:noFill/>
          <a:ln>
            <a:noFill/>
          </a:ln>
        </p:spPr>
      </p:pic>
      <p:pic>
        <p:nvPicPr>
          <p:cNvPr id="7" name="Google Shape;139;p5"/>
          <p:cNvPicPr preferRelativeResize="0"/>
          <p:nvPr/>
        </p:nvPicPr>
        <p:blipFill>
          <a:blip r:embed="rId4">
            <a:alphaModFix/>
          </a:blip>
          <a:stretch>
            <a:fillRect/>
          </a:stretch>
        </p:blipFill>
        <p:spPr>
          <a:xfrm>
            <a:off x="17492088" y="10000150"/>
            <a:ext cx="1909475" cy="682399"/>
          </a:xfrm>
          <a:prstGeom prst="rect">
            <a:avLst/>
          </a:prstGeom>
          <a:noFill/>
          <a:ln>
            <a:noFill/>
          </a:ln>
        </p:spPr>
      </p:pic>
    </p:spTree>
    <p:extLst>
      <p:ext uri="{BB962C8B-B14F-4D97-AF65-F5344CB8AC3E}">
        <p14:creationId xmlns:p14="http://schemas.microsoft.com/office/powerpoint/2010/main" val="1189047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ctrTitle"/>
          </p:nvPr>
        </p:nvSpPr>
        <p:spPr>
          <a:xfrm>
            <a:off x="1583974" y="1049775"/>
            <a:ext cx="16145225" cy="1243930"/>
          </a:xfrm>
          <a:prstGeom prst="rect">
            <a:avLst/>
          </a:prstGeom>
          <a:noFill/>
          <a:ln>
            <a:noFill/>
          </a:ln>
        </p:spPr>
        <p:txBody>
          <a:bodyPr spcFirstLastPara="1" wrap="square" lIns="0" tIns="12700" rIns="0" bIns="0" anchor="t" anchorCtr="0">
            <a:spAutoFit/>
          </a:bodyPr>
          <a:lstStyle/>
          <a:p>
            <a:pPr lvl="0"/>
            <a:r>
              <a:rPr lang="pt-BR" sz="8000" b="1" dirty="0">
                <a:solidFill>
                  <a:srgbClr val="31589D"/>
                </a:solidFill>
                <a:latin typeface="Roboto" panose="020B0604020202020204" charset="0"/>
                <a:ea typeface="Roboto" panose="020B0604020202020204" charset="0"/>
                <a:cs typeface="Roboto"/>
                <a:sym typeface="Roboto"/>
              </a:rPr>
              <a:t>FILA</a:t>
            </a:r>
            <a:endParaRPr lang="pt-BR" sz="9600" b="1" dirty="0">
              <a:solidFill>
                <a:srgbClr val="31589D"/>
              </a:solidFill>
              <a:latin typeface="Roboto" panose="020B0604020202020204" charset="0"/>
              <a:ea typeface="Roboto" panose="020B0604020202020204" charset="0"/>
              <a:cs typeface="Roboto"/>
              <a:sym typeface="Roboto"/>
            </a:endParaRPr>
          </a:p>
        </p:txBody>
      </p:sp>
      <p:pic>
        <p:nvPicPr>
          <p:cNvPr id="6" name="Google Shape;138;p5"/>
          <p:cNvPicPr preferRelativeResize="0"/>
          <p:nvPr/>
        </p:nvPicPr>
        <p:blipFill>
          <a:blip r:embed="rId3">
            <a:alphaModFix/>
          </a:blip>
          <a:stretch>
            <a:fillRect/>
          </a:stretch>
        </p:blipFill>
        <p:spPr>
          <a:xfrm>
            <a:off x="14870200" y="10011283"/>
            <a:ext cx="2175300" cy="692933"/>
          </a:xfrm>
          <a:prstGeom prst="rect">
            <a:avLst/>
          </a:prstGeom>
          <a:noFill/>
          <a:ln>
            <a:noFill/>
          </a:ln>
        </p:spPr>
      </p:pic>
      <p:pic>
        <p:nvPicPr>
          <p:cNvPr id="7" name="Google Shape;139;p5"/>
          <p:cNvPicPr preferRelativeResize="0"/>
          <p:nvPr/>
        </p:nvPicPr>
        <p:blipFill>
          <a:blip r:embed="rId4">
            <a:alphaModFix/>
          </a:blip>
          <a:stretch>
            <a:fillRect/>
          </a:stretch>
        </p:blipFill>
        <p:spPr>
          <a:xfrm>
            <a:off x="17492088" y="10000150"/>
            <a:ext cx="1909475" cy="682399"/>
          </a:xfrm>
          <a:prstGeom prst="rect">
            <a:avLst/>
          </a:prstGeom>
          <a:noFill/>
          <a:ln>
            <a:noFill/>
          </a:ln>
        </p:spPr>
      </p:pic>
      <p:sp>
        <p:nvSpPr>
          <p:cNvPr id="3" name="Subtítulo 2">
            <a:extLst>
              <a:ext uri="{FF2B5EF4-FFF2-40B4-BE49-F238E27FC236}">
                <a16:creationId xmlns:a16="http://schemas.microsoft.com/office/drawing/2014/main" id="{EAE274F3-F654-4F44-910A-EE942CED7F33}"/>
              </a:ext>
            </a:extLst>
          </p:cNvPr>
          <p:cNvSpPr>
            <a:spLocks noGrp="1"/>
          </p:cNvSpPr>
          <p:nvPr>
            <p:ph type="subTitle" idx="1"/>
          </p:nvPr>
        </p:nvSpPr>
        <p:spPr/>
        <p:txBody>
          <a:bodyPr/>
          <a:lstStyle/>
          <a:p>
            <a:endParaRPr lang="pt-BR"/>
          </a:p>
        </p:txBody>
      </p:sp>
      <p:pic>
        <p:nvPicPr>
          <p:cNvPr id="4098" name="Picture 2" descr="Estrutura de dados Fila">
            <a:extLst>
              <a:ext uri="{FF2B5EF4-FFF2-40B4-BE49-F238E27FC236}">
                <a16:creationId xmlns:a16="http://schemas.microsoft.com/office/drawing/2014/main" id="{27AF8D63-84BB-4874-8AB4-CF0D05B418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20144057" cy="9492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565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ctrTitle"/>
          </p:nvPr>
        </p:nvSpPr>
        <p:spPr>
          <a:xfrm>
            <a:off x="1583974" y="1049775"/>
            <a:ext cx="16145225" cy="1243930"/>
          </a:xfrm>
          <a:prstGeom prst="rect">
            <a:avLst/>
          </a:prstGeom>
          <a:noFill/>
          <a:ln>
            <a:noFill/>
          </a:ln>
        </p:spPr>
        <p:txBody>
          <a:bodyPr spcFirstLastPara="1" wrap="square" lIns="0" tIns="12700" rIns="0" bIns="0" anchor="t" anchorCtr="0">
            <a:spAutoFit/>
          </a:bodyPr>
          <a:lstStyle/>
          <a:p>
            <a:pPr lvl="0"/>
            <a:r>
              <a:rPr lang="pt-BR" sz="8000" b="1" dirty="0">
                <a:solidFill>
                  <a:srgbClr val="31589D"/>
                </a:solidFill>
                <a:latin typeface="Roboto" panose="020B0604020202020204" charset="0"/>
                <a:ea typeface="Roboto" panose="020B0604020202020204" charset="0"/>
                <a:cs typeface="Roboto"/>
                <a:sym typeface="Roboto"/>
              </a:rPr>
              <a:t>FILA</a:t>
            </a:r>
            <a:endParaRPr lang="pt-BR" sz="9600" b="1" dirty="0">
              <a:solidFill>
                <a:srgbClr val="31589D"/>
              </a:solidFill>
              <a:latin typeface="Roboto" panose="020B0604020202020204" charset="0"/>
              <a:ea typeface="Roboto" panose="020B0604020202020204" charset="0"/>
              <a:cs typeface="Roboto"/>
              <a:sym typeface="Roboto"/>
            </a:endParaRPr>
          </a:p>
        </p:txBody>
      </p:sp>
      <p:pic>
        <p:nvPicPr>
          <p:cNvPr id="6" name="Google Shape;138;p5"/>
          <p:cNvPicPr preferRelativeResize="0"/>
          <p:nvPr/>
        </p:nvPicPr>
        <p:blipFill>
          <a:blip r:embed="rId3">
            <a:alphaModFix/>
          </a:blip>
          <a:stretch>
            <a:fillRect/>
          </a:stretch>
        </p:blipFill>
        <p:spPr>
          <a:xfrm>
            <a:off x="14870200" y="10011283"/>
            <a:ext cx="2175300" cy="692933"/>
          </a:xfrm>
          <a:prstGeom prst="rect">
            <a:avLst/>
          </a:prstGeom>
          <a:noFill/>
          <a:ln>
            <a:noFill/>
          </a:ln>
        </p:spPr>
      </p:pic>
      <p:pic>
        <p:nvPicPr>
          <p:cNvPr id="7" name="Google Shape;139;p5"/>
          <p:cNvPicPr preferRelativeResize="0"/>
          <p:nvPr/>
        </p:nvPicPr>
        <p:blipFill>
          <a:blip r:embed="rId4">
            <a:alphaModFix/>
          </a:blip>
          <a:stretch>
            <a:fillRect/>
          </a:stretch>
        </p:blipFill>
        <p:spPr>
          <a:xfrm>
            <a:off x="17492088" y="10000150"/>
            <a:ext cx="1909475" cy="682399"/>
          </a:xfrm>
          <a:prstGeom prst="rect">
            <a:avLst/>
          </a:prstGeom>
          <a:noFill/>
          <a:ln>
            <a:noFill/>
          </a:ln>
        </p:spPr>
      </p:pic>
      <p:sp>
        <p:nvSpPr>
          <p:cNvPr id="3" name="Subtítulo 2">
            <a:extLst>
              <a:ext uri="{FF2B5EF4-FFF2-40B4-BE49-F238E27FC236}">
                <a16:creationId xmlns:a16="http://schemas.microsoft.com/office/drawing/2014/main" id="{EAE274F3-F654-4F44-910A-EE942CED7F33}"/>
              </a:ext>
            </a:extLst>
          </p:cNvPr>
          <p:cNvSpPr>
            <a:spLocks noGrp="1"/>
          </p:cNvSpPr>
          <p:nvPr>
            <p:ph type="subTitle" idx="1"/>
          </p:nvPr>
        </p:nvSpPr>
        <p:spPr/>
        <p:txBody>
          <a:bodyPr/>
          <a:lstStyle/>
          <a:p>
            <a:endParaRPr lang="pt-BR"/>
          </a:p>
        </p:txBody>
      </p:sp>
      <p:pic>
        <p:nvPicPr>
          <p:cNvPr id="5122" name="Picture 2" descr="Estrutura de dados Fila">
            <a:extLst>
              <a:ext uri="{FF2B5EF4-FFF2-40B4-BE49-F238E27FC236}">
                <a16:creationId xmlns:a16="http://schemas.microsoft.com/office/drawing/2014/main" id="{39759A0B-0B37-4FA8-9D7A-7BA4D72421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05133"/>
            <a:ext cx="20069784" cy="7907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047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ctrTitle"/>
          </p:nvPr>
        </p:nvSpPr>
        <p:spPr>
          <a:xfrm>
            <a:off x="1583974" y="1049775"/>
            <a:ext cx="16145225" cy="1243930"/>
          </a:xfrm>
          <a:prstGeom prst="rect">
            <a:avLst/>
          </a:prstGeom>
          <a:noFill/>
          <a:ln>
            <a:noFill/>
          </a:ln>
        </p:spPr>
        <p:txBody>
          <a:bodyPr spcFirstLastPara="1" wrap="square" lIns="0" tIns="12700" rIns="0" bIns="0" anchor="t" anchorCtr="0">
            <a:spAutoFit/>
          </a:bodyPr>
          <a:lstStyle/>
          <a:p>
            <a:pPr lvl="0"/>
            <a:r>
              <a:rPr lang="pt-BR" sz="8000" b="1" dirty="0">
                <a:solidFill>
                  <a:srgbClr val="31589D"/>
                </a:solidFill>
                <a:latin typeface="Roboto" panose="020B0604020202020204" charset="0"/>
                <a:ea typeface="Roboto" panose="020B0604020202020204" charset="0"/>
                <a:cs typeface="Roboto"/>
                <a:sym typeface="Roboto"/>
              </a:rPr>
              <a:t>PILHA</a:t>
            </a:r>
            <a:endParaRPr lang="pt-BR" sz="9600" b="1" dirty="0">
              <a:solidFill>
                <a:srgbClr val="31589D"/>
              </a:solidFill>
              <a:latin typeface="Roboto" panose="020B0604020202020204" charset="0"/>
              <a:ea typeface="Roboto" panose="020B0604020202020204" charset="0"/>
              <a:cs typeface="Roboto"/>
              <a:sym typeface="Roboto"/>
            </a:endParaRPr>
          </a:p>
        </p:txBody>
      </p:sp>
      <p:sp>
        <p:nvSpPr>
          <p:cNvPr id="147" name="Google Shape;147;p8"/>
          <p:cNvSpPr txBox="1">
            <a:spLocks noGrp="1"/>
          </p:cNvSpPr>
          <p:nvPr>
            <p:ph type="subTitle" idx="1"/>
          </p:nvPr>
        </p:nvSpPr>
        <p:spPr>
          <a:xfrm>
            <a:off x="1098550" y="2876922"/>
            <a:ext cx="17906999" cy="5956744"/>
          </a:xfrm>
          <a:prstGeom prst="rect">
            <a:avLst/>
          </a:prstGeom>
          <a:noFill/>
          <a:ln>
            <a:noFill/>
          </a:ln>
        </p:spPr>
        <p:txBody>
          <a:bodyPr spcFirstLastPara="1" wrap="square" lIns="0" tIns="46975" rIns="0" bIns="0" anchor="t" anchorCtr="0">
            <a:spAutoFit/>
          </a:bodyPr>
          <a:lstStyle/>
          <a:p>
            <a:pPr marL="44450" indent="0" fontAlgn="t"/>
            <a:r>
              <a:rPr lang="pt-BR" sz="4800" b="1" i="0" dirty="0">
                <a:solidFill>
                  <a:srgbClr val="474747"/>
                </a:solidFill>
                <a:effectLst/>
                <a:latin typeface="Roboto" panose="02000000000000000000" pitchFamily="2" charset="0"/>
                <a:ea typeface="Roboto" panose="02000000000000000000" pitchFamily="2" charset="0"/>
              </a:rPr>
              <a:t>Pilhas são estruturas de dados que armazenam os elementos em um formato sequencial, empilhando um item acima do outro (imagine uma pilha de pratos, por exemplo). Estas estruturas permitem “empilhar” os itens que serão armazenados e “desempilhar” estes elementos da pilha quando precisarmos removê-lo. Sempre que um novo elemento é inserido (ou empilhado) damos a ele o nome de “topo”, pois é o primeiro elemento ao qual teremos acesso.</a:t>
            </a:r>
            <a:endParaRPr lang="pt-BR" sz="4800" b="1" dirty="0">
              <a:solidFill>
                <a:srgbClr val="474747"/>
              </a:solidFill>
              <a:latin typeface="Roboto" panose="02000000000000000000" pitchFamily="2" charset="0"/>
              <a:ea typeface="Roboto" panose="02000000000000000000" pitchFamily="2" charset="0"/>
            </a:endParaRPr>
          </a:p>
        </p:txBody>
      </p:sp>
      <p:pic>
        <p:nvPicPr>
          <p:cNvPr id="6" name="Google Shape;138;p5"/>
          <p:cNvPicPr preferRelativeResize="0"/>
          <p:nvPr/>
        </p:nvPicPr>
        <p:blipFill>
          <a:blip r:embed="rId3">
            <a:alphaModFix/>
          </a:blip>
          <a:stretch>
            <a:fillRect/>
          </a:stretch>
        </p:blipFill>
        <p:spPr>
          <a:xfrm>
            <a:off x="14870200" y="10011283"/>
            <a:ext cx="2175300" cy="692933"/>
          </a:xfrm>
          <a:prstGeom prst="rect">
            <a:avLst/>
          </a:prstGeom>
          <a:noFill/>
          <a:ln>
            <a:noFill/>
          </a:ln>
        </p:spPr>
      </p:pic>
      <p:pic>
        <p:nvPicPr>
          <p:cNvPr id="7" name="Google Shape;139;p5"/>
          <p:cNvPicPr preferRelativeResize="0"/>
          <p:nvPr/>
        </p:nvPicPr>
        <p:blipFill>
          <a:blip r:embed="rId4">
            <a:alphaModFix/>
          </a:blip>
          <a:stretch>
            <a:fillRect/>
          </a:stretch>
        </p:blipFill>
        <p:spPr>
          <a:xfrm>
            <a:off x="17492088" y="10000150"/>
            <a:ext cx="1909475" cy="682399"/>
          </a:xfrm>
          <a:prstGeom prst="rect">
            <a:avLst/>
          </a:prstGeom>
          <a:noFill/>
          <a:ln>
            <a:noFill/>
          </a:ln>
        </p:spPr>
      </p:pic>
    </p:spTree>
    <p:extLst>
      <p:ext uri="{BB962C8B-B14F-4D97-AF65-F5344CB8AC3E}">
        <p14:creationId xmlns:p14="http://schemas.microsoft.com/office/powerpoint/2010/main" val="1018022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ctrTitle"/>
          </p:nvPr>
        </p:nvSpPr>
        <p:spPr>
          <a:xfrm>
            <a:off x="1583974" y="1049775"/>
            <a:ext cx="16145225" cy="1243930"/>
          </a:xfrm>
          <a:prstGeom prst="rect">
            <a:avLst/>
          </a:prstGeom>
          <a:noFill/>
          <a:ln>
            <a:noFill/>
          </a:ln>
        </p:spPr>
        <p:txBody>
          <a:bodyPr spcFirstLastPara="1" wrap="square" lIns="0" tIns="12700" rIns="0" bIns="0" anchor="t" anchorCtr="0">
            <a:spAutoFit/>
          </a:bodyPr>
          <a:lstStyle/>
          <a:p>
            <a:pPr lvl="0"/>
            <a:r>
              <a:rPr lang="pt-BR" sz="8000" b="1" dirty="0">
                <a:solidFill>
                  <a:srgbClr val="31589D"/>
                </a:solidFill>
                <a:latin typeface="Roboto" panose="020B0604020202020204" charset="0"/>
                <a:ea typeface="Roboto" panose="020B0604020202020204" charset="0"/>
                <a:cs typeface="Roboto"/>
                <a:sym typeface="Roboto"/>
              </a:rPr>
              <a:t>PILHA</a:t>
            </a:r>
            <a:endParaRPr lang="pt-BR" sz="9600" b="1" dirty="0">
              <a:solidFill>
                <a:srgbClr val="31589D"/>
              </a:solidFill>
              <a:latin typeface="Roboto" panose="020B0604020202020204" charset="0"/>
              <a:ea typeface="Roboto" panose="020B0604020202020204" charset="0"/>
              <a:cs typeface="Roboto"/>
              <a:sym typeface="Roboto"/>
            </a:endParaRPr>
          </a:p>
        </p:txBody>
      </p:sp>
      <p:sp>
        <p:nvSpPr>
          <p:cNvPr id="147" name="Google Shape;147;p8"/>
          <p:cNvSpPr txBox="1">
            <a:spLocks noGrp="1"/>
          </p:cNvSpPr>
          <p:nvPr>
            <p:ph type="subTitle" idx="1"/>
          </p:nvPr>
        </p:nvSpPr>
        <p:spPr>
          <a:xfrm>
            <a:off x="1098550" y="2876922"/>
            <a:ext cx="17906999" cy="4479416"/>
          </a:xfrm>
          <a:prstGeom prst="rect">
            <a:avLst/>
          </a:prstGeom>
          <a:noFill/>
          <a:ln>
            <a:noFill/>
          </a:ln>
        </p:spPr>
        <p:txBody>
          <a:bodyPr spcFirstLastPara="1" wrap="square" lIns="0" tIns="46975" rIns="0" bIns="0" anchor="t" anchorCtr="0">
            <a:spAutoFit/>
          </a:bodyPr>
          <a:lstStyle/>
          <a:p>
            <a:pPr marL="44450" indent="0" fontAlgn="t"/>
            <a:r>
              <a:rPr lang="pt-BR" sz="4800" b="1" i="0" dirty="0">
                <a:solidFill>
                  <a:srgbClr val="474747"/>
                </a:solidFill>
                <a:effectLst/>
                <a:latin typeface="Roboto" panose="02000000000000000000" pitchFamily="2" charset="0"/>
                <a:ea typeface="Roboto" panose="02000000000000000000" pitchFamily="2" charset="0"/>
              </a:rPr>
              <a:t>Segue um padrão conhecido como </a:t>
            </a:r>
            <a:r>
              <a:rPr lang="pt-BR" sz="4800" b="1" i="1" u="sng" dirty="0">
                <a:solidFill>
                  <a:srgbClr val="474747"/>
                </a:solidFill>
                <a:effectLst/>
                <a:latin typeface="Roboto" panose="02000000000000000000" pitchFamily="2" charset="0"/>
                <a:ea typeface="Roboto" panose="02000000000000000000" pitchFamily="2" charset="0"/>
              </a:rPr>
              <a:t>LIFO </a:t>
            </a:r>
            <a:r>
              <a:rPr lang="pt-BR" sz="4800" b="1" i="0" dirty="0">
                <a:solidFill>
                  <a:srgbClr val="474747"/>
                </a:solidFill>
                <a:effectLst/>
                <a:latin typeface="Roboto" panose="02000000000000000000" pitchFamily="2" charset="0"/>
                <a:ea typeface="Roboto" panose="02000000000000000000" pitchFamily="2" charset="0"/>
              </a:rPr>
              <a:t>(</a:t>
            </a:r>
            <a:r>
              <a:rPr lang="pt-BR" sz="4800" b="1" i="1" u="sng" dirty="0" err="1">
                <a:solidFill>
                  <a:srgbClr val="474747"/>
                </a:solidFill>
                <a:effectLst/>
                <a:latin typeface="Roboto" panose="02000000000000000000" pitchFamily="2" charset="0"/>
                <a:ea typeface="Roboto" panose="02000000000000000000" pitchFamily="2" charset="0"/>
              </a:rPr>
              <a:t>Last</a:t>
            </a:r>
            <a:r>
              <a:rPr lang="pt-BR" sz="4800" b="1" i="1" u="sng" dirty="0">
                <a:solidFill>
                  <a:srgbClr val="474747"/>
                </a:solidFill>
                <a:effectLst/>
                <a:latin typeface="Roboto" panose="02000000000000000000" pitchFamily="2" charset="0"/>
                <a:ea typeface="Roboto" panose="02000000000000000000" pitchFamily="2" charset="0"/>
              </a:rPr>
              <a:t> In </a:t>
            </a:r>
            <a:r>
              <a:rPr lang="pt-BR" sz="4800" b="1" i="1" u="sng" dirty="0" err="1">
                <a:solidFill>
                  <a:srgbClr val="474747"/>
                </a:solidFill>
                <a:effectLst/>
                <a:latin typeface="Roboto" panose="02000000000000000000" pitchFamily="2" charset="0"/>
                <a:ea typeface="Roboto" panose="02000000000000000000" pitchFamily="2" charset="0"/>
              </a:rPr>
              <a:t>First</a:t>
            </a:r>
            <a:r>
              <a:rPr lang="pt-BR" sz="4800" b="1" i="1" u="sng" dirty="0">
                <a:solidFill>
                  <a:srgbClr val="474747"/>
                </a:solidFill>
                <a:effectLst/>
                <a:latin typeface="Roboto" panose="02000000000000000000" pitchFamily="2" charset="0"/>
                <a:ea typeface="Roboto" panose="02000000000000000000" pitchFamily="2" charset="0"/>
              </a:rPr>
              <a:t> Out</a:t>
            </a:r>
            <a:r>
              <a:rPr lang="pt-BR" sz="4800" b="1" i="0" dirty="0">
                <a:solidFill>
                  <a:srgbClr val="474747"/>
                </a:solidFill>
                <a:effectLst/>
                <a:latin typeface="Roboto" panose="02000000000000000000" pitchFamily="2" charset="0"/>
                <a:ea typeface="Roboto" panose="02000000000000000000" pitchFamily="2" charset="0"/>
              </a:rPr>
              <a:t>), onde o último a entrar será o primeiro a sair. Imagine uma pilha de pratos, sempre que um prato é “empilhado” sob o outro, este último prato empilhado é o mais próximo (ou o topo da pilha) e, caso precisarmos remover um prato, é o prato do topo que será removido da estrutura.</a:t>
            </a:r>
            <a:endParaRPr lang="pt-BR" sz="4800" b="1" dirty="0">
              <a:solidFill>
                <a:srgbClr val="474747"/>
              </a:solidFill>
              <a:latin typeface="Roboto" panose="02000000000000000000" pitchFamily="2" charset="0"/>
              <a:ea typeface="Roboto" panose="02000000000000000000" pitchFamily="2" charset="0"/>
            </a:endParaRPr>
          </a:p>
        </p:txBody>
      </p:sp>
      <p:pic>
        <p:nvPicPr>
          <p:cNvPr id="6" name="Google Shape;138;p5"/>
          <p:cNvPicPr preferRelativeResize="0"/>
          <p:nvPr/>
        </p:nvPicPr>
        <p:blipFill>
          <a:blip r:embed="rId3">
            <a:alphaModFix/>
          </a:blip>
          <a:stretch>
            <a:fillRect/>
          </a:stretch>
        </p:blipFill>
        <p:spPr>
          <a:xfrm>
            <a:off x="14870200" y="10011283"/>
            <a:ext cx="2175300" cy="692933"/>
          </a:xfrm>
          <a:prstGeom prst="rect">
            <a:avLst/>
          </a:prstGeom>
          <a:noFill/>
          <a:ln>
            <a:noFill/>
          </a:ln>
        </p:spPr>
      </p:pic>
      <p:pic>
        <p:nvPicPr>
          <p:cNvPr id="7" name="Google Shape;139;p5"/>
          <p:cNvPicPr preferRelativeResize="0"/>
          <p:nvPr/>
        </p:nvPicPr>
        <p:blipFill>
          <a:blip r:embed="rId4">
            <a:alphaModFix/>
          </a:blip>
          <a:stretch>
            <a:fillRect/>
          </a:stretch>
        </p:blipFill>
        <p:spPr>
          <a:xfrm>
            <a:off x="17492088" y="10000150"/>
            <a:ext cx="1909475" cy="682399"/>
          </a:xfrm>
          <a:prstGeom prst="rect">
            <a:avLst/>
          </a:prstGeom>
          <a:noFill/>
          <a:ln>
            <a:noFill/>
          </a:ln>
        </p:spPr>
      </p:pic>
    </p:spTree>
    <p:extLst>
      <p:ext uri="{BB962C8B-B14F-4D97-AF65-F5344CB8AC3E}">
        <p14:creationId xmlns:p14="http://schemas.microsoft.com/office/powerpoint/2010/main" val="2802280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ctrTitle"/>
          </p:nvPr>
        </p:nvSpPr>
        <p:spPr>
          <a:xfrm>
            <a:off x="1583974" y="1049775"/>
            <a:ext cx="16145225" cy="1243930"/>
          </a:xfrm>
          <a:prstGeom prst="rect">
            <a:avLst/>
          </a:prstGeom>
          <a:noFill/>
          <a:ln>
            <a:noFill/>
          </a:ln>
        </p:spPr>
        <p:txBody>
          <a:bodyPr spcFirstLastPara="1" wrap="square" lIns="0" tIns="12700" rIns="0" bIns="0" anchor="t" anchorCtr="0">
            <a:spAutoFit/>
          </a:bodyPr>
          <a:lstStyle/>
          <a:p>
            <a:pPr lvl="0"/>
            <a:r>
              <a:rPr lang="pt-BR" sz="8000" b="1" dirty="0">
                <a:solidFill>
                  <a:srgbClr val="31589D"/>
                </a:solidFill>
                <a:latin typeface="Roboto" panose="020B0604020202020204" charset="0"/>
                <a:ea typeface="Roboto" panose="020B0604020202020204" charset="0"/>
                <a:cs typeface="Roboto"/>
                <a:sym typeface="Roboto"/>
              </a:rPr>
              <a:t>PILHA</a:t>
            </a:r>
            <a:endParaRPr lang="pt-BR" sz="9600" b="1" dirty="0">
              <a:solidFill>
                <a:srgbClr val="31589D"/>
              </a:solidFill>
              <a:latin typeface="Roboto" panose="020B0604020202020204" charset="0"/>
              <a:ea typeface="Roboto" panose="020B0604020202020204" charset="0"/>
              <a:cs typeface="Roboto"/>
              <a:sym typeface="Roboto"/>
            </a:endParaRPr>
          </a:p>
        </p:txBody>
      </p:sp>
      <p:sp>
        <p:nvSpPr>
          <p:cNvPr id="147" name="Google Shape;147;p8"/>
          <p:cNvSpPr txBox="1">
            <a:spLocks noGrp="1"/>
          </p:cNvSpPr>
          <p:nvPr>
            <p:ph type="subTitle" idx="1"/>
          </p:nvPr>
        </p:nvSpPr>
        <p:spPr>
          <a:xfrm>
            <a:off x="1098550" y="2876922"/>
            <a:ext cx="17906999" cy="4479416"/>
          </a:xfrm>
          <a:prstGeom prst="rect">
            <a:avLst/>
          </a:prstGeom>
          <a:noFill/>
          <a:ln>
            <a:noFill/>
          </a:ln>
        </p:spPr>
        <p:txBody>
          <a:bodyPr spcFirstLastPara="1" wrap="square" lIns="0" tIns="46975" rIns="0" bIns="0" anchor="t" anchorCtr="0">
            <a:spAutoFit/>
          </a:bodyPr>
          <a:lstStyle/>
          <a:p>
            <a:pPr marL="44450" indent="0" fontAlgn="t"/>
            <a:r>
              <a:rPr lang="pt-BR" sz="4800" b="1" i="0" dirty="0">
                <a:solidFill>
                  <a:srgbClr val="474747"/>
                </a:solidFill>
                <a:effectLst/>
                <a:latin typeface="Roboto" panose="02000000000000000000" pitchFamily="2" charset="0"/>
                <a:ea typeface="Roboto" panose="02000000000000000000" pitchFamily="2" charset="0"/>
              </a:rPr>
              <a:t>Segue um padrão conhecido como </a:t>
            </a:r>
            <a:r>
              <a:rPr lang="pt-BR" sz="4800" b="1" i="1" u="sng" dirty="0">
                <a:solidFill>
                  <a:srgbClr val="474747"/>
                </a:solidFill>
                <a:effectLst/>
                <a:latin typeface="Roboto" panose="02000000000000000000" pitchFamily="2" charset="0"/>
                <a:ea typeface="Roboto" panose="02000000000000000000" pitchFamily="2" charset="0"/>
              </a:rPr>
              <a:t>LIFO </a:t>
            </a:r>
            <a:r>
              <a:rPr lang="pt-BR" sz="4800" b="1" i="0" dirty="0">
                <a:solidFill>
                  <a:srgbClr val="474747"/>
                </a:solidFill>
                <a:effectLst/>
                <a:latin typeface="Roboto" panose="02000000000000000000" pitchFamily="2" charset="0"/>
                <a:ea typeface="Roboto" panose="02000000000000000000" pitchFamily="2" charset="0"/>
              </a:rPr>
              <a:t>(</a:t>
            </a:r>
            <a:r>
              <a:rPr lang="pt-BR" sz="4800" b="1" i="1" u="sng" dirty="0" err="1">
                <a:solidFill>
                  <a:srgbClr val="474747"/>
                </a:solidFill>
                <a:effectLst/>
                <a:latin typeface="Roboto" panose="02000000000000000000" pitchFamily="2" charset="0"/>
                <a:ea typeface="Roboto" panose="02000000000000000000" pitchFamily="2" charset="0"/>
              </a:rPr>
              <a:t>Last</a:t>
            </a:r>
            <a:r>
              <a:rPr lang="pt-BR" sz="4800" b="1" i="1" u="sng" dirty="0">
                <a:solidFill>
                  <a:srgbClr val="474747"/>
                </a:solidFill>
                <a:effectLst/>
                <a:latin typeface="Roboto" panose="02000000000000000000" pitchFamily="2" charset="0"/>
                <a:ea typeface="Roboto" panose="02000000000000000000" pitchFamily="2" charset="0"/>
              </a:rPr>
              <a:t> In </a:t>
            </a:r>
            <a:r>
              <a:rPr lang="pt-BR" sz="4800" b="1" i="1" u="sng" dirty="0" err="1">
                <a:solidFill>
                  <a:srgbClr val="474747"/>
                </a:solidFill>
                <a:effectLst/>
                <a:latin typeface="Roboto" panose="02000000000000000000" pitchFamily="2" charset="0"/>
                <a:ea typeface="Roboto" panose="02000000000000000000" pitchFamily="2" charset="0"/>
              </a:rPr>
              <a:t>First</a:t>
            </a:r>
            <a:r>
              <a:rPr lang="pt-BR" sz="4800" b="1" i="1" u="sng" dirty="0">
                <a:solidFill>
                  <a:srgbClr val="474747"/>
                </a:solidFill>
                <a:effectLst/>
                <a:latin typeface="Roboto" panose="02000000000000000000" pitchFamily="2" charset="0"/>
                <a:ea typeface="Roboto" panose="02000000000000000000" pitchFamily="2" charset="0"/>
              </a:rPr>
              <a:t> Out</a:t>
            </a:r>
            <a:r>
              <a:rPr lang="pt-BR" sz="4800" b="1" i="0" dirty="0">
                <a:solidFill>
                  <a:srgbClr val="474747"/>
                </a:solidFill>
                <a:effectLst/>
                <a:latin typeface="Roboto" panose="02000000000000000000" pitchFamily="2" charset="0"/>
                <a:ea typeface="Roboto" panose="02000000000000000000" pitchFamily="2" charset="0"/>
              </a:rPr>
              <a:t>), onde o último a entrar será o primeiro a sair. Imagine uma pilha de pratos, sempre que um prato é “empilhado” sob o outro, este último prato empilhado é o mais próximo (ou o topo da pilha) e, caso precisarmos remover um prato, é o prato do topo que será removido da estrutura.</a:t>
            </a:r>
            <a:endParaRPr lang="pt-BR" sz="4800" b="1" dirty="0">
              <a:solidFill>
                <a:srgbClr val="474747"/>
              </a:solidFill>
              <a:latin typeface="Roboto" panose="02000000000000000000" pitchFamily="2" charset="0"/>
              <a:ea typeface="Roboto" panose="02000000000000000000" pitchFamily="2" charset="0"/>
            </a:endParaRPr>
          </a:p>
        </p:txBody>
      </p:sp>
      <p:pic>
        <p:nvPicPr>
          <p:cNvPr id="6" name="Google Shape;138;p5"/>
          <p:cNvPicPr preferRelativeResize="0"/>
          <p:nvPr/>
        </p:nvPicPr>
        <p:blipFill>
          <a:blip r:embed="rId3">
            <a:alphaModFix/>
          </a:blip>
          <a:stretch>
            <a:fillRect/>
          </a:stretch>
        </p:blipFill>
        <p:spPr>
          <a:xfrm>
            <a:off x="14870200" y="10011283"/>
            <a:ext cx="2175300" cy="692933"/>
          </a:xfrm>
          <a:prstGeom prst="rect">
            <a:avLst/>
          </a:prstGeom>
          <a:noFill/>
          <a:ln>
            <a:noFill/>
          </a:ln>
        </p:spPr>
      </p:pic>
      <p:pic>
        <p:nvPicPr>
          <p:cNvPr id="7" name="Google Shape;139;p5"/>
          <p:cNvPicPr preferRelativeResize="0"/>
          <p:nvPr/>
        </p:nvPicPr>
        <p:blipFill>
          <a:blip r:embed="rId4">
            <a:alphaModFix/>
          </a:blip>
          <a:stretch>
            <a:fillRect/>
          </a:stretch>
        </p:blipFill>
        <p:spPr>
          <a:xfrm>
            <a:off x="17492088" y="10000150"/>
            <a:ext cx="1909475" cy="682399"/>
          </a:xfrm>
          <a:prstGeom prst="rect">
            <a:avLst/>
          </a:prstGeom>
          <a:noFill/>
          <a:ln>
            <a:noFill/>
          </a:ln>
        </p:spPr>
      </p:pic>
    </p:spTree>
    <p:extLst>
      <p:ext uri="{BB962C8B-B14F-4D97-AF65-F5344CB8AC3E}">
        <p14:creationId xmlns:p14="http://schemas.microsoft.com/office/powerpoint/2010/main" val="25761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ctrTitle"/>
          </p:nvPr>
        </p:nvSpPr>
        <p:spPr>
          <a:xfrm>
            <a:off x="1583974" y="1049775"/>
            <a:ext cx="16145225" cy="1243930"/>
          </a:xfrm>
          <a:prstGeom prst="rect">
            <a:avLst/>
          </a:prstGeom>
          <a:noFill/>
          <a:ln>
            <a:noFill/>
          </a:ln>
        </p:spPr>
        <p:txBody>
          <a:bodyPr spcFirstLastPara="1" wrap="square" lIns="0" tIns="12700" rIns="0" bIns="0" anchor="t" anchorCtr="0">
            <a:spAutoFit/>
          </a:bodyPr>
          <a:lstStyle/>
          <a:p>
            <a:pPr lvl="0"/>
            <a:r>
              <a:rPr lang="pt-BR" sz="8000" b="1" dirty="0">
                <a:solidFill>
                  <a:srgbClr val="31589D"/>
                </a:solidFill>
                <a:latin typeface="Roboto" panose="020B0604020202020204" charset="0"/>
                <a:ea typeface="Roboto" panose="020B0604020202020204" charset="0"/>
                <a:cs typeface="Roboto"/>
                <a:sym typeface="Roboto"/>
              </a:rPr>
              <a:t>PILHA</a:t>
            </a:r>
            <a:endParaRPr lang="pt-BR" sz="9600" b="1" dirty="0">
              <a:solidFill>
                <a:srgbClr val="31589D"/>
              </a:solidFill>
              <a:latin typeface="Roboto" panose="020B0604020202020204" charset="0"/>
              <a:ea typeface="Roboto" panose="020B0604020202020204" charset="0"/>
              <a:cs typeface="Roboto"/>
              <a:sym typeface="Roboto"/>
            </a:endParaRPr>
          </a:p>
        </p:txBody>
      </p:sp>
      <p:pic>
        <p:nvPicPr>
          <p:cNvPr id="6" name="Google Shape;138;p5"/>
          <p:cNvPicPr preferRelativeResize="0"/>
          <p:nvPr/>
        </p:nvPicPr>
        <p:blipFill>
          <a:blip r:embed="rId3">
            <a:alphaModFix/>
          </a:blip>
          <a:stretch>
            <a:fillRect/>
          </a:stretch>
        </p:blipFill>
        <p:spPr>
          <a:xfrm>
            <a:off x="14870200" y="10011283"/>
            <a:ext cx="2175300" cy="692933"/>
          </a:xfrm>
          <a:prstGeom prst="rect">
            <a:avLst/>
          </a:prstGeom>
          <a:noFill/>
          <a:ln>
            <a:noFill/>
          </a:ln>
        </p:spPr>
      </p:pic>
      <p:pic>
        <p:nvPicPr>
          <p:cNvPr id="7" name="Google Shape;139;p5"/>
          <p:cNvPicPr preferRelativeResize="0"/>
          <p:nvPr/>
        </p:nvPicPr>
        <p:blipFill>
          <a:blip r:embed="rId4">
            <a:alphaModFix/>
          </a:blip>
          <a:stretch>
            <a:fillRect/>
          </a:stretch>
        </p:blipFill>
        <p:spPr>
          <a:xfrm>
            <a:off x="17492088" y="10000150"/>
            <a:ext cx="1909475" cy="682399"/>
          </a:xfrm>
          <a:prstGeom prst="rect">
            <a:avLst/>
          </a:prstGeom>
          <a:noFill/>
          <a:ln>
            <a:noFill/>
          </a:ln>
        </p:spPr>
      </p:pic>
      <p:sp>
        <p:nvSpPr>
          <p:cNvPr id="3" name="Subtítulo 2">
            <a:extLst>
              <a:ext uri="{FF2B5EF4-FFF2-40B4-BE49-F238E27FC236}">
                <a16:creationId xmlns:a16="http://schemas.microsoft.com/office/drawing/2014/main" id="{7BFC0EE7-A35D-44E8-840C-BAD42E54A508}"/>
              </a:ext>
            </a:extLst>
          </p:cNvPr>
          <p:cNvSpPr>
            <a:spLocks noGrp="1"/>
          </p:cNvSpPr>
          <p:nvPr>
            <p:ph type="subTitle" idx="1"/>
          </p:nvPr>
        </p:nvSpPr>
        <p:spPr/>
        <p:txBody>
          <a:bodyPr/>
          <a:lstStyle/>
          <a:p>
            <a:endParaRPr lang="pt-BR"/>
          </a:p>
        </p:txBody>
      </p:sp>
      <p:pic>
        <p:nvPicPr>
          <p:cNvPr id="6146" name="Picture 2" descr="inserindo um elemento em uma pilha ">
            <a:extLst>
              <a:ext uri="{FF2B5EF4-FFF2-40B4-BE49-F238E27FC236}">
                <a16:creationId xmlns:a16="http://schemas.microsoft.com/office/drawing/2014/main" id="{39A1BF7A-2F0F-4DA7-9372-409EF966D5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007" y="-431877"/>
            <a:ext cx="19202400" cy="1174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997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pic>
        <p:nvPicPr>
          <p:cNvPr id="6" name="Google Shape;138;p5"/>
          <p:cNvPicPr preferRelativeResize="0"/>
          <p:nvPr/>
        </p:nvPicPr>
        <p:blipFill>
          <a:blip r:embed="rId3">
            <a:alphaModFix/>
          </a:blip>
          <a:stretch>
            <a:fillRect/>
          </a:stretch>
        </p:blipFill>
        <p:spPr>
          <a:xfrm>
            <a:off x="14870200" y="10011283"/>
            <a:ext cx="2175300" cy="692933"/>
          </a:xfrm>
          <a:prstGeom prst="rect">
            <a:avLst/>
          </a:prstGeom>
          <a:noFill/>
          <a:ln>
            <a:noFill/>
          </a:ln>
        </p:spPr>
      </p:pic>
      <p:sp>
        <p:nvSpPr>
          <p:cNvPr id="3" name="Subtítulo 2">
            <a:extLst>
              <a:ext uri="{FF2B5EF4-FFF2-40B4-BE49-F238E27FC236}">
                <a16:creationId xmlns:a16="http://schemas.microsoft.com/office/drawing/2014/main" id="{7BFC0EE7-A35D-44E8-840C-BAD42E54A508}"/>
              </a:ext>
            </a:extLst>
          </p:cNvPr>
          <p:cNvSpPr>
            <a:spLocks noGrp="1"/>
          </p:cNvSpPr>
          <p:nvPr>
            <p:ph type="subTitle" idx="1"/>
          </p:nvPr>
        </p:nvSpPr>
        <p:spPr/>
        <p:txBody>
          <a:bodyPr/>
          <a:lstStyle/>
          <a:p>
            <a:endParaRPr lang="pt-BR"/>
          </a:p>
        </p:txBody>
      </p:sp>
      <p:pic>
        <p:nvPicPr>
          <p:cNvPr id="7170" name="Picture 2" descr="inserindo um elemento em uma pilha">
            <a:extLst>
              <a:ext uri="{FF2B5EF4-FFF2-40B4-BE49-F238E27FC236}">
                <a16:creationId xmlns:a16="http://schemas.microsoft.com/office/drawing/2014/main" id="{4A7574A7-0F26-4145-9A16-9A6797D10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3301" y="-235723"/>
            <a:ext cx="14035493" cy="11780795"/>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C8E5803D-1CD0-4EFB-BD5A-CB7324BEF536}"/>
              </a:ext>
            </a:extLst>
          </p:cNvPr>
          <p:cNvSpPr>
            <a:spLocks noGrp="1"/>
          </p:cNvSpPr>
          <p:nvPr>
            <p:ph type="ctrTitle"/>
          </p:nvPr>
        </p:nvSpPr>
        <p:spPr/>
        <p:txBody>
          <a:bodyPr/>
          <a:lstStyle/>
          <a:p>
            <a:endParaRPr lang="pt-BR"/>
          </a:p>
        </p:txBody>
      </p:sp>
    </p:spTree>
    <p:extLst>
      <p:ext uri="{BB962C8B-B14F-4D97-AF65-F5344CB8AC3E}">
        <p14:creationId xmlns:p14="http://schemas.microsoft.com/office/powerpoint/2010/main" val="2851202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6600</TotalTime>
  <Words>499</Words>
  <Application>Microsoft Office PowerPoint</Application>
  <PresentationFormat>Personalizar</PresentationFormat>
  <Paragraphs>35</Paragraphs>
  <Slides>15</Slides>
  <Notes>15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15</vt:i4>
      </vt:variant>
    </vt:vector>
  </HeadingPairs>
  <TitlesOfParts>
    <vt:vector size="21" baseType="lpstr">
      <vt:lpstr>Merriweather</vt:lpstr>
      <vt:lpstr>Arial</vt:lpstr>
      <vt:lpstr>Wingdings</vt:lpstr>
      <vt:lpstr>Roboto</vt:lpstr>
      <vt:lpstr>Calibri</vt:lpstr>
      <vt:lpstr>Paradigm</vt:lpstr>
      <vt:lpstr>Python</vt:lpstr>
      <vt:lpstr>FILA</vt:lpstr>
      <vt:lpstr>FILA</vt:lpstr>
      <vt:lpstr>FILA</vt:lpstr>
      <vt:lpstr>PILHA</vt:lpstr>
      <vt:lpstr>PILHA</vt:lpstr>
      <vt:lpstr>PILHA</vt:lpstr>
      <vt:lpstr>PILHA</vt:lpstr>
      <vt:lpstr>Apresentação do PowerPoint</vt:lpstr>
      <vt:lpstr>Apresentação do PowerPoint</vt:lpstr>
      <vt:lpstr>Apresentação do PowerPoint</vt:lpstr>
      <vt:lpstr>Apresentação do PowerPoint</vt:lpstr>
      <vt:lpstr>Exemplo de usos </vt:lpstr>
      <vt:lpstr>Referências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creator>Gregory - SENAI</dc:creator>
  <cp:lastModifiedBy>Gregory Veloso Silva</cp:lastModifiedBy>
  <cp:revision>112</cp:revision>
  <dcterms:created xsi:type="dcterms:W3CDTF">2020-03-16T15:58:52Z</dcterms:created>
  <dcterms:modified xsi:type="dcterms:W3CDTF">2023-09-27T23:36:50Z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2020-03-11T00:00:00Z</vt:filetime>
  </property>
  <property fmtid="{D5CDD505-2E9C-101B-9397-08002B2CF9AE}" pid="3" name="Creator">
    <vt:lpwstr>Adobe Illustrator 24.0 (Windows)</vt:lpwstr>
  </property>
  <property fmtid="{D5CDD505-2E9C-101B-9397-08002B2CF9AE}" pid="4" name="LastSaved">
    <vt:filetime>2020-03-16T00:00:00Z</vt:filetime>
  </property>
</Properties>
</file>