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64" r:id="rId3"/>
    <p:sldId id="459" r:id="rId4"/>
    <p:sldId id="465" r:id="rId5"/>
    <p:sldId id="466" r:id="rId6"/>
    <p:sldId id="467" r:id="rId7"/>
    <p:sldId id="463" r:id="rId8"/>
    <p:sldId id="468" r:id="rId9"/>
    <p:sldId id="469" r:id="rId10"/>
    <p:sldId id="471" r:id="rId11"/>
    <p:sldId id="472" r:id="rId12"/>
    <p:sldId id="495" r:id="rId13"/>
    <p:sldId id="494" r:id="rId14"/>
    <p:sldId id="263" r:id="rId15"/>
  </p:sldIdLst>
  <p:sldSz cx="20104100" cy="11309350"/>
  <p:notesSz cx="20104100" cy="113093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170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90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359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30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429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22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44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176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352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643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934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18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ursos Python: os 10 melhores para você já sair na frente!">
            <a:extLst>
              <a:ext uri="{FF2B5EF4-FFF2-40B4-BE49-F238E27FC236}">
                <a16:creationId xmlns:a16="http://schemas.microsoft.com/office/drawing/2014/main" id="{39F43DBC-AB5D-4DEA-82F2-DF3DF5851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0" r="-1"/>
          <a:stretch/>
        </p:blipFill>
        <p:spPr bwMode="auto">
          <a:xfrm>
            <a:off x="11582400" y="0"/>
            <a:ext cx="9157852" cy="113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Python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0ABC4C8-D157-4BA3-8978-F958D9FC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729090-8E63-4313-B337-129709A8E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032" y="2661679"/>
            <a:ext cx="16061762" cy="80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Repetição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0ABC4C8-D157-4BA3-8978-F958D9FC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7CE6A2-620D-4739-AEA5-CFA5880A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863" y="2492823"/>
            <a:ext cx="16145225" cy="72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0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Repetição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0ABC4C8-D157-4BA3-8978-F958D9FC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833316-99AE-4B9A-9A32-AE253FF27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74" y="3071880"/>
            <a:ext cx="14332269" cy="51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Funções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0ABC4C8-D157-4BA3-8978-F958D9FC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D56B2-C6ED-427B-AB44-A5B6AF569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3243348"/>
            <a:ext cx="10344002" cy="5807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367272-40F1-499B-90C4-DD4F7499F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369" y="2965712"/>
            <a:ext cx="7910456" cy="48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1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Python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293705"/>
            <a:ext cx="17906999" cy="47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 é uma linguagem de propósito geral de alto nível,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multiparadigma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suporta o paradigma orientado a objetos, imperativo, funcional e procedural. Possui tipagem dinâmica e uma de suas principais características é permitir a fácil leitura do código e exigir poucas linhas de código se comparado ao mesmo programa em outras linguagens.</a:t>
            </a:r>
          </a:p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urso Python para iniciantes - Centro de Treinamento da Novatec">
            <a:extLst>
              <a:ext uri="{FF2B5EF4-FFF2-40B4-BE49-F238E27FC236}">
                <a16:creationId xmlns:a16="http://schemas.microsoft.com/office/drawing/2014/main" id="{02D3D227-4A30-43FA-88DC-32AED92A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16" y="6391253"/>
            <a:ext cx="10684468" cy="360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15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Python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293705"/>
            <a:ext cx="17906999" cy="47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Foi lançada por Guido van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Rossum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em 1991. Atualmente, possui um modelo de desenvolvimento comunitário, aberto e gerenciado pela organização sem fins lucrativos Python Software Foundation. </a:t>
            </a:r>
          </a:p>
          <a:p>
            <a:pPr marL="44450" indent="0" fontAlgn="t"/>
            <a:endParaRPr lang="pt-BR" sz="4400" b="1" i="0" dirty="0">
              <a:solidFill>
                <a:srgbClr val="474747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Apesar de várias partes da linguagem possuírem padrões e especificações formais, a linguagem, como um todo, não é formalmente especificada. O padrão na pratica é a implementação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CPython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98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Python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432039"/>
            <a:ext cx="17906999" cy="47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Devido às suas características, ela é utilizada, principalmente, para processamento de textos, dados científicos e criação de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CGIs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para páginas dinâmicas para a web. </a:t>
            </a:r>
          </a:p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Foi considerada pelo público a 3ª linguagem "mais amada", de acordo com uma pesquisa conduzida pelo site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Stack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Overflow em 2018 e está entre as 5 linguagens mais populares, de acordo com uma pesquisa conduzida pela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RedMonk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14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Python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432039"/>
            <a:ext cx="17906999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nome Python teve a sua origem no grupo humorístico britânico Monty Python, criador do programa Monty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Python's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Flying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Circus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embora muitas pessoas façam associação com o réptil do mesmo nome (em português, píton ou </a:t>
            </a:r>
            <a:r>
              <a:rPr lang="pt-BR" sz="44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pitão</a:t>
            </a:r>
            <a:r>
              <a:rPr lang="pt-BR" sz="44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Start coding Python for as little as $1 with this killer Humble Bundle |  PCWorld">
            <a:extLst>
              <a:ext uri="{FF2B5EF4-FFF2-40B4-BE49-F238E27FC236}">
                <a16:creationId xmlns:a16="http://schemas.microsoft.com/office/drawing/2014/main" id="{A56D8F26-1A19-441A-994A-22338081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79" y="5403658"/>
            <a:ext cx="7038521" cy="52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8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730250" indent="-685800" fontAlgn="t">
              <a:buFont typeface="Wingdings" panose="05000000000000000000" pitchFamily="2" charset="2"/>
              <a:buChar char="q"/>
            </a:pP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Entrada e saída</a:t>
            </a:r>
          </a:p>
          <a:p>
            <a:pPr marL="730250" indent="-685800" fontAlgn="t">
              <a:buFont typeface="Wingdings" panose="05000000000000000000" pitchFamily="2" charset="2"/>
              <a:buChar char="q"/>
            </a:pP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Declaração de variáveis</a:t>
            </a:r>
          </a:p>
          <a:p>
            <a:pPr marL="730250" indent="-685800" fontAlgn="t">
              <a:buFont typeface="Wingdings" panose="05000000000000000000" pitchFamily="2" charset="2"/>
              <a:buChar char="q"/>
            </a:pP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Condiciona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</a:p>
          <a:p>
            <a:pPr marL="730250" indent="-685800" fontAlgn="t"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Operadores lógicos</a:t>
            </a:r>
          </a:p>
          <a:p>
            <a:pPr marL="730250" indent="-685800" fontAlgn="t"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Repetição</a:t>
            </a:r>
          </a:p>
          <a:p>
            <a:pPr marL="730250" indent="-685800" fontAlgn="t"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Funções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4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Entrada e saída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9B6C65-6B9B-4CB2-AC1A-A610D925A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74" y="3519279"/>
            <a:ext cx="17097801" cy="41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1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Declaração de variáveis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0194B5-DD3E-454C-A17D-12F42A835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559" y="3623582"/>
            <a:ext cx="17562981" cy="40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4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Condicionais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if-else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0ABC4C8-D157-4BA3-8978-F958D9FC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406C9D-4305-4637-8D6B-3CD34DEBA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697" y="2472644"/>
            <a:ext cx="7962446" cy="84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267</Words>
  <Application>Microsoft Office PowerPoint</Application>
  <PresentationFormat>Personalizar</PresentationFormat>
  <Paragraphs>29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Merriweather</vt:lpstr>
      <vt:lpstr>Calibri</vt:lpstr>
      <vt:lpstr>Roboto</vt:lpstr>
      <vt:lpstr>Arial</vt:lpstr>
      <vt:lpstr>Wingdings</vt:lpstr>
      <vt:lpstr>Paradigm</vt:lpstr>
      <vt:lpstr>Python</vt:lpstr>
      <vt:lpstr>Python</vt:lpstr>
      <vt:lpstr>Python</vt:lpstr>
      <vt:lpstr>Python</vt:lpstr>
      <vt:lpstr>Python</vt:lpstr>
      <vt:lpstr>Uso</vt:lpstr>
      <vt:lpstr>Entrada e saída</vt:lpstr>
      <vt:lpstr>Declaração de variáveis</vt:lpstr>
      <vt:lpstr>Condicionais (if-else)</vt:lpstr>
      <vt:lpstr>Operadores lógicos</vt:lpstr>
      <vt:lpstr>Repetição</vt:lpstr>
      <vt:lpstr>Repetição</vt:lpstr>
      <vt:lpstr>Funções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112</cp:revision>
  <dcterms:created xsi:type="dcterms:W3CDTF">2020-03-16T15:58:52Z</dcterms:created>
  <dcterms:modified xsi:type="dcterms:W3CDTF">2023-09-18T20:24:37Z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