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73" r:id="rId7"/>
    <p:sldId id="274" r:id="rId8"/>
    <p:sldId id="275" r:id="rId9"/>
    <p:sldId id="277" r:id="rId10"/>
    <p:sldId id="279" r:id="rId11"/>
    <p:sldId id="280" r:id="rId12"/>
    <p:sldId id="281" r:id="rId13"/>
    <p:sldId id="282" r:id="rId14"/>
    <p:sldId id="283" r:id="rId15"/>
    <p:sldId id="271" r:id="rId16"/>
    <p:sldId id="25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3AC"/>
    <a:srgbClr val="202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Veloso" userId="c73d16a4a646976d" providerId="LiveId" clId="{94590F5D-69DD-41D0-86AA-9E55BB413744}"/>
    <pc:docChg chg="undo custSel addSld delSld modSld sldOrd">
      <pc:chgData name="Gregory Veloso" userId="c73d16a4a646976d" providerId="LiveId" clId="{94590F5D-69DD-41D0-86AA-9E55BB413744}" dt="2024-02-18T00:39:19.707" v="245" actId="20577"/>
      <pc:docMkLst>
        <pc:docMk/>
      </pc:docMkLst>
      <pc:sldChg chg="modSp mod">
        <pc:chgData name="Gregory Veloso" userId="c73d16a4a646976d" providerId="LiveId" clId="{94590F5D-69DD-41D0-86AA-9E55BB413744}" dt="2024-02-17T23:42:21.986" v="4" actId="20577"/>
        <pc:sldMkLst>
          <pc:docMk/>
          <pc:sldMk cId="543192413" sldId="256"/>
        </pc:sldMkLst>
        <pc:spChg chg="mod">
          <ac:chgData name="Gregory Veloso" userId="c73d16a4a646976d" providerId="LiveId" clId="{94590F5D-69DD-41D0-86AA-9E55BB413744}" dt="2024-02-17T23:42:21.986" v="4" actId="20577"/>
          <ac:spMkLst>
            <pc:docMk/>
            <pc:sldMk cId="543192413" sldId="256"/>
            <ac:spMk id="6" creationId="{00000000-0000-0000-0000-000000000000}"/>
          </ac:spMkLst>
        </pc:spChg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583228342" sldId="257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102511771" sldId="25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096301188" sldId="262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827692154" sldId="263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280876574" sldId="264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965599508" sldId="265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101368311" sldId="266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182716095" sldId="267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2108752136" sldId="26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225655528" sldId="269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246431895" sldId="270"/>
        </pc:sldMkLst>
      </pc:sldChg>
      <pc:sldChg chg="modSp mod">
        <pc:chgData name="Gregory Veloso" userId="c73d16a4a646976d" providerId="LiveId" clId="{94590F5D-69DD-41D0-86AA-9E55BB413744}" dt="2024-02-18T00:39:19.707" v="245" actId="20577"/>
        <pc:sldMkLst>
          <pc:docMk/>
          <pc:sldMk cId="4233530056" sldId="271"/>
        </pc:sldMkLst>
        <pc:spChg chg="mod">
          <ac:chgData name="Gregory Veloso" userId="c73d16a4a646976d" providerId="LiveId" clId="{94590F5D-69DD-41D0-86AA-9E55BB413744}" dt="2024-02-18T00:39:19.707" v="245" actId="20577"/>
          <ac:spMkLst>
            <pc:docMk/>
            <pc:sldMk cId="4233530056" sldId="271"/>
            <ac:spMk id="6" creationId="{00000000-0000-0000-0000-000000000000}"/>
          </ac:spMkLst>
        </pc:spChg>
      </pc:sldChg>
      <pc:sldChg chg="modSp mod">
        <pc:chgData name="Gregory Veloso" userId="c73d16a4a646976d" providerId="LiveId" clId="{94590F5D-69DD-41D0-86AA-9E55BB413744}" dt="2024-02-17T23:43:50.261" v="10" actId="113"/>
        <pc:sldMkLst>
          <pc:docMk/>
          <pc:sldMk cId="4093664828" sldId="272"/>
        </pc:sldMkLst>
        <pc:spChg chg="mod">
          <ac:chgData name="Gregory Veloso" userId="c73d16a4a646976d" providerId="LiveId" clId="{94590F5D-69DD-41D0-86AA-9E55BB413744}" dt="2024-02-17T23:43:50.261" v="10" actId="113"/>
          <ac:spMkLst>
            <pc:docMk/>
            <pc:sldMk cId="4093664828" sldId="272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3:21.841" v="7"/>
          <ac:spMkLst>
            <pc:docMk/>
            <pc:sldMk cId="4093664828" sldId="272"/>
            <ac:spMk id="6" creationId="{00000000-0000-0000-0000-000000000000}"/>
          </ac:spMkLst>
        </pc:sp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4128409774" sldId="273"/>
        </pc:sldMkLst>
      </pc:sldChg>
      <pc:sldChg chg="delSp modSp add mod">
        <pc:chgData name="Gregory Veloso" userId="c73d16a4a646976d" providerId="LiveId" clId="{94590F5D-69DD-41D0-86AA-9E55BB413744}" dt="2024-02-18T00:30:27.187" v="220" actId="14100"/>
        <pc:sldMkLst>
          <pc:docMk/>
          <pc:sldMk cId="4150348002" sldId="273"/>
        </pc:sldMkLst>
        <pc:spChg chg="mod">
          <ac:chgData name="Gregory Veloso" userId="c73d16a4a646976d" providerId="LiveId" clId="{94590F5D-69DD-41D0-86AA-9E55BB413744}" dt="2024-02-18T00:30:27.187" v="220" actId="14100"/>
          <ac:spMkLst>
            <pc:docMk/>
            <pc:sldMk cId="4150348002" sldId="273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5:44.470" v="12"/>
          <ac:spMkLst>
            <pc:docMk/>
            <pc:sldMk cId="4150348002" sldId="273"/>
            <ac:spMk id="6" creationId="{00000000-0000-0000-0000-000000000000}"/>
          </ac:spMkLst>
        </pc:spChg>
        <pc:picChg chg="del">
          <ac:chgData name="Gregory Veloso" userId="c73d16a4a646976d" providerId="LiveId" clId="{94590F5D-69DD-41D0-86AA-9E55BB413744}" dt="2024-02-18T00:29:59.179" v="215" actId="478"/>
          <ac:picMkLst>
            <pc:docMk/>
            <pc:sldMk cId="4150348002" sldId="273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826979628" sldId="274"/>
        </pc:sldMkLst>
      </pc:sldChg>
      <pc:sldChg chg="delSp modSp add mod">
        <pc:chgData name="Gregory Veloso" userId="c73d16a4a646976d" providerId="LiveId" clId="{94590F5D-69DD-41D0-86AA-9E55BB413744}" dt="2024-02-18T00:30:18.602" v="219" actId="14100"/>
        <pc:sldMkLst>
          <pc:docMk/>
          <pc:sldMk cId="2433603356" sldId="274"/>
        </pc:sldMkLst>
        <pc:spChg chg="mod">
          <ac:chgData name="Gregory Veloso" userId="c73d16a4a646976d" providerId="LiveId" clId="{94590F5D-69DD-41D0-86AA-9E55BB413744}" dt="2024-02-18T00:30:18.602" v="219" actId="14100"/>
          <ac:spMkLst>
            <pc:docMk/>
            <pc:sldMk cId="2433603356" sldId="274"/>
            <ac:spMk id="5" creationId="{00000000-0000-0000-0000-000000000000}"/>
          </ac:spMkLst>
        </pc:spChg>
        <pc:picChg chg="del mod">
          <ac:chgData name="Gregory Veloso" userId="c73d16a4a646976d" providerId="LiveId" clId="{94590F5D-69DD-41D0-86AA-9E55BB413744}" dt="2024-02-18T00:30:06.931" v="217" actId="478"/>
          <ac:picMkLst>
            <pc:docMk/>
            <pc:sldMk cId="2433603356" sldId="274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2535355651" sldId="275"/>
        </pc:sldMkLst>
      </pc:sldChg>
      <pc:sldChg chg="addSp delSp modSp add mod">
        <pc:chgData name="Gregory Veloso" userId="c73d16a4a646976d" providerId="LiveId" clId="{94590F5D-69DD-41D0-86AA-9E55BB413744}" dt="2024-02-18T00:28:27.921" v="211" actId="1076"/>
        <pc:sldMkLst>
          <pc:docMk/>
          <pc:sldMk cId="2976172848" sldId="275"/>
        </pc:sldMkLst>
        <pc:spChg chg="mod">
          <ac:chgData name="Gregory Veloso" userId="c73d16a4a646976d" providerId="LiveId" clId="{94590F5D-69DD-41D0-86AA-9E55BB413744}" dt="2024-02-17T23:50:20.274" v="53"/>
          <ac:spMkLst>
            <pc:docMk/>
            <pc:sldMk cId="2976172848" sldId="275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7T23:49:45.283" v="52" actId="14100"/>
          <ac:spMkLst>
            <pc:docMk/>
            <pc:sldMk cId="2976172848" sldId="275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28:27.921" v="211" actId="1076"/>
          <ac:picMkLst>
            <pc:docMk/>
            <pc:sldMk cId="2976172848" sldId="275"/>
            <ac:picMk id="2" creationId="{BF39EE93-45C3-6BC3-DF04-658C0EF41A01}"/>
          </ac:picMkLst>
        </pc:picChg>
        <pc:picChg chg="del">
          <ac:chgData name="Gregory Veloso" userId="c73d16a4a646976d" providerId="LiveId" clId="{94590F5D-69DD-41D0-86AA-9E55BB413744}" dt="2024-02-18T00:28:13.728" v="206" actId="478"/>
          <ac:picMkLst>
            <pc:docMk/>
            <pc:sldMk cId="2976172848" sldId="275"/>
            <ac:picMk id="1026" creationId="{BB3F7ACD-5B80-3A82-E647-55C8CFE6985A}"/>
          </ac:picMkLst>
        </pc:picChg>
      </pc:sldChg>
      <pc:sldChg chg="addSp delSp modSp add mod">
        <pc:chgData name="Gregory Veloso" userId="c73d16a4a646976d" providerId="LiveId" clId="{94590F5D-69DD-41D0-86AA-9E55BB413744}" dt="2024-02-18T00:35:59.017" v="223" actId="1076"/>
        <pc:sldMkLst>
          <pc:docMk/>
          <pc:sldMk cId="320391714" sldId="276"/>
        </pc:sldMkLst>
        <pc:spChg chg="mod">
          <ac:chgData name="Gregory Veloso" userId="c73d16a4a646976d" providerId="LiveId" clId="{94590F5D-69DD-41D0-86AA-9E55BB413744}" dt="2024-02-17T23:52:46.601" v="77" actId="20577"/>
          <ac:spMkLst>
            <pc:docMk/>
            <pc:sldMk cId="320391714" sldId="276"/>
            <ac:spMk id="5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35:59.017" v="223" actId="1076"/>
          <ac:picMkLst>
            <pc:docMk/>
            <pc:sldMk cId="320391714" sldId="276"/>
            <ac:picMk id="2" creationId="{3982C798-D9B0-4104-9877-4199689D4A16}"/>
          </ac:picMkLst>
        </pc:picChg>
        <pc:picChg chg="del">
          <ac:chgData name="Gregory Veloso" userId="c73d16a4a646976d" providerId="LiveId" clId="{94590F5D-69DD-41D0-86AA-9E55BB413744}" dt="2024-02-18T00:35:53.552" v="222" actId="478"/>
          <ac:picMkLst>
            <pc:docMk/>
            <pc:sldMk cId="320391714" sldId="276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3:12.544" v="6" actId="47"/>
        <pc:sldMkLst>
          <pc:docMk/>
          <pc:sldMk cId="4030849325" sldId="276"/>
        </pc:sldMkLst>
      </pc:sldChg>
      <pc:sldChg chg="addSp delSp modSp add mod">
        <pc:chgData name="Gregory Veloso" userId="c73d16a4a646976d" providerId="LiveId" clId="{94590F5D-69DD-41D0-86AA-9E55BB413744}" dt="2024-02-18T00:36:24.325" v="228" actId="6549"/>
        <pc:sldMkLst>
          <pc:docMk/>
          <pc:sldMk cId="286987206" sldId="277"/>
        </pc:sldMkLst>
        <pc:spChg chg="mod">
          <ac:chgData name="Gregory Veloso" userId="c73d16a4a646976d" providerId="LiveId" clId="{94590F5D-69DD-41D0-86AA-9E55BB413744}" dt="2024-02-18T00:36:24.325" v="228" actId="6549"/>
          <ac:spMkLst>
            <pc:docMk/>
            <pc:sldMk cId="286987206" sldId="277"/>
            <ac:spMk id="5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36:16.264" v="226" actId="1076"/>
          <ac:picMkLst>
            <pc:docMk/>
            <pc:sldMk cId="286987206" sldId="277"/>
            <ac:picMk id="2" creationId="{2C0A9268-9E51-D494-6BB1-49E3CB9D634E}"/>
          </ac:picMkLst>
        </pc:picChg>
        <pc:picChg chg="del">
          <ac:chgData name="Gregory Veloso" userId="c73d16a4a646976d" providerId="LiveId" clId="{94590F5D-69DD-41D0-86AA-9E55BB413744}" dt="2024-02-18T00:36:11.211" v="224" actId="478"/>
          <ac:picMkLst>
            <pc:docMk/>
            <pc:sldMk cId="286987206" sldId="277"/>
            <ac:picMk id="1026" creationId="{BB3F7ACD-5B80-3A82-E647-55C8CFE6985A}"/>
          </ac:picMkLst>
        </pc:picChg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748393897" sldId="277"/>
        </pc:sldMkLst>
      </pc:sldChg>
      <pc:sldChg chg="add del">
        <pc:chgData name="Gregory Veloso" userId="c73d16a4a646976d" providerId="LiveId" clId="{94590F5D-69DD-41D0-86AA-9E55BB413744}" dt="2024-02-18T00:36:36.324" v="229" actId="47"/>
        <pc:sldMkLst>
          <pc:docMk/>
          <pc:sldMk cId="3664196633" sldId="27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4104769674" sldId="278"/>
        </pc:sldMkLst>
      </pc:sldChg>
      <pc:sldChg chg="del">
        <pc:chgData name="Gregory Veloso" userId="c73d16a4a646976d" providerId="LiveId" clId="{94590F5D-69DD-41D0-86AA-9E55BB413744}" dt="2024-02-17T23:42:49.111" v="5" actId="47"/>
        <pc:sldMkLst>
          <pc:docMk/>
          <pc:sldMk cId="1148720888" sldId="279"/>
        </pc:sldMkLst>
      </pc:sldChg>
      <pc:sldChg chg="addSp delSp modSp add del mod">
        <pc:chgData name="Gregory Veloso" userId="c73d16a4a646976d" providerId="LiveId" clId="{94590F5D-69DD-41D0-86AA-9E55BB413744}" dt="2024-02-18T00:38:28.033" v="241" actId="1076"/>
        <pc:sldMkLst>
          <pc:docMk/>
          <pc:sldMk cId="2052433858" sldId="279"/>
        </pc:sldMkLst>
        <pc:spChg chg="mod">
          <ac:chgData name="Gregory Veloso" userId="c73d16a4a646976d" providerId="LiveId" clId="{94590F5D-69DD-41D0-86AA-9E55BB413744}" dt="2024-02-18T00:36:59.421" v="234" actId="20577"/>
          <ac:spMkLst>
            <pc:docMk/>
            <pc:sldMk cId="2052433858" sldId="279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10:20.098" v="110" actId="14100"/>
          <ac:spMkLst>
            <pc:docMk/>
            <pc:sldMk cId="2052433858" sldId="279"/>
            <ac:spMk id="6" creationId="{00000000-0000-0000-0000-000000000000}"/>
          </ac:spMkLst>
        </pc:spChg>
        <pc:picChg chg="del">
          <ac:chgData name="Gregory Veloso" userId="c73d16a4a646976d" providerId="LiveId" clId="{94590F5D-69DD-41D0-86AA-9E55BB413744}" dt="2024-02-18T00:36:49.806" v="232" actId="478"/>
          <ac:picMkLst>
            <pc:docMk/>
            <pc:sldMk cId="2052433858" sldId="279"/>
            <ac:picMk id="1026" creationId="{BB3F7ACD-5B80-3A82-E647-55C8CFE6985A}"/>
          </ac:picMkLst>
        </pc:picChg>
        <pc:picChg chg="add mod">
          <ac:chgData name="Gregory Veloso" userId="c73d16a4a646976d" providerId="LiveId" clId="{94590F5D-69DD-41D0-86AA-9E55BB413744}" dt="2024-02-18T00:38:28.033" v="241" actId="1076"/>
          <ac:picMkLst>
            <pc:docMk/>
            <pc:sldMk cId="2052433858" sldId="279"/>
            <ac:picMk id="2050" creationId="{8327441B-053F-F9CD-6346-2330A1AC2242}"/>
          </ac:picMkLst>
        </pc:picChg>
      </pc:sldChg>
      <pc:sldChg chg="addSp delSp modSp add mod">
        <pc:chgData name="Gregory Veloso" userId="c73d16a4a646976d" providerId="LiveId" clId="{94590F5D-69DD-41D0-86AA-9E55BB413744}" dt="2024-02-18T00:15:02.450" v="144" actId="1076"/>
        <pc:sldMkLst>
          <pc:docMk/>
          <pc:sldMk cId="1668072349" sldId="280"/>
        </pc:sldMkLst>
        <pc:spChg chg="mod">
          <ac:chgData name="Gregory Veloso" userId="c73d16a4a646976d" providerId="LiveId" clId="{94590F5D-69DD-41D0-86AA-9E55BB413744}" dt="2024-02-18T00:14:41.395" v="140" actId="14100"/>
          <ac:spMkLst>
            <pc:docMk/>
            <pc:sldMk cId="1668072349" sldId="280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14:29.809" v="137" actId="20577"/>
          <ac:spMkLst>
            <pc:docMk/>
            <pc:sldMk cId="1668072349" sldId="280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15:02.450" v="144" actId="1076"/>
          <ac:picMkLst>
            <pc:docMk/>
            <pc:sldMk cId="1668072349" sldId="280"/>
            <ac:picMk id="2" creationId="{7CA28E61-5388-20D5-B478-B15DF7EE4CA5}"/>
          </ac:picMkLst>
        </pc:picChg>
        <pc:picChg chg="del">
          <ac:chgData name="Gregory Veloso" userId="c73d16a4a646976d" providerId="LiveId" clId="{94590F5D-69DD-41D0-86AA-9E55BB413744}" dt="2024-02-18T00:14:37.050" v="139" actId="478"/>
          <ac:picMkLst>
            <pc:docMk/>
            <pc:sldMk cId="1668072349" sldId="280"/>
            <ac:picMk id="1026" creationId="{BB3F7ACD-5B80-3A82-E647-55C8CFE6985A}"/>
          </ac:picMkLst>
        </pc:picChg>
      </pc:sldChg>
      <pc:sldChg chg="addSp delSp modSp add mod">
        <pc:chgData name="Gregory Veloso" userId="c73d16a4a646976d" providerId="LiveId" clId="{94590F5D-69DD-41D0-86AA-9E55BB413744}" dt="2024-02-18T00:21:01.991" v="172" actId="1035"/>
        <pc:sldMkLst>
          <pc:docMk/>
          <pc:sldMk cId="2125912163" sldId="281"/>
        </pc:sldMkLst>
        <pc:spChg chg="mod">
          <ac:chgData name="Gregory Veloso" userId="c73d16a4a646976d" providerId="LiveId" clId="{94590F5D-69DD-41D0-86AA-9E55BB413744}" dt="2024-02-18T00:15:37.865" v="150" actId="1076"/>
          <ac:spMkLst>
            <pc:docMk/>
            <pc:sldMk cId="2125912163" sldId="281"/>
            <ac:spMk id="5" creationId="{00000000-0000-0000-0000-000000000000}"/>
          </ac:spMkLst>
        </pc:spChg>
        <pc:picChg chg="add del mod">
          <ac:chgData name="Gregory Veloso" userId="c73d16a4a646976d" providerId="LiveId" clId="{94590F5D-69DD-41D0-86AA-9E55BB413744}" dt="2024-02-18T00:20:59.201" v="169" actId="478"/>
          <ac:picMkLst>
            <pc:docMk/>
            <pc:sldMk cId="2125912163" sldId="281"/>
            <ac:picMk id="2" creationId="{7CA28E61-5388-20D5-B478-B15DF7EE4CA5}"/>
          </ac:picMkLst>
        </pc:picChg>
        <pc:picChg chg="add mod">
          <ac:chgData name="Gregory Veloso" userId="c73d16a4a646976d" providerId="LiveId" clId="{94590F5D-69DD-41D0-86AA-9E55BB413744}" dt="2024-02-18T00:20:45.773" v="164"/>
          <ac:picMkLst>
            <pc:docMk/>
            <pc:sldMk cId="2125912163" sldId="281"/>
            <ac:picMk id="3" creationId="{373D7FBC-691D-6851-01B2-AE7D1D7356CB}"/>
          </ac:picMkLst>
        </pc:picChg>
        <pc:picChg chg="add mod">
          <ac:chgData name="Gregory Veloso" userId="c73d16a4a646976d" providerId="LiveId" clId="{94590F5D-69DD-41D0-86AA-9E55BB413744}" dt="2024-02-18T00:21:01.991" v="172" actId="1035"/>
          <ac:picMkLst>
            <pc:docMk/>
            <pc:sldMk cId="2125912163" sldId="281"/>
            <ac:picMk id="4" creationId="{DFB4B80B-9626-A1E5-D83A-FDEAC0A6D11B}"/>
          </ac:picMkLst>
        </pc:picChg>
      </pc:sldChg>
      <pc:sldChg chg="addSp delSp modSp add mod ord">
        <pc:chgData name="Gregory Veloso" userId="c73d16a4a646976d" providerId="LiveId" clId="{94590F5D-69DD-41D0-86AA-9E55BB413744}" dt="2024-02-18T00:21:39.474" v="186" actId="478"/>
        <pc:sldMkLst>
          <pc:docMk/>
          <pc:sldMk cId="3439739761" sldId="282"/>
        </pc:sldMkLst>
        <pc:spChg chg="mod">
          <ac:chgData name="Gregory Veloso" userId="c73d16a4a646976d" providerId="LiveId" clId="{94590F5D-69DD-41D0-86AA-9E55BB413744}" dt="2024-02-18T00:21:20.493" v="173"/>
          <ac:spMkLst>
            <pc:docMk/>
            <pc:sldMk cId="3439739761" sldId="282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21:24.019" v="179" actId="20577"/>
          <ac:spMkLst>
            <pc:docMk/>
            <pc:sldMk cId="3439739761" sldId="282"/>
            <ac:spMk id="6" creationId="{00000000-0000-0000-0000-000000000000}"/>
          </ac:spMkLst>
        </pc:spChg>
        <pc:picChg chg="del mod">
          <ac:chgData name="Gregory Veloso" userId="c73d16a4a646976d" providerId="LiveId" clId="{94590F5D-69DD-41D0-86AA-9E55BB413744}" dt="2024-02-18T00:21:39.474" v="186" actId="478"/>
          <ac:picMkLst>
            <pc:docMk/>
            <pc:sldMk cId="3439739761" sldId="282"/>
            <ac:picMk id="2" creationId="{7CA28E61-5388-20D5-B478-B15DF7EE4CA5}"/>
          </ac:picMkLst>
        </pc:picChg>
        <pc:picChg chg="add mod">
          <ac:chgData name="Gregory Veloso" userId="c73d16a4a646976d" providerId="LiveId" clId="{94590F5D-69DD-41D0-86AA-9E55BB413744}" dt="2024-02-18T00:21:37.498" v="184" actId="1076"/>
          <ac:picMkLst>
            <pc:docMk/>
            <pc:sldMk cId="3439739761" sldId="282"/>
            <ac:picMk id="3" creationId="{64728822-E671-53AE-F05F-68B4B6B93ACC}"/>
          </ac:picMkLst>
        </pc:picChg>
      </pc:sldChg>
      <pc:sldChg chg="addSp delSp modSp add mod">
        <pc:chgData name="Gregory Veloso" userId="c73d16a4a646976d" providerId="LiveId" clId="{94590F5D-69DD-41D0-86AA-9E55BB413744}" dt="2024-02-18T00:24:32.329" v="205" actId="14100"/>
        <pc:sldMkLst>
          <pc:docMk/>
          <pc:sldMk cId="2392191878" sldId="283"/>
        </pc:sldMkLst>
        <pc:spChg chg="mod">
          <ac:chgData name="Gregory Veloso" userId="c73d16a4a646976d" providerId="LiveId" clId="{94590F5D-69DD-41D0-86AA-9E55BB413744}" dt="2024-02-18T00:23:07.353" v="201" actId="1076"/>
          <ac:spMkLst>
            <pc:docMk/>
            <pc:sldMk cId="2392191878" sldId="283"/>
            <ac:spMk id="5" creationId="{00000000-0000-0000-0000-000000000000}"/>
          </ac:spMkLst>
        </pc:spChg>
        <pc:spChg chg="mod">
          <ac:chgData name="Gregory Veloso" userId="c73d16a4a646976d" providerId="LiveId" clId="{94590F5D-69DD-41D0-86AA-9E55BB413744}" dt="2024-02-18T00:23:04.226" v="200" actId="20577"/>
          <ac:spMkLst>
            <pc:docMk/>
            <pc:sldMk cId="2392191878" sldId="283"/>
            <ac:spMk id="6" creationId="{00000000-0000-0000-0000-000000000000}"/>
          </ac:spMkLst>
        </pc:spChg>
        <pc:picChg chg="add mod">
          <ac:chgData name="Gregory Veloso" userId="c73d16a4a646976d" providerId="LiveId" clId="{94590F5D-69DD-41D0-86AA-9E55BB413744}" dt="2024-02-18T00:24:32.329" v="205" actId="14100"/>
          <ac:picMkLst>
            <pc:docMk/>
            <pc:sldMk cId="2392191878" sldId="283"/>
            <ac:picMk id="2" creationId="{C4C2DEE1-9C4A-D210-57D7-882AF6CAE4F7}"/>
          </ac:picMkLst>
        </pc:picChg>
        <pc:picChg chg="del">
          <ac:chgData name="Gregory Veloso" userId="c73d16a4a646976d" providerId="LiveId" clId="{94590F5D-69DD-41D0-86AA-9E55BB413744}" dt="2024-02-18T00:22:54.145" v="189" actId="478"/>
          <ac:picMkLst>
            <pc:docMk/>
            <pc:sldMk cId="2392191878" sldId="283"/>
            <ac:picMk id="3" creationId="{64728822-E671-53AE-F05F-68B4B6B93ACC}"/>
          </ac:picMkLst>
        </pc:picChg>
      </pc:sldChg>
    </pc:docChg>
  </pc:docChgLst>
  <pc:docChgLst>
    <pc:chgData name="Bruna dos Santos Braga" userId="S::bbraga@findes.org.br::d69bffd5-4c11-4544-9631-8d905f6c93e2" providerId="AD" clId="Web-{BC8F6ED1-1C9C-706E-9D4C-51EA8A971E59}"/>
    <pc:docChg chg="modSld">
      <pc:chgData name="Bruna dos Santos Braga" userId="S::bbraga@findes.org.br::d69bffd5-4c11-4544-9631-8d905f6c93e2" providerId="AD" clId="Web-{BC8F6ED1-1C9C-706E-9D4C-51EA8A971E59}" dt="2023-08-21T20:37:08.405" v="0"/>
      <pc:docMkLst>
        <pc:docMk/>
      </pc:docMkLst>
      <pc:sldChg chg="addSp">
        <pc:chgData name="Bruna dos Santos Braga" userId="S::bbraga@findes.org.br::d69bffd5-4c11-4544-9631-8d905f6c93e2" providerId="AD" clId="Web-{BC8F6ED1-1C9C-706E-9D4C-51EA8A971E59}" dt="2023-08-21T20:37:08.405" v="0"/>
        <pc:sldMkLst>
          <pc:docMk/>
          <pc:sldMk cId="543192413" sldId="256"/>
        </pc:sldMkLst>
        <pc:spChg chg="add">
          <ac:chgData name="Bruna dos Santos Braga" userId="S::bbraga@findes.org.br::d69bffd5-4c11-4544-9631-8d905f6c93e2" providerId="AD" clId="Web-{BC8F6ED1-1C9C-706E-9D4C-51EA8A971E59}" dt="2023-08-21T20:37:08.405" v="0"/>
          <ac:spMkLst>
            <pc:docMk/>
            <pc:sldMk cId="543192413" sldId="256"/>
            <ac:spMk id="2" creationId="{2BA1CCBD-84AC-33CA-0BEB-0EA8C35DD1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2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8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4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5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46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7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2A3A-CF44-4963-9E58-75E9E3D4DB71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9AA5-5BCD-4FB7-BB87-EF7DD58EB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br-pt/topics/data-modeling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media.com.br/modelagem-de-dados-tutorial/2039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um-modelo-de-banco-de-dado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F06EF95-3DFD-B97A-C772-7C93A76417BA}"/>
              </a:ext>
            </a:extLst>
          </p:cNvPr>
          <p:cNvGrpSpPr/>
          <p:nvPr/>
        </p:nvGrpSpPr>
        <p:grpSpPr>
          <a:xfrm>
            <a:off x="-142112" y="-3923"/>
            <a:ext cx="12334112" cy="7005918"/>
            <a:chOff x="-142112" y="-3923"/>
            <a:chExt cx="12334112" cy="7005918"/>
          </a:xfrm>
        </p:grpSpPr>
        <p:pic>
          <p:nvPicPr>
            <p:cNvPr id="5122" name="Picture 2" descr="Quais são os principais bancos de dados e seus usos? – CL9">
              <a:extLst>
                <a:ext uri="{FF2B5EF4-FFF2-40B4-BE49-F238E27FC236}">
                  <a16:creationId xmlns:a16="http://schemas.microsoft.com/office/drawing/2014/main" id="{C24F9DBB-431B-28BE-B7C2-E9416A2BE0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39"/>
            <a:stretch/>
          </p:blipFill>
          <p:spPr bwMode="auto">
            <a:xfrm>
              <a:off x="-142112" y="-3923"/>
              <a:ext cx="12334112" cy="686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AAE235B-F313-4D9F-B15B-27111F24E55B}"/>
                </a:ext>
              </a:extLst>
            </p:cNvPr>
            <p:cNvSpPr/>
            <p:nvPr/>
          </p:nvSpPr>
          <p:spPr>
            <a:xfrm>
              <a:off x="0" y="-3923"/>
              <a:ext cx="12192000" cy="7005918"/>
            </a:xfrm>
            <a:prstGeom prst="rect">
              <a:avLst/>
            </a:prstGeom>
            <a:solidFill>
              <a:srgbClr val="2029AD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07970" y="3622365"/>
            <a:ext cx="10844505" cy="1151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00"/>
              </a:lnSpc>
            </a:pPr>
            <a:r>
              <a:rPr lang="en-US" sz="5400" b="1" spc="124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Modelagem</a:t>
            </a:r>
            <a:r>
              <a:rPr lang="en-US" sz="5400" b="1" spc="124" dirty="0">
                <a:solidFill>
                  <a:schemeClr val="bg1"/>
                </a:solidFill>
                <a:latin typeface="Century Gothic" panose="020B0502020202020204" pitchFamily="34" charset="0"/>
              </a:rPr>
              <a:t> de Dados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AD58517-3032-46F2-82CF-CB5A7444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923"/>
            <a:ext cx="7582958" cy="52394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AF6D871-E5BF-4649-B56C-218575E5C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8" y="2225673"/>
            <a:ext cx="6189197" cy="16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09" y="1451271"/>
            <a:ext cx="11470561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Um modelo lógico relacional descreve as estruturas que estarão contidas no banco de dados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887849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4000" b="1" spc="67" dirty="0">
                <a:latin typeface="Century Gothic" panose="020B0502020202020204" pitchFamily="34" charset="0"/>
              </a:rPr>
              <a:t>Modelo lógico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728822-E671-53AE-F05F-68B4B6B9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771" y="2189935"/>
            <a:ext cx="9069003" cy="39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3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2" y="1404972"/>
            <a:ext cx="11470561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Ao contrário das modelagens conceitual e lógica, a modelagem física leva em consideração o SGBD que será utilizado para gerenciar o banco de dados e todas as suas limitações. Um modelo físico é derivado de um modelo lógico e descreve como os dados serão realmente armazenados dentro do banco de dados, demonstrando os tamanhos dos campos e de que tipo são, se são do tipo números, textos, datas ou outros.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887849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4000" b="1" spc="67" dirty="0">
                <a:latin typeface="Century Gothic" panose="020B0502020202020204" pitchFamily="34" charset="0"/>
              </a:rPr>
              <a:t>Modelo Físico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C2DEE1-9C4A-D210-57D7-882AF6CA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499" y="3620963"/>
            <a:ext cx="10120501" cy="32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9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27957" y="565791"/>
            <a:ext cx="1208367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Referências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327956" y="1181344"/>
            <a:ext cx="11536087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000" spc="217" dirty="0">
                <a:hlinkClick r:id="rId3"/>
              </a:rPr>
              <a:t>https://www.ibm.com/br-pt/topics/data-modeling</a:t>
            </a:r>
            <a:endParaRPr lang="pt-BR" sz="2000" spc="217" dirty="0"/>
          </a:p>
          <a:p>
            <a:endParaRPr lang="pt-BR" sz="2000" spc="217" dirty="0"/>
          </a:p>
          <a:p>
            <a:r>
              <a:rPr lang="pt-BR" sz="2000" spc="217" dirty="0">
                <a:hlinkClick r:id="rId4"/>
              </a:rPr>
              <a:t>https://www.devmedia.com.br/modelagem-de-dados-tutorial/20398</a:t>
            </a:r>
            <a:endParaRPr lang="pt-BR" sz="2000" spc="217" dirty="0"/>
          </a:p>
          <a:p>
            <a:endParaRPr lang="pt-BR" sz="2000" spc="217" dirty="0"/>
          </a:p>
          <a:p>
            <a:endParaRPr lang="pt-BR" sz="2000" spc="217" dirty="0"/>
          </a:p>
          <a:p>
            <a:endParaRPr lang="pt-BR" sz="2000" spc="217" dirty="0"/>
          </a:p>
          <a:p>
            <a:endParaRPr lang="pt-BR" sz="2000" spc="217" dirty="0"/>
          </a:p>
        </p:txBody>
      </p:sp>
    </p:spTree>
    <p:extLst>
      <p:ext uri="{BB962C8B-B14F-4D97-AF65-F5344CB8AC3E}">
        <p14:creationId xmlns:p14="http://schemas.microsoft.com/office/powerpoint/2010/main" val="423353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51" y="1504689"/>
            <a:ext cx="1235730" cy="4318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55" y="1504688"/>
            <a:ext cx="1875820" cy="4318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83" y="1504688"/>
            <a:ext cx="878854" cy="4318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93" y="1504688"/>
            <a:ext cx="2156495" cy="4699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99" y="1504689"/>
            <a:ext cx="1602766" cy="4318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3" y="1504689"/>
            <a:ext cx="1837720" cy="43307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64" y="4880306"/>
            <a:ext cx="1604036" cy="43180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6" y="4880306"/>
            <a:ext cx="1237000" cy="43180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50" y="4880306"/>
            <a:ext cx="1877090" cy="43180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13" y="4880306"/>
            <a:ext cx="1836450" cy="43307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13" y="4880306"/>
            <a:ext cx="880124" cy="43180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57" y="4880306"/>
            <a:ext cx="2157765" cy="4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1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6761537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Podemos definir </a:t>
            </a:r>
            <a:r>
              <a:rPr lang="pt-BR" sz="2400" b="1" spc="217" dirty="0"/>
              <a:t>dado</a:t>
            </a:r>
            <a:r>
              <a:rPr lang="pt-BR" sz="2400" spc="217" dirty="0"/>
              <a:t> como um fenômeno qualquer desprovido de um significado. No momento em que o dado é contextualizado em um determinado nível de abstração, passa a ser identificado como uma </a:t>
            </a:r>
            <a:r>
              <a:rPr lang="pt-BR" sz="2400" b="1" spc="217" dirty="0"/>
              <a:t>informação</a:t>
            </a:r>
            <a:r>
              <a:rPr lang="pt-BR" sz="2400" spc="217" dirty="0"/>
              <a:t>. Portanto, podemos definir informação como o resultado do processamento, manipulação e organização de dados de tal forma que represente um acréscimo ao conhecimento da pessoa que a recebe.</a:t>
            </a:r>
            <a:endParaRPr lang="en-US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3" y="660907"/>
            <a:ext cx="675062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Dado x </a:t>
            </a:r>
            <a:r>
              <a:rPr lang="en-US" sz="4000" b="1" spc="67" dirty="0" err="1">
                <a:latin typeface="Century Gothic" panose="020B0502020202020204" pitchFamily="34" charset="0"/>
              </a:rPr>
              <a:t>Informação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Dado | Domestika">
            <a:extLst>
              <a:ext uri="{FF2B5EF4-FFF2-40B4-BE49-F238E27FC236}">
                <a16:creationId xmlns:a16="http://schemas.microsoft.com/office/drawing/2014/main" id="{BB3F7ACD-5B80-3A82-E647-55C8CFE69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 r="28537"/>
          <a:stretch/>
        </p:blipFill>
        <p:spPr bwMode="auto">
          <a:xfrm>
            <a:off x="8014445" y="1451271"/>
            <a:ext cx="3792071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6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09" y="1451271"/>
            <a:ext cx="11065448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Modelo é a representação abstrata e simplificada de um sistema real, com a qual se pode explicar ou testar o seu comportamento, em seu todo ou em partes. (</a:t>
            </a:r>
            <a:r>
              <a:rPr lang="pt-BR" sz="2400" spc="217" dirty="0" err="1"/>
              <a:t>Cougo</a:t>
            </a:r>
            <a:r>
              <a:rPr lang="pt-BR" sz="2400" spc="217" dirty="0"/>
              <a:t>, 1997).</a:t>
            </a:r>
          </a:p>
          <a:p>
            <a:endParaRPr lang="pt-BR" sz="2400" spc="217" dirty="0"/>
          </a:p>
          <a:p>
            <a:r>
              <a:rPr lang="pt-BR" sz="2400" spc="217" dirty="0"/>
              <a:t>Logo, o modelo não é uma estrutura real, mas algo que a representa, com maior ou menor nível de detalhes. E isso faz com que, pela observação deste modelo, possamos ter nossas necessidades de informação satisfeitas.</a:t>
            </a:r>
            <a:endParaRPr lang="en-US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3" y="660907"/>
            <a:ext cx="675062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O que é </a:t>
            </a:r>
            <a:r>
              <a:rPr lang="en-US" sz="4000" b="1" spc="67" dirty="0" err="1">
                <a:latin typeface="Century Gothic" panose="020B0502020202020204" pitchFamily="34" charset="0"/>
              </a:rPr>
              <a:t>modelo</a:t>
            </a:r>
            <a:r>
              <a:rPr lang="en-US" sz="4000" b="1" spc="67" dirty="0">
                <a:latin typeface="Century Gothic" panose="020B0502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034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023" y="1451271"/>
            <a:ext cx="11613977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Alguns e exemplos de modelos, fora da informática, que encontramos em nosso dia-a-dia: </a:t>
            </a:r>
          </a:p>
          <a:p>
            <a:r>
              <a:rPr lang="pt-BR" sz="2400" spc="217" dirty="0"/>
              <a:t>   • o manequim da vitrine; </a:t>
            </a:r>
          </a:p>
          <a:p>
            <a:r>
              <a:rPr lang="pt-BR" sz="2400" spc="217" dirty="0"/>
              <a:t>   • a foto de um conjunto estofado; </a:t>
            </a:r>
          </a:p>
          <a:p>
            <a:r>
              <a:rPr lang="pt-BR" sz="2400" spc="217" dirty="0"/>
              <a:t>   • o desenho em perspectiva de sua nova cozinha; </a:t>
            </a:r>
          </a:p>
          <a:p>
            <a:r>
              <a:rPr lang="pt-BR" sz="2400" spc="217" dirty="0"/>
              <a:t>   • o molde de uma nova roupa, obtido em uma revista</a:t>
            </a:r>
            <a:endParaRPr lang="en-US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3" y="660907"/>
            <a:ext cx="675062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67" dirty="0">
                <a:latin typeface="Century Gothic" panose="020B0502020202020204" pitchFamily="34" charset="0"/>
              </a:rPr>
              <a:t>O que é </a:t>
            </a:r>
            <a:r>
              <a:rPr lang="en-US" sz="4000" b="1" spc="67" dirty="0" err="1">
                <a:latin typeface="Century Gothic" panose="020B0502020202020204" pitchFamily="34" charset="0"/>
              </a:rPr>
              <a:t>modelo</a:t>
            </a:r>
            <a:r>
              <a:rPr lang="en-US" sz="4000" b="1" spc="67" dirty="0">
                <a:latin typeface="Century Gothic" panose="020B0502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360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704903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Modelagem de dados é uma técnica utilizada para planejar o armazenamento das informações de uma organização em um banco de dados, ou seja, com a modelagem de dados, é possível transformar os processos da vida real de uma organização para o mundo virtual e sistêmico. Seu resultado é conhecido como modelo de dados, que simplesmente descreve a forma como os dados estão sendo armazenados dentro do banco de dados.</a:t>
            </a:r>
            <a:endParaRPr lang="en-US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833448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4000" b="1" spc="67" dirty="0">
                <a:latin typeface="Century Gothic" panose="020B0502020202020204" pitchFamily="34" charset="0"/>
              </a:rPr>
              <a:t>O que é modelagem de dados?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2" name="Picture 2" descr="modelo relacional - Modelagem Banco de Dados - Stack Overflow em Português">
            <a:extLst>
              <a:ext uri="{FF2B5EF4-FFF2-40B4-BE49-F238E27FC236}">
                <a16:creationId xmlns:a16="http://schemas.microsoft.com/office/drawing/2014/main" id="{BF39EE93-45C3-6BC3-DF04-658C0EF41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979" y="1276460"/>
            <a:ext cx="6149523" cy="44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7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10" y="1451271"/>
            <a:ext cx="5926287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Tipos de modelos</a:t>
            </a:r>
          </a:p>
          <a:p>
            <a:r>
              <a:rPr lang="pt-BR" sz="2400" spc="217" dirty="0"/>
              <a:t>Os principais modelos são:</a:t>
            </a:r>
          </a:p>
          <a:p>
            <a:r>
              <a:rPr lang="pt-BR" sz="2400" spc="217" dirty="0"/>
              <a:t>   • Hierárquico;</a:t>
            </a:r>
          </a:p>
          <a:p>
            <a:r>
              <a:rPr lang="pt-BR" sz="2400" spc="217" dirty="0"/>
              <a:t>   • Redes;</a:t>
            </a:r>
          </a:p>
          <a:p>
            <a:r>
              <a:rPr lang="pt-BR" sz="2400" spc="217" dirty="0"/>
              <a:t>   • Relacional;</a:t>
            </a:r>
          </a:p>
          <a:p>
            <a:r>
              <a:rPr lang="pt-BR" sz="2400" spc="217" dirty="0"/>
              <a:t>   • Orientado a Objetos;</a:t>
            </a:r>
          </a:p>
          <a:p>
            <a:r>
              <a:rPr lang="pt-BR" sz="2400" spc="217" dirty="0"/>
              <a:t>   • Modelo entidade-relacionamento;</a:t>
            </a:r>
          </a:p>
          <a:p>
            <a:endParaRPr lang="pt-BR" sz="2400" spc="217" dirty="0"/>
          </a:p>
          <a:p>
            <a:endParaRPr lang="pt-BR" sz="2400" spc="217" dirty="0"/>
          </a:p>
          <a:p>
            <a:endParaRPr lang="pt-BR" sz="2400" spc="217" dirty="0"/>
          </a:p>
          <a:p>
            <a:r>
              <a:rPr lang="pt-BR" sz="2400" spc="217" dirty="0">
                <a:hlinkClick r:id="rId3"/>
              </a:rPr>
              <a:t>https://www.lucidchart.com/pages/pt/o-que-e-um-modelo-de-banco-de-dados</a:t>
            </a:r>
            <a:endParaRPr lang="pt-BR" sz="2400" spc="217" dirty="0"/>
          </a:p>
          <a:p>
            <a:endParaRPr lang="pt-BR" sz="2400" spc="217" dirty="0"/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833448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4000" b="1" spc="67" dirty="0">
                <a:latin typeface="Century Gothic" panose="020B0502020202020204" pitchFamily="34" charset="0"/>
              </a:rPr>
              <a:t>O que é modelagem de dados?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2" name="Picture 2" descr="modelo relacional - Modelagem Banco de Dados - Stack Overflow em Português">
            <a:extLst>
              <a:ext uri="{FF2B5EF4-FFF2-40B4-BE49-F238E27FC236}">
                <a16:creationId xmlns:a16="http://schemas.microsoft.com/office/drawing/2014/main" id="{2C0A9268-9E51-D494-6BB1-49E3CB9D6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76" y="1276460"/>
            <a:ext cx="6149523" cy="44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7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09" y="1451271"/>
            <a:ext cx="10833953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O design de bancos de dados e sistemas de informação começa em um alto nível de abstração e se torna cada vez mais concreto e específico. Os modelos de dados geralmente podem ser divididos em três categorias, que variam de acordo com o grau de abstração. </a:t>
            </a:r>
          </a:p>
          <a:p>
            <a:r>
              <a:rPr lang="pt-BR" sz="2400" spc="217" dirty="0"/>
              <a:t>O processo começa com um modelo </a:t>
            </a:r>
            <a:r>
              <a:rPr lang="pt-BR" sz="2400" b="1" spc="217" dirty="0"/>
              <a:t>conceitual</a:t>
            </a:r>
            <a:r>
              <a:rPr lang="pt-BR" sz="2400" spc="217" dirty="0"/>
              <a:t>, progride para um modelo </a:t>
            </a:r>
            <a:r>
              <a:rPr lang="pt-BR" sz="2400" b="1" spc="217" dirty="0"/>
              <a:t>lógico</a:t>
            </a:r>
            <a:r>
              <a:rPr lang="pt-BR" sz="2400" spc="217" dirty="0"/>
              <a:t> e é concluído com um modelo </a:t>
            </a:r>
            <a:r>
              <a:rPr lang="pt-BR" sz="2400" b="1" spc="217" dirty="0"/>
              <a:t>físico</a:t>
            </a:r>
            <a:r>
              <a:rPr lang="pt-BR" sz="2400" spc="217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887849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4000" b="1" spc="67" dirty="0">
                <a:latin typeface="Century Gothic" panose="020B0502020202020204" pitchFamily="34" charset="0"/>
              </a:rPr>
              <a:t>Etapas da modelagem de dados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2FF661-8D96-3220-17F6-F2A0907A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04" y="3616029"/>
            <a:ext cx="9129827" cy="25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3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09" y="1451271"/>
            <a:ext cx="1147056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A modelagem conceitual retrata puramente uma transformação do mundo real para o mundo virtual. Nesse tipo de modelagem, pode-se afirmar que estamos modelando o mundo daquela empresa, pessoa, organização, enfim, o proprietário do respectivo sistema, transformando essa realidade em um “minimundo” desenhado.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887849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4000" b="1" spc="67" dirty="0">
                <a:latin typeface="Century Gothic" panose="020B0502020202020204" pitchFamily="34" charset="0"/>
              </a:rPr>
              <a:t>Modelo conceitual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CA28E61-5388-20D5-B478-B15DF7EE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65" y="3429000"/>
            <a:ext cx="10139848" cy="25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7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109" y="4441796"/>
            <a:ext cx="11470561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spc="217" dirty="0"/>
              <a:t>É importante observar que a confecção desse modelo não depende de nenhum tipo de tecnologia ou fabricante de </a:t>
            </a:r>
            <a:r>
              <a:rPr lang="pt-BR" sz="2400" spc="217" dirty="0" err="1"/>
              <a:t>SGBDs</a:t>
            </a:r>
            <a:r>
              <a:rPr lang="pt-BR" sz="2400" spc="217" dirty="0"/>
              <a:t>. É um modelo de alto nível e, mesmo depois de pronto, somente deverá ser utilizado para o entendimento do negócio da respectiva organização.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22" y="660907"/>
            <a:ext cx="887849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4000" b="1" spc="67" dirty="0">
                <a:latin typeface="Century Gothic" panose="020B0502020202020204" pitchFamily="34" charset="0"/>
              </a:rPr>
              <a:t>Modelo conceitual</a:t>
            </a:r>
            <a:endParaRPr lang="en-US" sz="4000" b="1" spc="67" dirty="0">
              <a:latin typeface="Century Gothic" panose="020B0502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B4B80B-9626-A1E5-D83A-FDEAC0A6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64" y="1642815"/>
            <a:ext cx="9879231" cy="27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12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66A979BC38DF4AAB1275A32016FDBF" ma:contentTypeVersion="20" ma:contentTypeDescription="Crie um novo documento." ma:contentTypeScope="" ma:versionID="b5a954a23c23e5ff2f9e54c95d6f06e0">
  <xsd:schema xmlns:xsd="http://www.w3.org/2001/XMLSchema" xmlns:xs="http://www.w3.org/2001/XMLSchema" xmlns:p="http://schemas.microsoft.com/office/2006/metadata/properties" xmlns:ns2="e23849bd-efdd-4698-a5e8-6d07bff0b75f" xmlns:ns3="4edbee8a-60af-40c7-a1d3-c9cb7ff0de7c" targetNamespace="http://schemas.microsoft.com/office/2006/metadata/properties" ma:root="true" ma:fieldsID="dba1900a17775bf0174064ff91fc8af9" ns2:_="" ns3:_="">
    <xsd:import namespace="e23849bd-efdd-4698-a5e8-6d07bff0b75f"/>
    <xsd:import namespace="4edbee8a-60af-40c7-a1d3-c9cb7ff0de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Details" minOccurs="0"/>
                <xsd:element ref="ns3:SharedWithUser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849bd-efdd-4698-a5e8-6d07bff0b7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Estado da aprovação" ma:internalName="Estado_x0020_da_x0020_aprova_x00e7__x00e3_o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a60f0fae-ccbd-443b-a613-a22fb470e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bee8a-60af-40c7-a1d3-c9cb7ff0de7c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3" nillable="true" ma:displayName="Taxonomy Catch All Column" ma:hidden="true" ma:list="{51026482-432d-4692-b32f-0750dfafe8bb}" ma:internalName="TaxCatchAll" ma:showField="CatchAllData" ma:web="4edbee8a-60af-40c7-a1d3-c9cb7ff0de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3849bd-efdd-4698-a5e8-6d07bff0b75f">
      <Terms xmlns="http://schemas.microsoft.com/office/infopath/2007/PartnerControls"/>
    </lcf76f155ced4ddcb4097134ff3c332f>
    <TaxCatchAll xmlns="4edbee8a-60af-40c7-a1d3-c9cb7ff0de7c" xsi:nil="true"/>
    <_Flow_SignoffStatus xmlns="e23849bd-efdd-4698-a5e8-6d07bff0b75f" xsi:nil="true"/>
  </documentManagement>
</p:properties>
</file>

<file path=customXml/itemProps1.xml><?xml version="1.0" encoding="utf-8"?>
<ds:datastoreItem xmlns:ds="http://schemas.openxmlformats.org/officeDocument/2006/customXml" ds:itemID="{DFA5EF7E-FEDD-4B84-8048-57A7AA2773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66FC51-E906-4929-B198-8AA19A758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849bd-efdd-4698-a5e8-6d07bff0b75f"/>
    <ds:schemaRef ds:uri="4edbee8a-60af-40c7-a1d3-c9cb7ff0de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1FA07A-293F-4182-AB4A-00CDE458BEEC}">
  <ds:schemaRefs>
    <ds:schemaRef ds:uri="http://schemas.microsoft.com/office/2006/metadata/properties"/>
    <ds:schemaRef ds:uri="http://schemas.microsoft.com/office/infopath/2007/PartnerControls"/>
    <ds:schemaRef ds:uri="e23849bd-efdd-4698-a5e8-6d07bff0b75f"/>
    <ds:schemaRef ds:uri="4edbee8a-60af-40c7-a1d3-c9cb7ff0de7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649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dos Santos Braga</dc:creator>
  <cp:lastModifiedBy>Gregory Veloso Silva</cp:lastModifiedBy>
  <cp:revision>20</cp:revision>
  <dcterms:created xsi:type="dcterms:W3CDTF">2023-07-19T20:57:09Z</dcterms:created>
  <dcterms:modified xsi:type="dcterms:W3CDTF">2024-02-21T14:05:04Z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0x0101000666A979BC38DF4AAB1275A32016FDBF</vt:lpwstr>
  </property>
</Properties>
</file>