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2" r:id="rId6"/>
    <p:sldId id="273" r:id="rId7"/>
    <p:sldId id="274" r:id="rId8"/>
    <p:sldId id="275" r:id="rId9"/>
    <p:sldId id="276" r:id="rId10"/>
    <p:sldId id="278" r:id="rId11"/>
    <p:sldId id="279" r:id="rId12"/>
    <p:sldId id="280" r:id="rId13"/>
    <p:sldId id="281" r:id="rId14"/>
    <p:sldId id="282" r:id="rId15"/>
    <p:sldId id="283" r:id="rId16"/>
    <p:sldId id="287" r:id="rId17"/>
    <p:sldId id="285" r:id="rId18"/>
    <p:sldId id="288" r:id="rId19"/>
    <p:sldId id="289" r:id="rId20"/>
    <p:sldId id="290" r:id="rId21"/>
    <p:sldId id="291" r:id="rId22"/>
    <p:sldId id="292" r:id="rId23"/>
    <p:sldId id="293" r:id="rId24"/>
    <p:sldId id="271" r:id="rId25"/>
    <p:sldId id="294" r:id="rId26"/>
    <p:sldId id="259"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3AC"/>
    <a:srgbClr val="2029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Veloso" userId="c73d16a4a646976d" providerId="LiveId" clId="{254A9757-ADD5-4D6F-A926-2A640EC4E95C}"/>
    <pc:docChg chg="undo custSel addSld delSld modSld sldOrd">
      <pc:chgData name="Gregory Veloso" userId="c73d16a4a646976d" providerId="LiveId" clId="{254A9757-ADD5-4D6F-A926-2A640EC4E95C}" dt="2024-02-18T02:35:28.998" v="76" actId="20577"/>
      <pc:docMkLst>
        <pc:docMk/>
      </pc:docMkLst>
      <pc:sldChg chg="modSp mod">
        <pc:chgData name="Gregory Veloso" userId="c73d16a4a646976d" providerId="LiveId" clId="{254A9757-ADD5-4D6F-A926-2A640EC4E95C}" dt="2024-02-18T02:13:41.988" v="6" actId="14100"/>
        <pc:sldMkLst>
          <pc:docMk/>
          <pc:sldMk cId="543192413" sldId="256"/>
        </pc:sldMkLst>
        <pc:spChg chg="mod">
          <ac:chgData name="Gregory Veloso" userId="c73d16a4a646976d" providerId="LiveId" clId="{254A9757-ADD5-4D6F-A926-2A640EC4E95C}" dt="2024-02-18T02:13:41.988" v="6" actId="14100"/>
          <ac:spMkLst>
            <pc:docMk/>
            <pc:sldMk cId="543192413" sldId="256"/>
            <ac:spMk id="6" creationId="{00000000-0000-0000-0000-000000000000}"/>
          </ac:spMkLst>
        </pc:spChg>
        <pc:picChg chg="mod">
          <ac:chgData name="Gregory Veloso" userId="c73d16a4a646976d" providerId="LiveId" clId="{254A9757-ADD5-4D6F-A926-2A640EC4E95C}" dt="2024-02-18T02:13:37.084" v="4" actId="1076"/>
          <ac:picMkLst>
            <pc:docMk/>
            <pc:sldMk cId="543192413" sldId="256"/>
            <ac:picMk id="23" creationId="{DAF6D871-E5BF-4649-B56C-218575E5CF33}"/>
          </ac:picMkLst>
        </pc:picChg>
      </pc:sldChg>
      <pc:sldChg chg="modSp mod">
        <pc:chgData name="Gregory Veloso" userId="c73d16a4a646976d" providerId="LiveId" clId="{254A9757-ADD5-4D6F-A926-2A640EC4E95C}" dt="2024-02-18T02:35:28.998" v="76" actId="20577"/>
        <pc:sldMkLst>
          <pc:docMk/>
          <pc:sldMk cId="4233530056" sldId="271"/>
        </pc:sldMkLst>
        <pc:spChg chg="mod">
          <ac:chgData name="Gregory Veloso" userId="c73d16a4a646976d" providerId="LiveId" clId="{254A9757-ADD5-4D6F-A926-2A640EC4E95C}" dt="2024-02-18T02:35:28.998" v="76" actId="20577"/>
          <ac:spMkLst>
            <pc:docMk/>
            <pc:sldMk cId="4233530056" sldId="271"/>
            <ac:spMk id="6" creationId="{00000000-0000-0000-0000-000000000000}"/>
          </ac:spMkLst>
        </pc:spChg>
      </pc:sldChg>
      <pc:sldChg chg="addSp delSp modSp mod">
        <pc:chgData name="Gregory Veloso" userId="c73d16a4a646976d" providerId="LiveId" clId="{254A9757-ADD5-4D6F-A926-2A640EC4E95C}" dt="2024-02-18T02:28:58.187" v="42" actId="1076"/>
        <pc:sldMkLst>
          <pc:docMk/>
          <pc:sldMk cId="4093664828" sldId="272"/>
        </pc:sldMkLst>
        <pc:spChg chg="add del mod">
          <ac:chgData name="Gregory Veloso" userId="c73d16a4a646976d" providerId="LiveId" clId="{254A9757-ADD5-4D6F-A926-2A640EC4E95C}" dt="2024-02-18T02:28:01.725" v="35" actId="478"/>
          <ac:spMkLst>
            <pc:docMk/>
            <pc:sldMk cId="4093664828" sldId="272"/>
            <ac:spMk id="2" creationId="{097DDAA1-5781-23A7-48E8-A38614DE24C6}"/>
          </ac:spMkLst>
        </pc:spChg>
        <pc:spChg chg="mod">
          <ac:chgData name="Gregory Veloso" userId="c73d16a4a646976d" providerId="LiveId" clId="{254A9757-ADD5-4D6F-A926-2A640EC4E95C}" dt="2024-02-18T02:25:38.613" v="21" actId="14100"/>
          <ac:spMkLst>
            <pc:docMk/>
            <pc:sldMk cId="4093664828" sldId="272"/>
            <ac:spMk id="5" creationId="{00000000-0000-0000-0000-000000000000}"/>
          </ac:spMkLst>
        </pc:spChg>
        <pc:spChg chg="mod">
          <ac:chgData name="Gregory Veloso" userId="c73d16a4a646976d" providerId="LiveId" clId="{254A9757-ADD5-4D6F-A926-2A640EC4E95C}" dt="2024-02-18T02:24:29.871" v="10" actId="20577"/>
          <ac:spMkLst>
            <pc:docMk/>
            <pc:sldMk cId="4093664828" sldId="272"/>
            <ac:spMk id="6" creationId="{00000000-0000-0000-0000-000000000000}"/>
          </ac:spMkLst>
        </pc:spChg>
        <pc:picChg chg="add del mod">
          <ac:chgData name="Gregory Veloso" userId="c73d16a4a646976d" providerId="LiveId" clId="{254A9757-ADD5-4D6F-A926-2A640EC4E95C}" dt="2024-02-18T02:28:03.384" v="36" actId="478"/>
          <ac:picMkLst>
            <pc:docMk/>
            <pc:sldMk cId="4093664828" sldId="272"/>
            <ac:picMk id="3" creationId="{4E6432E7-5A39-2594-72AA-C093DAAC8901}"/>
          </ac:picMkLst>
        </pc:picChg>
        <pc:picChg chg="del">
          <ac:chgData name="Gregory Veloso" userId="c73d16a4a646976d" providerId="LiveId" clId="{254A9757-ADD5-4D6F-A926-2A640EC4E95C}" dt="2024-02-18T02:24:31.964" v="11" actId="478"/>
          <ac:picMkLst>
            <pc:docMk/>
            <pc:sldMk cId="4093664828" sldId="272"/>
            <ac:picMk id="1026" creationId="{BB3F7ACD-5B80-3A82-E647-55C8CFE6985A}"/>
          </ac:picMkLst>
        </pc:picChg>
        <pc:picChg chg="add mod">
          <ac:chgData name="Gregory Veloso" userId="c73d16a4a646976d" providerId="LiveId" clId="{254A9757-ADD5-4D6F-A926-2A640EC4E95C}" dt="2024-02-18T02:28:58.187" v="42" actId="1076"/>
          <ac:picMkLst>
            <pc:docMk/>
            <pc:sldMk cId="4093664828" sldId="272"/>
            <ac:picMk id="1028" creationId="{67F7156F-9E06-5CF6-7F1F-E2BE3DD704B7}"/>
          </ac:picMkLst>
        </pc:picChg>
      </pc:sldChg>
      <pc:sldChg chg="delSp modSp add mod">
        <pc:chgData name="Gregory Veloso" userId="c73d16a4a646976d" providerId="LiveId" clId="{254A9757-ADD5-4D6F-A926-2A640EC4E95C}" dt="2024-02-18T02:27:58.003" v="34" actId="1076"/>
        <pc:sldMkLst>
          <pc:docMk/>
          <pc:sldMk cId="1892459238" sldId="273"/>
        </pc:sldMkLst>
        <pc:spChg chg="mod">
          <ac:chgData name="Gregory Veloso" userId="c73d16a4a646976d" providerId="LiveId" clId="{254A9757-ADD5-4D6F-A926-2A640EC4E95C}" dt="2024-02-18T02:27:54.307" v="32" actId="1076"/>
          <ac:spMkLst>
            <pc:docMk/>
            <pc:sldMk cId="1892459238" sldId="273"/>
            <ac:spMk id="2" creationId="{097DDAA1-5781-23A7-48E8-A38614DE24C6}"/>
          </ac:spMkLst>
        </pc:spChg>
        <pc:spChg chg="del">
          <ac:chgData name="Gregory Veloso" userId="c73d16a4a646976d" providerId="LiveId" clId="{254A9757-ADD5-4D6F-A926-2A640EC4E95C}" dt="2024-02-18T02:27:46.394" v="30" actId="478"/>
          <ac:spMkLst>
            <pc:docMk/>
            <pc:sldMk cId="1892459238" sldId="273"/>
            <ac:spMk id="5" creationId="{00000000-0000-0000-0000-000000000000}"/>
          </ac:spMkLst>
        </pc:spChg>
        <pc:picChg chg="mod">
          <ac:chgData name="Gregory Veloso" userId="c73d16a4a646976d" providerId="LiveId" clId="{254A9757-ADD5-4D6F-A926-2A640EC4E95C}" dt="2024-02-18T02:27:58.003" v="34" actId="1076"/>
          <ac:picMkLst>
            <pc:docMk/>
            <pc:sldMk cId="1892459238" sldId="273"/>
            <ac:picMk id="3" creationId="{4E6432E7-5A39-2594-72AA-C093DAAC8901}"/>
          </ac:picMkLst>
        </pc:picChg>
      </pc:sldChg>
      <pc:sldChg chg="del">
        <pc:chgData name="Gregory Veloso" userId="c73d16a4a646976d" providerId="LiveId" clId="{254A9757-ADD5-4D6F-A926-2A640EC4E95C}" dt="2024-02-18T02:13:52.829" v="7" actId="47"/>
        <pc:sldMkLst>
          <pc:docMk/>
          <pc:sldMk cId="4150348002" sldId="273"/>
        </pc:sldMkLst>
      </pc:sldChg>
      <pc:sldChg chg="del">
        <pc:chgData name="Gregory Veloso" userId="c73d16a4a646976d" providerId="LiveId" clId="{254A9757-ADD5-4D6F-A926-2A640EC4E95C}" dt="2024-02-18T02:13:52.829" v="7" actId="47"/>
        <pc:sldMkLst>
          <pc:docMk/>
          <pc:sldMk cId="2433603356" sldId="274"/>
        </pc:sldMkLst>
      </pc:sldChg>
      <pc:sldChg chg="addSp delSp modSp add mod ord">
        <pc:chgData name="Gregory Veloso" userId="c73d16a4a646976d" providerId="LiveId" clId="{254A9757-ADD5-4D6F-A926-2A640EC4E95C}" dt="2024-02-18T02:31:22.491" v="52" actId="1076"/>
        <pc:sldMkLst>
          <pc:docMk/>
          <pc:sldMk cId="3507579294" sldId="274"/>
        </pc:sldMkLst>
        <pc:spChg chg="mod">
          <ac:chgData name="Gregory Veloso" userId="c73d16a4a646976d" providerId="LiveId" clId="{254A9757-ADD5-4D6F-A926-2A640EC4E95C}" dt="2024-02-18T02:30:54.749" v="47"/>
          <ac:spMkLst>
            <pc:docMk/>
            <pc:sldMk cId="3507579294" sldId="274"/>
            <ac:spMk id="5" creationId="{00000000-0000-0000-0000-000000000000}"/>
          </ac:spMkLst>
        </pc:spChg>
        <pc:spChg chg="mod">
          <ac:chgData name="Gregory Veloso" userId="c73d16a4a646976d" providerId="LiveId" clId="{254A9757-ADD5-4D6F-A926-2A640EC4E95C}" dt="2024-02-18T02:30:34.529" v="46"/>
          <ac:spMkLst>
            <pc:docMk/>
            <pc:sldMk cId="3507579294" sldId="274"/>
            <ac:spMk id="6" creationId="{00000000-0000-0000-0000-000000000000}"/>
          </ac:spMkLst>
        </pc:spChg>
        <pc:picChg chg="add mod">
          <ac:chgData name="Gregory Veloso" userId="c73d16a4a646976d" providerId="LiveId" clId="{254A9757-ADD5-4D6F-A926-2A640EC4E95C}" dt="2024-02-18T02:31:22.491" v="52" actId="1076"/>
          <ac:picMkLst>
            <pc:docMk/>
            <pc:sldMk cId="3507579294" sldId="274"/>
            <ac:picMk id="2" creationId="{2BCAB5D8-9530-6837-5606-C48DD5204C2A}"/>
          </ac:picMkLst>
        </pc:picChg>
        <pc:picChg chg="del">
          <ac:chgData name="Gregory Veloso" userId="c73d16a4a646976d" providerId="LiveId" clId="{254A9757-ADD5-4D6F-A926-2A640EC4E95C}" dt="2024-02-18T02:30:56.845" v="48" actId="478"/>
          <ac:picMkLst>
            <pc:docMk/>
            <pc:sldMk cId="3507579294" sldId="274"/>
            <ac:picMk id="1028" creationId="{67F7156F-9E06-5CF6-7F1F-E2BE3DD704B7}"/>
          </ac:picMkLst>
        </pc:picChg>
      </pc:sldChg>
      <pc:sldChg chg="addSp delSp modSp add mod">
        <pc:chgData name="Gregory Veloso" userId="c73d16a4a646976d" providerId="LiveId" clId="{254A9757-ADD5-4D6F-A926-2A640EC4E95C}" dt="2024-02-18T02:32:03.708" v="60" actId="1076"/>
        <pc:sldMkLst>
          <pc:docMk/>
          <pc:sldMk cId="1424919318" sldId="275"/>
        </pc:sldMkLst>
        <pc:spChg chg="mod">
          <ac:chgData name="Gregory Veloso" userId="c73d16a4a646976d" providerId="LiveId" clId="{254A9757-ADD5-4D6F-A926-2A640EC4E95C}" dt="2024-02-18T02:31:45.856" v="55"/>
          <ac:spMkLst>
            <pc:docMk/>
            <pc:sldMk cId="1424919318" sldId="275"/>
            <ac:spMk id="5" creationId="{00000000-0000-0000-0000-000000000000}"/>
          </ac:spMkLst>
        </pc:spChg>
        <pc:spChg chg="mod">
          <ac:chgData name="Gregory Veloso" userId="c73d16a4a646976d" providerId="LiveId" clId="{254A9757-ADD5-4D6F-A926-2A640EC4E95C}" dt="2024-02-18T02:31:36.640" v="54"/>
          <ac:spMkLst>
            <pc:docMk/>
            <pc:sldMk cId="1424919318" sldId="275"/>
            <ac:spMk id="6" creationId="{00000000-0000-0000-0000-000000000000}"/>
          </ac:spMkLst>
        </pc:spChg>
        <pc:picChg chg="del">
          <ac:chgData name="Gregory Veloso" userId="c73d16a4a646976d" providerId="LiveId" clId="{254A9757-ADD5-4D6F-A926-2A640EC4E95C}" dt="2024-02-18T02:31:55.268" v="56" actId="478"/>
          <ac:picMkLst>
            <pc:docMk/>
            <pc:sldMk cId="1424919318" sldId="275"/>
            <ac:picMk id="2" creationId="{2BCAB5D8-9530-6837-5606-C48DD5204C2A}"/>
          </ac:picMkLst>
        </pc:picChg>
        <pc:picChg chg="add mod">
          <ac:chgData name="Gregory Veloso" userId="c73d16a4a646976d" providerId="LiveId" clId="{254A9757-ADD5-4D6F-A926-2A640EC4E95C}" dt="2024-02-18T02:32:03.708" v="60" actId="1076"/>
          <ac:picMkLst>
            <pc:docMk/>
            <pc:sldMk cId="1424919318" sldId="275"/>
            <ac:picMk id="3" creationId="{6B729D91-347A-9EDE-496F-7C28FC1A5EFF}"/>
          </ac:picMkLst>
        </pc:picChg>
      </pc:sldChg>
      <pc:sldChg chg="del">
        <pc:chgData name="Gregory Veloso" userId="c73d16a4a646976d" providerId="LiveId" clId="{254A9757-ADD5-4D6F-A926-2A640EC4E95C}" dt="2024-02-18T02:13:52.829" v="7" actId="47"/>
        <pc:sldMkLst>
          <pc:docMk/>
          <pc:sldMk cId="2976172848" sldId="275"/>
        </pc:sldMkLst>
      </pc:sldChg>
      <pc:sldChg chg="del">
        <pc:chgData name="Gregory Veloso" userId="c73d16a4a646976d" providerId="LiveId" clId="{254A9757-ADD5-4D6F-A926-2A640EC4E95C}" dt="2024-02-18T02:13:52.829" v="7" actId="47"/>
        <pc:sldMkLst>
          <pc:docMk/>
          <pc:sldMk cId="320391714" sldId="276"/>
        </pc:sldMkLst>
      </pc:sldChg>
      <pc:sldChg chg="addSp delSp modSp add mod">
        <pc:chgData name="Gregory Veloso" userId="c73d16a4a646976d" providerId="LiveId" clId="{254A9757-ADD5-4D6F-A926-2A640EC4E95C}" dt="2024-02-18T02:33:34.796" v="74" actId="14100"/>
        <pc:sldMkLst>
          <pc:docMk/>
          <pc:sldMk cId="1403048766" sldId="276"/>
        </pc:sldMkLst>
        <pc:spChg chg="mod">
          <ac:chgData name="Gregory Veloso" userId="c73d16a4a646976d" providerId="LiveId" clId="{254A9757-ADD5-4D6F-A926-2A640EC4E95C}" dt="2024-02-18T02:33:20.965" v="71" actId="14100"/>
          <ac:spMkLst>
            <pc:docMk/>
            <pc:sldMk cId="1403048766" sldId="276"/>
            <ac:spMk id="5" creationId="{00000000-0000-0000-0000-000000000000}"/>
          </ac:spMkLst>
        </pc:spChg>
        <pc:spChg chg="mod">
          <ac:chgData name="Gregory Veloso" userId="c73d16a4a646976d" providerId="LiveId" clId="{254A9757-ADD5-4D6F-A926-2A640EC4E95C}" dt="2024-02-18T02:32:25.074" v="63"/>
          <ac:spMkLst>
            <pc:docMk/>
            <pc:sldMk cId="1403048766" sldId="276"/>
            <ac:spMk id="6" creationId="{00000000-0000-0000-0000-000000000000}"/>
          </ac:spMkLst>
        </pc:spChg>
        <pc:picChg chg="add mod">
          <ac:chgData name="Gregory Veloso" userId="c73d16a4a646976d" providerId="LiveId" clId="{254A9757-ADD5-4D6F-A926-2A640EC4E95C}" dt="2024-02-18T02:33:34.796" v="74" actId="14100"/>
          <ac:picMkLst>
            <pc:docMk/>
            <pc:sldMk cId="1403048766" sldId="276"/>
            <ac:picMk id="2" creationId="{59C52FC4-A6EA-22E8-877E-57F2BFBFD40E}"/>
          </ac:picMkLst>
        </pc:picChg>
        <pc:picChg chg="del">
          <ac:chgData name="Gregory Veloso" userId="c73d16a4a646976d" providerId="LiveId" clId="{254A9757-ADD5-4D6F-A926-2A640EC4E95C}" dt="2024-02-18T02:32:44.489" v="65" actId="478"/>
          <ac:picMkLst>
            <pc:docMk/>
            <pc:sldMk cId="1403048766" sldId="276"/>
            <ac:picMk id="3" creationId="{6B729D91-347A-9EDE-496F-7C28FC1A5EFF}"/>
          </ac:picMkLst>
        </pc:picChg>
      </pc:sldChg>
      <pc:sldChg chg="del">
        <pc:chgData name="Gregory Veloso" userId="c73d16a4a646976d" providerId="LiveId" clId="{254A9757-ADD5-4D6F-A926-2A640EC4E95C}" dt="2024-02-18T02:13:52.829" v="7" actId="47"/>
        <pc:sldMkLst>
          <pc:docMk/>
          <pc:sldMk cId="286987206" sldId="277"/>
        </pc:sldMkLst>
      </pc:sldChg>
      <pc:sldChg chg="del">
        <pc:chgData name="Gregory Veloso" userId="c73d16a4a646976d" providerId="LiveId" clId="{254A9757-ADD5-4D6F-A926-2A640EC4E95C}" dt="2024-02-18T02:13:52.829" v="7" actId="47"/>
        <pc:sldMkLst>
          <pc:docMk/>
          <pc:sldMk cId="2052433858" sldId="279"/>
        </pc:sldMkLst>
      </pc:sldChg>
      <pc:sldChg chg="del">
        <pc:chgData name="Gregory Veloso" userId="c73d16a4a646976d" providerId="LiveId" clId="{254A9757-ADD5-4D6F-A926-2A640EC4E95C}" dt="2024-02-18T02:13:52.829" v="7" actId="47"/>
        <pc:sldMkLst>
          <pc:docMk/>
          <pc:sldMk cId="1668072349" sldId="280"/>
        </pc:sldMkLst>
      </pc:sldChg>
      <pc:sldChg chg="del">
        <pc:chgData name="Gregory Veloso" userId="c73d16a4a646976d" providerId="LiveId" clId="{254A9757-ADD5-4D6F-A926-2A640EC4E95C}" dt="2024-02-18T02:13:52.829" v="7" actId="47"/>
        <pc:sldMkLst>
          <pc:docMk/>
          <pc:sldMk cId="2125912163" sldId="281"/>
        </pc:sldMkLst>
      </pc:sldChg>
      <pc:sldChg chg="del">
        <pc:chgData name="Gregory Veloso" userId="c73d16a4a646976d" providerId="LiveId" clId="{254A9757-ADD5-4D6F-A926-2A640EC4E95C}" dt="2024-02-18T02:13:52.829" v="7" actId="47"/>
        <pc:sldMkLst>
          <pc:docMk/>
          <pc:sldMk cId="3439739761" sldId="282"/>
        </pc:sldMkLst>
      </pc:sldChg>
      <pc:sldChg chg="del">
        <pc:chgData name="Gregory Veloso" userId="c73d16a4a646976d" providerId="LiveId" clId="{254A9757-ADD5-4D6F-A926-2A640EC4E95C}" dt="2024-02-18T02:13:52.829" v="7" actId="47"/>
        <pc:sldMkLst>
          <pc:docMk/>
          <pc:sldMk cId="2392191878" sldId="283"/>
        </pc:sldMkLst>
      </pc:sldChg>
    </pc:docChg>
  </pc:docChgLst>
  <pc:docChgLst>
    <pc:chgData name="Gregory Veloso" userId="c73d16a4a646976d" providerId="LiveId" clId="{94590F5D-69DD-41D0-86AA-9E55BB413744}"/>
    <pc:docChg chg="undo custSel addSld delSld modSld sldOrd">
      <pc:chgData name="Gregory Veloso" userId="c73d16a4a646976d" providerId="LiveId" clId="{94590F5D-69DD-41D0-86AA-9E55BB413744}" dt="2024-02-18T00:39:19.707" v="245" actId="20577"/>
      <pc:docMkLst>
        <pc:docMk/>
      </pc:docMkLst>
      <pc:sldChg chg="modSp mod">
        <pc:chgData name="Gregory Veloso" userId="c73d16a4a646976d" providerId="LiveId" clId="{94590F5D-69DD-41D0-86AA-9E55BB413744}" dt="2024-02-17T23:42:21.986" v="4" actId="20577"/>
        <pc:sldMkLst>
          <pc:docMk/>
          <pc:sldMk cId="543192413" sldId="256"/>
        </pc:sldMkLst>
        <pc:spChg chg="mod">
          <ac:chgData name="Gregory Veloso" userId="c73d16a4a646976d" providerId="LiveId" clId="{94590F5D-69DD-41D0-86AA-9E55BB413744}" dt="2024-02-17T23:42:21.986" v="4" actId="20577"/>
          <ac:spMkLst>
            <pc:docMk/>
            <pc:sldMk cId="543192413" sldId="256"/>
            <ac:spMk id="6" creationId="{00000000-0000-0000-0000-000000000000}"/>
          </ac:spMkLst>
        </pc:spChg>
      </pc:sldChg>
      <pc:sldChg chg="del">
        <pc:chgData name="Gregory Veloso" userId="c73d16a4a646976d" providerId="LiveId" clId="{94590F5D-69DD-41D0-86AA-9E55BB413744}" dt="2024-02-17T23:42:49.111" v="5" actId="47"/>
        <pc:sldMkLst>
          <pc:docMk/>
          <pc:sldMk cId="2583228342" sldId="257"/>
        </pc:sldMkLst>
      </pc:sldChg>
      <pc:sldChg chg="del">
        <pc:chgData name="Gregory Veloso" userId="c73d16a4a646976d" providerId="LiveId" clId="{94590F5D-69DD-41D0-86AA-9E55BB413744}" dt="2024-02-17T23:42:49.111" v="5" actId="47"/>
        <pc:sldMkLst>
          <pc:docMk/>
          <pc:sldMk cId="2102511771" sldId="258"/>
        </pc:sldMkLst>
      </pc:sldChg>
      <pc:sldChg chg="del">
        <pc:chgData name="Gregory Veloso" userId="c73d16a4a646976d" providerId="LiveId" clId="{94590F5D-69DD-41D0-86AA-9E55BB413744}" dt="2024-02-17T23:42:49.111" v="5" actId="47"/>
        <pc:sldMkLst>
          <pc:docMk/>
          <pc:sldMk cId="4096301188" sldId="262"/>
        </pc:sldMkLst>
      </pc:sldChg>
      <pc:sldChg chg="del">
        <pc:chgData name="Gregory Veloso" userId="c73d16a4a646976d" providerId="LiveId" clId="{94590F5D-69DD-41D0-86AA-9E55BB413744}" dt="2024-02-17T23:42:49.111" v="5" actId="47"/>
        <pc:sldMkLst>
          <pc:docMk/>
          <pc:sldMk cId="1827692154" sldId="263"/>
        </pc:sldMkLst>
      </pc:sldChg>
      <pc:sldChg chg="del">
        <pc:chgData name="Gregory Veloso" userId="c73d16a4a646976d" providerId="LiveId" clId="{94590F5D-69DD-41D0-86AA-9E55BB413744}" dt="2024-02-17T23:42:49.111" v="5" actId="47"/>
        <pc:sldMkLst>
          <pc:docMk/>
          <pc:sldMk cId="1280876574" sldId="264"/>
        </pc:sldMkLst>
      </pc:sldChg>
      <pc:sldChg chg="del">
        <pc:chgData name="Gregory Veloso" userId="c73d16a4a646976d" providerId="LiveId" clId="{94590F5D-69DD-41D0-86AA-9E55BB413744}" dt="2024-02-17T23:42:49.111" v="5" actId="47"/>
        <pc:sldMkLst>
          <pc:docMk/>
          <pc:sldMk cId="1965599508" sldId="265"/>
        </pc:sldMkLst>
      </pc:sldChg>
      <pc:sldChg chg="del">
        <pc:chgData name="Gregory Veloso" userId="c73d16a4a646976d" providerId="LiveId" clId="{94590F5D-69DD-41D0-86AA-9E55BB413744}" dt="2024-02-17T23:42:49.111" v="5" actId="47"/>
        <pc:sldMkLst>
          <pc:docMk/>
          <pc:sldMk cId="1101368311" sldId="266"/>
        </pc:sldMkLst>
      </pc:sldChg>
      <pc:sldChg chg="del">
        <pc:chgData name="Gregory Veloso" userId="c73d16a4a646976d" providerId="LiveId" clId="{94590F5D-69DD-41D0-86AA-9E55BB413744}" dt="2024-02-17T23:42:49.111" v="5" actId="47"/>
        <pc:sldMkLst>
          <pc:docMk/>
          <pc:sldMk cId="4182716095" sldId="267"/>
        </pc:sldMkLst>
      </pc:sldChg>
      <pc:sldChg chg="del">
        <pc:chgData name="Gregory Veloso" userId="c73d16a4a646976d" providerId="LiveId" clId="{94590F5D-69DD-41D0-86AA-9E55BB413744}" dt="2024-02-17T23:42:49.111" v="5" actId="47"/>
        <pc:sldMkLst>
          <pc:docMk/>
          <pc:sldMk cId="2108752136" sldId="268"/>
        </pc:sldMkLst>
      </pc:sldChg>
      <pc:sldChg chg="del">
        <pc:chgData name="Gregory Veloso" userId="c73d16a4a646976d" providerId="LiveId" clId="{94590F5D-69DD-41D0-86AA-9E55BB413744}" dt="2024-02-17T23:42:49.111" v="5" actId="47"/>
        <pc:sldMkLst>
          <pc:docMk/>
          <pc:sldMk cId="4225655528" sldId="269"/>
        </pc:sldMkLst>
      </pc:sldChg>
      <pc:sldChg chg="del">
        <pc:chgData name="Gregory Veloso" userId="c73d16a4a646976d" providerId="LiveId" clId="{94590F5D-69DD-41D0-86AA-9E55BB413744}" dt="2024-02-17T23:42:49.111" v="5" actId="47"/>
        <pc:sldMkLst>
          <pc:docMk/>
          <pc:sldMk cId="4246431895" sldId="270"/>
        </pc:sldMkLst>
      </pc:sldChg>
      <pc:sldChg chg="modSp mod">
        <pc:chgData name="Gregory Veloso" userId="c73d16a4a646976d" providerId="LiveId" clId="{94590F5D-69DD-41D0-86AA-9E55BB413744}" dt="2024-02-18T00:39:19.707" v="245" actId="20577"/>
        <pc:sldMkLst>
          <pc:docMk/>
          <pc:sldMk cId="4233530056" sldId="271"/>
        </pc:sldMkLst>
        <pc:spChg chg="mod">
          <ac:chgData name="Gregory Veloso" userId="c73d16a4a646976d" providerId="LiveId" clId="{94590F5D-69DD-41D0-86AA-9E55BB413744}" dt="2024-02-18T00:39:19.707" v="245" actId="20577"/>
          <ac:spMkLst>
            <pc:docMk/>
            <pc:sldMk cId="4233530056" sldId="271"/>
            <ac:spMk id="6" creationId="{00000000-0000-0000-0000-000000000000}"/>
          </ac:spMkLst>
        </pc:spChg>
      </pc:sldChg>
      <pc:sldChg chg="modSp mod">
        <pc:chgData name="Gregory Veloso" userId="c73d16a4a646976d" providerId="LiveId" clId="{94590F5D-69DD-41D0-86AA-9E55BB413744}" dt="2024-02-17T23:43:50.261" v="10" actId="113"/>
        <pc:sldMkLst>
          <pc:docMk/>
          <pc:sldMk cId="4093664828" sldId="272"/>
        </pc:sldMkLst>
        <pc:spChg chg="mod">
          <ac:chgData name="Gregory Veloso" userId="c73d16a4a646976d" providerId="LiveId" clId="{94590F5D-69DD-41D0-86AA-9E55BB413744}" dt="2024-02-17T23:43:50.261" v="10" actId="113"/>
          <ac:spMkLst>
            <pc:docMk/>
            <pc:sldMk cId="4093664828" sldId="272"/>
            <ac:spMk id="5" creationId="{00000000-0000-0000-0000-000000000000}"/>
          </ac:spMkLst>
        </pc:spChg>
        <pc:spChg chg="mod">
          <ac:chgData name="Gregory Veloso" userId="c73d16a4a646976d" providerId="LiveId" clId="{94590F5D-69DD-41D0-86AA-9E55BB413744}" dt="2024-02-17T23:43:21.841" v="7"/>
          <ac:spMkLst>
            <pc:docMk/>
            <pc:sldMk cId="4093664828" sldId="272"/>
            <ac:spMk id="6" creationId="{00000000-0000-0000-0000-000000000000}"/>
          </ac:spMkLst>
        </pc:spChg>
      </pc:sldChg>
      <pc:sldChg chg="del">
        <pc:chgData name="Gregory Veloso" userId="c73d16a4a646976d" providerId="LiveId" clId="{94590F5D-69DD-41D0-86AA-9E55BB413744}" dt="2024-02-17T23:43:12.544" v="6" actId="47"/>
        <pc:sldMkLst>
          <pc:docMk/>
          <pc:sldMk cId="4128409774" sldId="273"/>
        </pc:sldMkLst>
      </pc:sldChg>
      <pc:sldChg chg="delSp modSp add mod">
        <pc:chgData name="Gregory Veloso" userId="c73d16a4a646976d" providerId="LiveId" clId="{94590F5D-69DD-41D0-86AA-9E55BB413744}" dt="2024-02-18T00:30:27.187" v="220" actId="14100"/>
        <pc:sldMkLst>
          <pc:docMk/>
          <pc:sldMk cId="4150348002" sldId="273"/>
        </pc:sldMkLst>
        <pc:spChg chg="mod">
          <ac:chgData name="Gregory Veloso" userId="c73d16a4a646976d" providerId="LiveId" clId="{94590F5D-69DD-41D0-86AA-9E55BB413744}" dt="2024-02-18T00:30:27.187" v="220" actId="14100"/>
          <ac:spMkLst>
            <pc:docMk/>
            <pc:sldMk cId="4150348002" sldId="273"/>
            <ac:spMk id="5" creationId="{00000000-0000-0000-0000-000000000000}"/>
          </ac:spMkLst>
        </pc:spChg>
        <pc:spChg chg="mod">
          <ac:chgData name="Gregory Veloso" userId="c73d16a4a646976d" providerId="LiveId" clId="{94590F5D-69DD-41D0-86AA-9E55BB413744}" dt="2024-02-17T23:45:44.470" v="12"/>
          <ac:spMkLst>
            <pc:docMk/>
            <pc:sldMk cId="4150348002" sldId="273"/>
            <ac:spMk id="6" creationId="{00000000-0000-0000-0000-000000000000}"/>
          </ac:spMkLst>
        </pc:spChg>
        <pc:picChg chg="del">
          <ac:chgData name="Gregory Veloso" userId="c73d16a4a646976d" providerId="LiveId" clId="{94590F5D-69DD-41D0-86AA-9E55BB413744}" dt="2024-02-18T00:29:59.179" v="215" actId="478"/>
          <ac:picMkLst>
            <pc:docMk/>
            <pc:sldMk cId="4150348002" sldId="273"/>
            <ac:picMk id="1026" creationId="{BB3F7ACD-5B80-3A82-E647-55C8CFE6985A}"/>
          </ac:picMkLst>
        </pc:picChg>
      </pc:sldChg>
      <pc:sldChg chg="del">
        <pc:chgData name="Gregory Veloso" userId="c73d16a4a646976d" providerId="LiveId" clId="{94590F5D-69DD-41D0-86AA-9E55BB413744}" dt="2024-02-17T23:43:12.544" v="6" actId="47"/>
        <pc:sldMkLst>
          <pc:docMk/>
          <pc:sldMk cId="826979628" sldId="274"/>
        </pc:sldMkLst>
      </pc:sldChg>
      <pc:sldChg chg="delSp modSp add mod">
        <pc:chgData name="Gregory Veloso" userId="c73d16a4a646976d" providerId="LiveId" clId="{94590F5D-69DD-41D0-86AA-9E55BB413744}" dt="2024-02-18T00:30:18.602" v="219" actId="14100"/>
        <pc:sldMkLst>
          <pc:docMk/>
          <pc:sldMk cId="2433603356" sldId="274"/>
        </pc:sldMkLst>
        <pc:spChg chg="mod">
          <ac:chgData name="Gregory Veloso" userId="c73d16a4a646976d" providerId="LiveId" clId="{94590F5D-69DD-41D0-86AA-9E55BB413744}" dt="2024-02-18T00:30:18.602" v="219" actId="14100"/>
          <ac:spMkLst>
            <pc:docMk/>
            <pc:sldMk cId="2433603356" sldId="274"/>
            <ac:spMk id="5" creationId="{00000000-0000-0000-0000-000000000000}"/>
          </ac:spMkLst>
        </pc:spChg>
        <pc:picChg chg="del mod">
          <ac:chgData name="Gregory Veloso" userId="c73d16a4a646976d" providerId="LiveId" clId="{94590F5D-69DD-41D0-86AA-9E55BB413744}" dt="2024-02-18T00:30:06.931" v="217" actId="478"/>
          <ac:picMkLst>
            <pc:docMk/>
            <pc:sldMk cId="2433603356" sldId="274"/>
            <ac:picMk id="1026" creationId="{BB3F7ACD-5B80-3A82-E647-55C8CFE6985A}"/>
          </ac:picMkLst>
        </pc:picChg>
      </pc:sldChg>
      <pc:sldChg chg="del">
        <pc:chgData name="Gregory Veloso" userId="c73d16a4a646976d" providerId="LiveId" clId="{94590F5D-69DD-41D0-86AA-9E55BB413744}" dt="2024-02-17T23:43:12.544" v="6" actId="47"/>
        <pc:sldMkLst>
          <pc:docMk/>
          <pc:sldMk cId="2535355651" sldId="275"/>
        </pc:sldMkLst>
      </pc:sldChg>
      <pc:sldChg chg="addSp delSp modSp add mod">
        <pc:chgData name="Gregory Veloso" userId="c73d16a4a646976d" providerId="LiveId" clId="{94590F5D-69DD-41D0-86AA-9E55BB413744}" dt="2024-02-18T00:28:27.921" v="211" actId="1076"/>
        <pc:sldMkLst>
          <pc:docMk/>
          <pc:sldMk cId="2976172848" sldId="275"/>
        </pc:sldMkLst>
        <pc:spChg chg="mod">
          <ac:chgData name="Gregory Veloso" userId="c73d16a4a646976d" providerId="LiveId" clId="{94590F5D-69DD-41D0-86AA-9E55BB413744}" dt="2024-02-17T23:50:20.274" v="53"/>
          <ac:spMkLst>
            <pc:docMk/>
            <pc:sldMk cId="2976172848" sldId="275"/>
            <ac:spMk id="5" creationId="{00000000-0000-0000-0000-000000000000}"/>
          </ac:spMkLst>
        </pc:spChg>
        <pc:spChg chg="mod">
          <ac:chgData name="Gregory Veloso" userId="c73d16a4a646976d" providerId="LiveId" clId="{94590F5D-69DD-41D0-86AA-9E55BB413744}" dt="2024-02-17T23:49:45.283" v="52" actId="14100"/>
          <ac:spMkLst>
            <pc:docMk/>
            <pc:sldMk cId="2976172848" sldId="275"/>
            <ac:spMk id="6" creationId="{00000000-0000-0000-0000-000000000000}"/>
          </ac:spMkLst>
        </pc:spChg>
        <pc:picChg chg="add mod">
          <ac:chgData name="Gregory Veloso" userId="c73d16a4a646976d" providerId="LiveId" clId="{94590F5D-69DD-41D0-86AA-9E55BB413744}" dt="2024-02-18T00:28:27.921" v="211" actId="1076"/>
          <ac:picMkLst>
            <pc:docMk/>
            <pc:sldMk cId="2976172848" sldId="275"/>
            <ac:picMk id="2" creationId="{BF39EE93-45C3-6BC3-DF04-658C0EF41A01}"/>
          </ac:picMkLst>
        </pc:picChg>
        <pc:picChg chg="del">
          <ac:chgData name="Gregory Veloso" userId="c73d16a4a646976d" providerId="LiveId" clId="{94590F5D-69DD-41D0-86AA-9E55BB413744}" dt="2024-02-18T00:28:13.728" v="206" actId="478"/>
          <ac:picMkLst>
            <pc:docMk/>
            <pc:sldMk cId="2976172848" sldId="275"/>
            <ac:picMk id="1026" creationId="{BB3F7ACD-5B80-3A82-E647-55C8CFE6985A}"/>
          </ac:picMkLst>
        </pc:picChg>
      </pc:sldChg>
      <pc:sldChg chg="addSp delSp modSp add mod">
        <pc:chgData name="Gregory Veloso" userId="c73d16a4a646976d" providerId="LiveId" clId="{94590F5D-69DD-41D0-86AA-9E55BB413744}" dt="2024-02-18T00:35:59.017" v="223" actId="1076"/>
        <pc:sldMkLst>
          <pc:docMk/>
          <pc:sldMk cId="320391714" sldId="276"/>
        </pc:sldMkLst>
        <pc:spChg chg="mod">
          <ac:chgData name="Gregory Veloso" userId="c73d16a4a646976d" providerId="LiveId" clId="{94590F5D-69DD-41D0-86AA-9E55BB413744}" dt="2024-02-17T23:52:46.601" v="77" actId="20577"/>
          <ac:spMkLst>
            <pc:docMk/>
            <pc:sldMk cId="320391714" sldId="276"/>
            <ac:spMk id="5" creationId="{00000000-0000-0000-0000-000000000000}"/>
          </ac:spMkLst>
        </pc:spChg>
        <pc:picChg chg="add mod">
          <ac:chgData name="Gregory Veloso" userId="c73d16a4a646976d" providerId="LiveId" clId="{94590F5D-69DD-41D0-86AA-9E55BB413744}" dt="2024-02-18T00:35:59.017" v="223" actId="1076"/>
          <ac:picMkLst>
            <pc:docMk/>
            <pc:sldMk cId="320391714" sldId="276"/>
            <ac:picMk id="2" creationId="{3982C798-D9B0-4104-9877-4199689D4A16}"/>
          </ac:picMkLst>
        </pc:picChg>
        <pc:picChg chg="del">
          <ac:chgData name="Gregory Veloso" userId="c73d16a4a646976d" providerId="LiveId" clId="{94590F5D-69DD-41D0-86AA-9E55BB413744}" dt="2024-02-18T00:35:53.552" v="222" actId="478"/>
          <ac:picMkLst>
            <pc:docMk/>
            <pc:sldMk cId="320391714" sldId="276"/>
            <ac:picMk id="1026" creationId="{BB3F7ACD-5B80-3A82-E647-55C8CFE6985A}"/>
          </ac:picMkLst>
        </pc:picChg>
      </pc:sldChg>
      <pc:sldChg chg="del">
        <pc:chgData name="Gregory Veloso" userId="c73d16a4a646976d" providerId="LiveId" clId="{94590F5D-69DD-41D0-86AA-9E55BB413744}" dt="2024-02-17T23:43:12.544" v="6" actId="47"/>
        <pc:sldMkLst>
          <pc:docMk/>
          <pc:sldMk cId="4030849325" sldId="276"/>
        </pc:sldMkLst>
      </pc:sldChg>
      <pc:sldChg chg="addSp delSp modSp add mod">
        <pc:chgData name="Gregory Veloso" userId="c73d16a4a646976d" providerId="LiveId" clId="{94590F5D-69DD-41D0-86AA-9E55BB413744}" dt="2024-02-18T00:36:24.325" v="228" actId="6549"/>
        <pc:sldMkLst>
          <pc:docMk/>
          <pc:sldMk cId="286987206" sldId="277"/>
        </pc:sldMkLst>
        <pc:spChg chg="mod">
          <ac:chgData name="Gregory Veloso" userId="c73d16a4a646976d" providerId="LiveId" clId="{94590F5D-69DD-41D0-86AA-9E55BB413744}" dt="2024-02-18T00:36:24.325" v="228" actId="6549"/>
          <ac:spMkLst>
            <pc:docMk/>
            <pc:sldMk cId="286987206" sldId="277"/>
            <ac:spMk id="5" creationId="{00000000-0000-0000-0000-000000000000}"/>
          </ac:spMkLst>
        </pc:spChg>
        <pc:picChg chg="add mod">
          <ac:chgData name="Gregory Veloso" userId="c73d16a4a646976d" providerId="LiveId" clId="{94590F5D-69DD-41D0-86AA-9E55BB413744}" dt="2024-02-18T00:36:16.264" v="226" actId="1076"/>
          <ac:picMkLst>
            <pc:docMk/>
            <pc:sldMk cId="286987206" sldId="277"/>
            <ac:picMk id="2" creationId="{2C0A9268-9E51-D494-6BB1-49E3CB9D634E}"/>
          </ac:picMkLst>
        </pc:picChg>
        <pc:picChg chg="del">
          <ac:chgData name="Gregory Veloso" userId="c73d16a4a646976d" providerId="LiveId" clId="{94590F5D-69DD-41D0-86AA-9E55BB413744}" dt="2024-02-18T00:36:11.211" v="224" actId="478"/>
          <ac:picMkLst>
            <pc:docMk/>
            <pc:sldMk cId="286987206" sldId="277"/>
            <ac:picMk id="1026" creationId="{BB3F7ACD-5B80-3A82-E647-55C8CFE6985A}"/>
          </ac:picMkLst>
        </pc:picChg>
      </pc:sldChg>
      <pc:sldChg chg="del">
        <pc:chgData name="Gregory Veloso" userId="c73d16a4a646976d" providerId="LiveId" clId="{94590F5D-69DD-41D0-86AA-9E55BB413744}" dt="2024-02-17T23:42:49.111" v="5" actId="47"/>
        <pc:sldMkLst>
          <pc:docMk/>
          <pc:sldMk cId="1748393897" sldId="277"/>
        </pc:sldMkLst>
      </pc:sldChg>
      <pc:sldChg chg="add del">
        <pc:chgData name="Gregory Veloso" userId="c73d16a4a646976d" providerId="LiveId" clId="{94590F5D-69DD-41D0-86AA-9E55BB413744}" dt="2024-02-18T00:36:36.324" v="229" actId="47"/>
        <pc:sldMkLst>
          <pc:docMk/>
          <pc:sldMk cId="3664196633" sldId="278"/>
        </pc:sldMkLst>
      </pc:sldChg>
      <pc:sldChg chg="del">
        <pc:chgData name="Gregory Veloso" userId="c73d16a4a646976d" providerId="LiveId" clId="{94590F5D-69DD-41D0-86AA-9E55BB413744}" dt="2024-02-17T23:42:49.111" v="5" actId="47"/>
        <pc:sldMkLst>
          <pc:docMk/>
          <pc:sldMk cId="4104769674" sldId="278"/>
        </pc:sldMkLst>
      </pc:sldChg>
      <pc:sldChg chg="del">
        <pc:chgData name="Gregory Veloso" userId="c73d16a4a646976d" providerId="LiveId" clId="{94590F5D-69DD-41D0-86AA-9E55BB413744}" dt="2024-02-17T23:42:49.111" v="5" actId="47"/>
        <pc:sldMkLst>
          <pc:docMk/>
          <pc:sldMk cId="1148720888" sldId="279"/>
        </pc:sldMkLst>
      </pc:sldChg>
      <pc:sldChg chg="addSp delSp modSp add del mod">
        <pc:chgData name="Gregory Veloso" userId="c73d16a4a646976d" providerId="LiveId" clId="{94590F5D-69DD-41D0-86AA-9E55BB413744}" dt="2024-02-18T00:38:28.033" v="241" actId="1076"/>
        <pc:sldMkLst>
          <pc:docMk/>
          <pc:sldMk cId="2052433858" sldId="279"/>
        </pc:sldMkLst>
        <pc:spChg chg="mod">
          <ac:chgData name="Gregory Veloso" userId="c73d16a4a646976d" providerId="LiveId" clId="{94590F5D-69DD-41D0-86AA-9E55BB413744}" dt="2024-02-18T00:36:59.421" v="234" actId="20577"/>
          <ac:spMkLst>
            <pc:docMk/>
            <pc:sldMk cId="2052433858" sldId="279"/>
            <ac:spMk id="5" creationId="{00000000-0000-0000-0000-000000000000}"/>
          </ac:spMkLst>
        </pc:spChg>
        <pc:spChg chg="mod">
          <ac:chgData name="Gregory Veloso" userId="c73d16a4a646976d" providerId="LiveId" clId="{94590F5D-69DD-41D0-86AA-9E55BB413744}" dt="2024-02-18T00:10:20.098" v="110" actId="14100"/>
          <ac:spMkLst>
            <pc:docMk/>
            <pc:sldMk cId="2052433858" sldId="279"/>
            <ac:spMk id="6" creationId="{00000000-0000-0000-0000-000000000000}"/>
          </ac:spMkLst>
        </pc:spChg>
        <pc:picChg chg="del">
          <ac:chgData name="Gregory Veloso" userId="c73d16a4a646976d" providerId="LiveId" clId="{94590F5D-69DD-41D0-86AA-9E55BB413744}" dt="2024-02-18T00:36:49.806" v="232" actId="478"/>
          <ac:picMkLst>
            <pc:docMk/>
            <pc:sldMk cId="2052433858" sldId="279"/>
            <ac:picMk id="1026" creationId="{BB3F7ACD-5B80-3A82-E647-55C8CFE6985A}"/>
          </ac:picMkLst>
        </pc:picChg>
        <pc:picChg chg="add mod">
          <ac:chgData name="Gregory Veloso" userId="c73d16a4a646976d" providerId="LiveId" clId="{94590F5D-69DD-41D0-86AA-9E55BB413744}" dt="2024-02-18T00:38:28.033" v="241" actId="1076"/>
          <ac:picMkLst>
            <pc:docMk/>
            <pc:sldMk cId="2052433858" sldId="279"/>
            <ac:picMk id="2050" creationId="{8327441B-053F-F9CD-6346-2330A1AC2242}"/>
          </ac:picMkLst>
        </pc:picChg>
      </pc:sldChg>
      <pc:sldChg chg="addSp delSp modSp add mod">
        <pc:chgData name="Gregory Veloso" userId="c73d16a4a646976d" providerId="LiveId" clId="{94590F5D-69DD-41D0-86AA-9E55BB413744}" dt="2024-02-18T00:15:02.450" v="144" actId="1076"/>
        <pc:sldMkLst>
          <pc:docMk/>
          <pc:sldMk cId="1668072349" sldId="280"/>
        </pc:sldMkLst>
        <pc:spChg chg="mod">
          <ac:chgData name="Gregory Veloso" userId="c73d16a4a646976d" providerId="LiveId" clId="{94590F5D-69DD-41D0-86AA-9E55BB413744}" dt="2024-02-18T00:14:41.395" v="140" actId="14100"/>
          <ac:spMkLst>
            <pc:docMk/>
            <pc:sldMk cId="1668072349" sldId="280"/>
            <ac:spMk id="5" creationId="{00000000-0000-0000-0000-000000000000}"/>
          </ac:spMkLst>
        </pc:spChg>
        <pc:spChg chg="mod">
          <ac:chgData name="Gregory Veloso" userId="c73d16a4a646976d" providerId="LiveId" clId="{94590F5D-69DD-41D0-86AA-9E55BB413744}" dt="2024-02-18T00:14:29.809" v="137" actId="20577"/>
          <ac:spMkLst>
            <pc:docMk/>
            <pc:sldMk cId="1668072349" sldId="280"/>
            <ac:spMk id="6" creationId="{00000000-0000-0000-0000-000000000000}"/>
          </ac:spMkLst>
        </pc:spChg>
        <pc:picChg chg="add mod">
          <ac:chgData name="Gregory Veloso" userId="c73d16a4a646976d" providerId="LiveId" clId="{94590F5D-69DD-41D0-86AA-9E55BB413744}" dt="2024-02-18T00:15:02.450" v="144" actId="1076"/>
          <ac:picMkLst>
            <pc:docMk/>
            <pc:sldMk cId="1668072349" sldId="280"/>
            <ac:picMk id="2" creationId="{7CA28E61-5388-20D5-B478-B15DF7EE4CA5}"/>
          </ac:picMkLst>
        </pc:picChg>
        <pc:picChg chg="del">
          <ac:chgData name="Gregory Veloso" userId="c73d16a4a646976d" providerId="LiveId" clId="{94590F5D-69DD-41D0-86AA-9E55BB413744}" dt="2024-02-18T00:14:37.050" v="139" actId="478"/>
          <ac:picMkLst>
            <pc:docMk/>
            <pc:sldMk cId="1668072349" sldId="280"/>
            <ac:picMk id="1026" creationId="{BB3F7ACD-5B80-3A82-E647-55C8CFE6985A}"/>
          </ac:picMkLst>
        </pc:picChg>
      </pc:sldChg>
      <pc:sldChg chg="addSp delSp modSp add mod">
        <pc:chgData name="Gregory Veloso" userId="c73d16a4a646976d" providerId="LiveId" clId="{94590F5D-69DD-41D0-86AA-9E55BB413744}" dt="2024-02-18T00:21:01.991" v="172" actId="1035"/>
        <pc:sldMkLst>
          <pc:docMk/>
          <pc:sldMk cId="2125912163" sldId="281"/>
        </pc:sldMkLst>
        <pc:spChg chg="mod">
          <ac:chgData name="Gregory Veloso" userId="c73d16a4a646976d" providerId="LiveId" clId="{94590F5D-69DD-41D0-86AA-9E55BB413744}" dt="2024-02-18T00:15:37.865" v="150" actId="1076"/>
          <ac:spMkLst>
            <pc:docMk/>
            <pc:sldMk cId="2125912163" sldId="281"/>
            <ac:spMk id="5" creationId="{00000000-0000-0000-0000-000000000000}"/>
          </ac:spMkLst>
        </pc:spChg>
        <pc:picChg chg="add del mod">
          <ac:chgData name="Gregory Veloso" userId="c73d16a4a646976d" providerId="LiveId" clId="{94590F5D-69DD-41D0-86AA-9E55BB413744}" dt="2024-02-18T00:20:59.201" v="169" actId="478"/>
          <ac:picMkLst>
            <pc:docMk/>
            <pc:sldMk cId="2125912163" sldId="281"/>
            <ac:picMk id="2" creationId="{7CA28E61-5388-20D5-B478-B15DF7EE4CA5}"/>
          </ac:picMkLst>
        </pc:picChg>
        <pc:picChg chg="add mod">
          <ac:chgData name="Gregory Veloso" userId="c73d16a4a646976d" providerId="LiveId" clId="{94590F5D-69DD-41D0-86AA-9E55BB413744}" dt="2024-02-18T00:20:45.773" v="164"/>
          <ac:picMkLst>
            <pc:docMk/>
            <pc:sldMk cId="2125912163" sldId="281"/>
            <ac:picMk id="3" creationId="{373D7FBC-691D-6851-01B2-AE7D1D7356CB}"/>
          </ac:picMkLst>
        </pc:picChg>
        <pc:picChg chg="add mod">
          <ac:chgData name="Gregory Veloso" userId="c73d16a4a646976d" providerId="LiveId" clId="{94590F5D-69DD-41D0-86AA-9E55BB413744}" dt="2024-02-18T00:21:01.991" v="172" actId="1035"/>
          <ac:picMkLst>
            <pc:docMk/>
            <pc:sldMk cId="2125912163" sldId="281"/>
            <ac:picMk id="4" creationId="{DFB4B80B-9626-A1E5-D83A-FDEAC0A6D11B}"/>
          </ac:picMkLst>
        </pc:picChg>
      </pc:sldChg>
      <pc:sldChg chg="addSp delSp modSp add mod ord">
        <pc:chgData name="Gregory Veloso" userId="c73d16a4a646976d" providerId="LiveId" clId="{94590F5D-69DD-41D0-86AA-9E55BB413744}" dt="2024-02-18T00:21:39.474" v="186" actId="478"/>
        <pc:sldMkLst>
          <pc:docMk/>
          <pc:sldMk cId="3439739761" sldId="282"/>
        </pc:sldMkLst>
        <pc:spChg chg="mod">
          <ac:chgData name="Gregory Veloso" userId="c73d16a4a646976d" providerId="LiveId" clId="{94590F5D-69DD-41D0-86AA-9E55BB413744}" dt="2024-02-18T00:21:20.493" v="173"/>
          <ac:spMkLst>
            <pc:docMk/>
            <pc:sldMk cId="3439739761" sldId="282"/>
            <ac:spMk id="5" creationId="{00000000-0000-0000-0000-000000000000}"/>
          </ac:spMkLst>
        </pc:spChg>
        <pc:spChg chg="mod">
          <ac:chgData name="Gregory Veloso" userId="c73d16a4a646976d" providerId="LiveId" clId="{94590F5D-69DD-41D0-86AA-9E55BB413744}" dt="2024-02-18T00:21:24.019" v="179" actId="20577"/>
          <ac:spMkLst>
            <pc:docMk/>
            <pc:sldMk cId="3439739761" sldId="282"/>
            <ac:spMk id="6" creationId="{00000000-0000-0000-0000-000000000000}"/>
          </ac:spMkLst>
        </pc:spChg>
        <pc:picChg chg="del mod">
          <ac:chgData name="Gregory Veloso" userId="c73d16a4a646976d" providerId="LiveId" clId="{94590F5D-69DD-41D0-86AA-9E55BB413744}" dt="2024-02-18T00:21:39.474" v="186" actId="478"/>
          <ac:picMkLst>
            <pc:docMk/>
            <pc:sldMk cId="3439739761" sldId="282"/>
            <ac:picMk id="2" creationId="{7CA28E61-5388-20D5-B478-B15DF7EE4CA5}"/>
          </ac:picMkLst>
        </pc:picChg>
        <pc:picChg chg="add mod">
          <ac:chgData name="Gregory Veloso" userId="c73d16a4a646976d" providerId="LiveId" clId="{94590F5D-69DD-41D0-86AA-9E55BB413744}" dt="2024-02-18T00:21:37.498" v="184" actId="1076"/>
          <ac:picMkLst>
            <pc:docMk/>
            <pc:sldMk cId="3439739761" sldId="282"/>
            <ac:picMk id="3" creationId="{64728822-E671-53AE-F05F-68B4B6B93ACC}"/>
          </ac:picMkLst>
        </pc:picChg>
      </pc:sldChg>
      <pc:sldChg chg="addSp delSp modSp add mod">
        <pc:chgData name="Gregory Veloso" userId="c73d16a4a646976d" providerId="LiveId" clId="{94590F5D-69DD-41D0-86AA-9E55BB413744}" dt="2024-02-18T00:24:32.329" v="205" actId="14100"/>
        <pc:sldMkLst>
          <pc:docMk/>
          <pc:sldMk cId="2392191878" sldId="283"/>
        </pc:sldMkLst>
        <pc:spChg chg="mod">
          <ac:chgData name="Gregory Veloso" userId="c73d16a4a646976d" providerId="LiveId" clId="{94590F5D-69DD-41D0-86AA-9E55BB413744}" dt="2024-02-18T00:23:07.353" v="201" actId="1076"/>
          <ac:spMkLst>
            <pc:docMk/>
            <pc:sldMk cId="2392191878" sldId="283"/>
            <ac:spMk id="5" creationId="{00000000-0000-0000-0000-000000000000}"/>
          </ac:spMkLst>
        </pc:spChg>
        <pc:spChg chg="mod">
          <ac:chgData name="Gregory Veloso" userId="c73d16a4a646976d" providerId="LiveId" clId="{94590F5D-69DD-41D0-86AA-9E55BB413744}" dt="2024-02-18T00:23:04.226" v="200" actId="20577"/>
          <ac:spMkLst>
            <pc:docMk/>
            <pc:sldMk cId="2392191878" sldId="283"/>
            <ac:spMk id="6" creationId="{00000000-0000-0000-0000-000000000000}"/>
          </ac:spMkLst>
        </pc:spChg>
        <pc:picChg chg="add mod">
          <ac:chgData name="Gregory Veloso" userId="c73d16a4a646976d" providerId="LiveId" clId="{94590F5D-69DD-41D0-86AA-9E55BB413744}" dt="2024-02-18T00:24:32.329" v="205" actId="14100"/>
          <ac:picMkLst>
            <pc:docMk/>
            <pc:sldMk cId="2392191878" sldId="283"/>
            <ac:picMk id="2" creationId="{C4C2DEE1-9C4A-D210-57D7-882AF6CAE4F7}"/>
          </ac:picMkLst>
        </pc:picChg>
        <pc:picChg chg="del">
          <ac:chgData name="Gregory Veloso" userId="c73d16a4a646976d" providerId="LiveId" clId="{94590F5D-69DD-41D0-86AA-9E55BB413744}" dt="2024-02-18T00:22:54.145" v="189" actId="478"/>
          <ac:picMkLst>
            <pc:docMk/>
            <pc:sldMk cId="2392191878" sldId="283"/>
            <ac:picMk id="3" creationId="{64728822-E671-53AE-F05F-68B4B6B93ACC}"/>
          </ac:picMkLst>
        </pc:picChg>
      </pc:sldChg>
    </pc:docChg>
  </pc:docChgLst>
  <pc:docChgLst>
    <pc:chgData name="Bruna dos Santos Braga" userId="S::bbraga@findes.org.br::d69bffd5-4c11-4544-9631-8d905f6c93e2" providerId="AD" clId="Web-{BC8F6ED1-1C9C-706E-9D4C-51EA8A971E59}"/>
    <pc:docChg chg="modSld">
      <pc:chgData name="Bruna dos Santos Braga" userId="S::bbraga@findes.org.br::d69bffd5-4c11-4544-9631-8d905f6c93e2" providerId="AD" clId="Web-{BC8F6ED1-1C9C-706E-9D4C-51EA8A971E59}" dt="2023-08-21T20:37:08.405" v="0"/>
      <pc:docMkLst>
        <pc:docMk/>
      </pc:docMkLst>
      <pc:sldChg chg="addSp">
        <pc:chgData name="Bruna dos Santos Braga" userId="S::bbraga@findes.org.br::d69bffd5-4c11-4544-9631-8d905f6c93e2" providerId="AD" clId="Web-{BC8F6ED1-1C9C-706E-9D4C-51EA8A971E59}" dt="2023-08-21T20:37:08.405" v="0"/>
        <pc:sldMkLst>
          <pc:docMk/>
          <pc:sldMk cId="543192413" sldId="256"/>
        </pc:sldMkLst>
        <pc:spChg chg="add">
          <ac:chgData name="Bruna dos Santos Braga" userId="S::bbraga@findes.org.br::d69bffd5-4c11-4544-9631-8d905f6c93e2" providerId="AD" clId="Web-{BC8F6ED1-1C9C-706E-9D4C-51EA8A971E59}" dt="2023-08-21T20:37:08.405" v="0"/>
          <ac:spMkLst>
            <pc:docMk/>
            <pc:sldMk cId="543192413" sldId="256"/>
            <ac:spMk id="2" creationId="{2BA1CCBD-84AC-33CA-0BEB-0EA8C35DD1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10423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268826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42936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4188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75640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28/02/2024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28825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14B2A3A-CF44-4963-9E58-75E9E3D4DB71}" type="datetimeFigureOut">
              <a:rPr lang="pt-BR" smtClean="0"/>
              <a:t>28/02/2024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87146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14B2A3A-CF44-4963-9E58-75E9E3D4DB71}" type="datetimeFigureOut">
              <a:rPr lang="pt-BR" smtClean="0"/>
              <a:t>28/02/2024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38737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14B2A3A-CF44-4963-9E58-75E9E3D4DB71}" type="datetimeFigureOut">
              <a:rPr lang="pt-BR" smtClean="0"/>
              <a:t>28/02/2024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10185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28/02/2024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41695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14B2A3A-CF44-4963-9E58-75E9E3D4DB71}" type="datetimeFigureOut">
              <a:rPr lang="pt-BR" smtClean="0"/>
              <a:t>28/02/2024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E39AA5-5BCD-4FB7-BB87-EF7DD58EBD1C}" type="slidenum">
              <a:rPr lang="pt-BR" smtClean="0"/>
              <a:t>‹nº›</a:t>
            </a:fld>
            <a:endParaRPr lang="pt-BR"/>
          </a:p>
        </p:txBody>
      </p:sp>
    </p:spTree>
    <p:extLst>
      <p:ext uri="{BB962C8B-B14F-4D97-AF65-F5344CB8AC3E}">
        <p14:creationId xmlns:p14="http://schemas.microsoft.com/office/powerpoint/2010/main" val="75838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B2A3A-CF44-4963-9E58-75E9E3D4DB71}" type="datetimeFigureOut">
              <a:rPr lang="pt-BR" smtClean="0"/>
              <a:t>28/02/2024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39AA5-5BCD-4FB7-BB87-EF7DD58EBD1C}" type="slidenum">
              <a:rPr lang="pt-BR" smtClean="0"/>
              <a:t>‹nº›</a:t>
            </a:fld>
            <a:endParaRPr lang="pt-BR"/>
          </a:p>
        </p:txBody>
      </p:sp>
    </p:spTree>
    <p:extLst>
      <p:ext uri="{BB962C8B-B14F-4D97-AF65-F5344CB8AC3E}">
        <p14:creationId xmlns:p14="http://schemas.microsoft.com/office/powerpoint/2010/main" val="4166032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adcobol.com.br/db2_novo_modelo_entidade_relacionamentos.htm"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playlist?list=PLucm8g_ezqNoNHU8tjVeHmRGBFnjDIlxD" TargetMode="External"/><Relationship Id="rId3" Type="http://schemas.openxmlformats.org/officeDocument/2006/relationships/hyperlink" Target="https://www.youtube.com/watch?v=IpFn-KsWPW0" TargetMode="External"/><Relationship Id="rId7" Type="http://schemas.openxmlformats.org/officeDocument/2006/relationships/hyperlink" Target="https://www.youtube.com/watch?v=rpw5bZutAZg" TargetMode="Externa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hyperlink" Target="https://www.youtube.com/watch?v=8CkMX2qXgdY" TargetMode="External"/><Relationship Id="rId5" Type="http://schemas.openxmlformats.org/officeDocument/2006/relationships/hyperlink" Target="https://www.youtube.com/playlist?list=PLvUnyzH5T1MwlompyzqZ1ADY0F92Bd7DS" TargetMode="External"/><Relationship Id="rId4" Type="http://schemas.openxmlformats.org/officeDocument/2006/relationships/hyperlink" Target="https://www.youtube.com/watch?v=WowLgAmEmzs"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2F06EF95-3DFD-B97A-C772-7C93A76417BA}"/>
              </a:ext>
            </a:extLst>
          </p:cNvPr>
          <p:cNvGrpSpPr/>
          <p:nvPr/>
        </p:nvGrpSpPr>
        <p:grpSpPr>
          <a:xfrm>
            <a:off x="-142112" y="-3923"/>
            <a:ext cx="12334112" cy="7005918"/>
            <a:chOff x="-142112" y="-3923"/>
            <a:chExt cx="12334112" cy="7005918"/>
          </a:xfrm>
        </p:grpSpPr>
        <p:pic>
          <p:nvPicPr>
            <p:cNvPr id="5122" name="Picture 2" descr="Quais são os principais bancos de dados e seus usos? – CL9">
              <a:extLst>
                <a:ext uri="{FF2B5EF4-FFF2-40B4-BE49-F238E27FC236}">
                  <a16:creationId xmlns:a16="http://schemas.microsoft.com/office/drawing/2014/main" id="{C24F9DBB-431B-28BE-B7C2-E9416A2BE0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39"/>
            <a:stretch/>
          </p:blipFill>
          <p:spPr bwMode="auto">
            <a:xfrm>
              <a:off x="-142112" y="-3923"/>
              <a:ext cx="12334112" cy="6861923"/>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16">
              <a:extLst>
                <a:ext uri="{FF2B5EF4-FFF2-40B4-BE49-F238E27FC236}">
                  <a16:creationId xmlns:a16="http://schemas.microsoft.com/office/drawing/2014/main" id="{0AAE235B-F313-4D9F-B15B-27111F24E55B}"/>
                </a:ext>
              </a:extLst>
            </p:cNvPr>
            <p:cNvSpPr/>
            <p:nvPr/>
          </p:nvSpPr>
          <p:spPr>
            <a:xfrm>
              <a:off x="0" y="-3923"/>
              <a:ext cx="12192000" cy="7005918"/>
            </a:xfrm>
            <a:prstGeom prst="rect">
              <a:avLst/>
            </a:prstGeom>
            <a:solidFill>
              <a:srgbClr val="2029AD">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 name="TextBox 5"/>
          <p:cNvSpPr txBox="1"/>
          <p:nvPr/>
        </p:nvSpPr>
        <p:spPr>
          <a:xfrm>
            <a:off x="749918" y="3610791"/>
            <a:ext cx="11442082" cy="2484911"/>
          </a:xfrm>
          <a:prstGeom prst="rect">
            <a:avLst/>
          </a:prstGeom>
        </p:spPr>
        <p:txBody>
          <a:bodyPr wrap="square" lIns="0" tIns="0" rIns="0" bIns="0" rtlCol="0" anchor="t">
            <a:spAutoFit/>
          </a:bodyPr>
          <a:lstStyle/>
          <a:p>
            <a:pPr>
              <a:lnSpc>
                <a:spcPts val="10400"/>
              </a:lnSpc>
            </a:pPr>
            <a:r>
              <a:rPr lang="en-US" sz="5400" b="1" spc="124" dirty="0">
                <a:solidFill>
                  <a:schemeClr val="bg1"/>
                </a:solidFill>
                <a:latin typeface="Century Gothic" panose="020B0502020202020204" pitchFamily="34" charset="0"/>
              </a:rPr>
              <a:t>Modelo </a:t>
            </a:r>
            <a:r>
              <a:rPr lang="en-US" sz="5400" b="1" spc="124" dirty="0" err="1">
                <a:solidFill>
                  <a:schemeClr val="bg1"/>
                </a:solidFill>
                <a:latin typeface="Century Gothic" panose="020B0502020202020204" pitchFamily="34" charset="0"/>
              </a:rPr>
              <a:t>Entidade-Relacionamento</a:t>
            </a:r>
            <a:r>
              <a:rPr lang="en-US" sz="5400" b="1" spc="124" dirty="0">
                <a:solidFill>
                  <a:schemeClr val="bg1"/>
                </a:solidFill>
                <a:latin typeface="Century Gothic" panose="020B0502020202020204" pitchFamily="34" charset="0"/>
              </a:rPr>
              <a:t> (MER)</a:t>
            </a:r>
          </a:p>
        </p:txBody>
      </p:sp>
      <p:pic>
        <p:nvPicPr>
          <p:cNvPr id="21" name="Imagem 20">
            <a:extLst>
              <a:ext uri="{FF2B5EF4-FFF2-40B4-BE49-F238E27FC236}">
                <a16:creationId xmlns:a16="http://schemas.microsoft.com/office/drawing/2014/main" id="{AAD58517-3032-46F2-82CF-CB5A7444138A}"/>
              </a:ext>
            </a:extLst>
          </p:cNvPr>
          <p:cNvPicPr>
            <a:picLocks noChangeAspect="1"/>
          </p:cNvPicPr>
          <p:nvPr/>
        </p:nvPicPr>
        <p:blipFill>
          <a:blip r:embed="rId4"/>
          <a:stretch>
            <a:fillRect/>
          </a:stretch>
        </p:blipFill>
        <p:spPr>
          <a:xfrm>
            <a:off x="0" y="-3923"/>
            <a:ext cx="7582958" cy="523948"/>
          </a:xfrm>
          <a:prstGeom prst="rect">
            <a:avLst/>
          </a:prstGeom>
        </p:spPr>
      </p:pic>
      <p:pic>
        <p:nvPicPr>
          <p:cNvPr id="23" name="Imagem 22">
            <a:extLst>
              <a:ext uri="{FF2B5EF4-FFF2-40B4-BE49-F238E27FC236}">
                <a16:creationId xmlns:a16="http://schemas.microsoft.com/office/drawing/2014/main" id="{DAF6D871-E5BF-4649-B56C-218575E5C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918" y="2225673"/>
            <a:ext cx="6189197" cy="1667454"/>
          </a:xfrm>
          <a:prstGeom prst="rect">
            <a:avLst/>
          </a:prstGeom>
        </p:spPr>
      </p:pic>
    </p:spTree>
    <p:extLst>
      <p:ext uri="{BB962C8B-B14F-4D97-AF65-F5344CB8AC3E}">
        <p14:creationId xmlns:p14="http://schemas.microsoft.com/office/powerpoint/2010/main" val="5431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477328"/>
          </a:xfrm>
          <a:prstGeom prst="rect">
            <a:avLst/>
          </a:prstGeom>
        </p:spPr>
        <p:txBody>
          <a:bodyPr wrap="square" lIns="0" tIns="0" rIns="0" bIns="0" rtlCol="0" anchor="t">
            <a:spAutoFit/>
          </a:bodyPr>
          <a:lstStyle/>
          <a:p>
            <a:r>
              <a:rPr lang="pt-BR" sz="2400" dirty="0"/>
              <a:t>Podemos definir atributos como informações ou descrições das entidades. Podemos dizer ainda que eles são as colunas da tabela, já que cada atributo se atém ao armazenamento de uma informação específica. </a:t>
            </a:r>
            <a:r>
              <a:rPr lang="pt-BR" sz="2400" dirty="0" err="1"/>
              <a:t>Heuser</a:t>
            </a:r>
            <a:r>
              <a:rPr lang="pt-BR" sz="2400" dirty="0"/>
              <a:t> (2009) define atributo como um dado que é associado a cada ocorrência de uma entidade ou relacionamento</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Atributos</a:t>
            </a:r>
            <a:endParaRPr lang="en-US" sz="4000" b="1" spc="67" dirty="0">
              <a:latin typeface="Century Gothic" panose="020B0502020202020204" pitchFamily="34" charset="0"/>
            </a:endParaRPr>
          </a:p>
        </p:txBody>
      </p:sp>
      <p:pic>
        <p:nvPicPr>
          <p:cNvPr id="3" name="Imagem 2">
            <a:extLst>
              <a:ext uri="{FF2B5EF4-FFF2-40B4-BE49-F238E27FC236}">
                <a16:creationId xmlns:a16="http://schemas.microsoft.com/office/drawing/2014/main" id="{FD2828DA-FA75-6962-1BA5-DB3775BBDD82}"/>
              </a:ext>
            </a:extLst>
          </p:cNvPr>
          <p:cNvPicPr>
            <a:picLocks noChangeAspect="1"/>
          </p:cNvPicPr>
          <p:nvPr/>
        </p:nvPicPr>
        <p:blipFill rotWithShape="1">
          <a:blip r:embed="rId3"/>
          <a:srcRect t="6411" r="2759" b="4612"/>
          <a:stretch/>
        </p:blipFill>
        <p:spPr>
          <a:xfrm>
            <a:off x="1524333" y="3172516"/>
            <a:ext cx="8641644" cy="3025588"/>
          </a:xfrm>
          <a:prstGeom prst="rect">
            <a:avLst/>
          </a:prstGeom>
        </p:spPr>
      </p:pic>
    </p:spTree>
    <p:extLst>
      <p:ext uri="{BB962C8B-B14F-4D97-AF65-F5344CB8AC3E}">
        <p14:creationId xmlns:p14="http://schemas.microsoft.com/office/powerpoint/2010/main" val="3994123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430887"/>
          </a:xfrm>
          <a:prstGeom prst="rect">
            <a:avLst/>
          </a:prstGeom>
        </p:spPr>
        <p:txBody>
          <a:bodyPr wrap="square" lIns="0" tIns="0" rIns="0" bIns="0" rtlCol="0" anchor="t">
            <a:spAutoFit/>
          </a:bodyPr>
          <a:lstStyle/>
          <a:p>
            <a:r>
              <a:rPr lang="pt-BR" sz="2800" dirty="0"/>
              <a:t>Podemos classificar os atributos como </a:t>
            </a:r>
            <a:r>
              <a:rPr lang="pt-BR" sz="2800" b="1" dirty="0"/>
              <a:t>simples</a:t>
            </a:r>
            <a:r>
              <a:rPr lang="pt-BR" sz="2800" dirty="0"/>
              <a:t>, </a:t>
            </a:r>
            <a:r>
              <a:rPr lang="pt-BR" sz="2800" b="1" dirty="0"/>
              <a:t>multivalorados</a:t>
            </a:r>
            <a:r>
              <a:rPr lang="pt-BR" sz="2800" dirty="0"/>
              <a:t> e </a:t>
            </a:r>
            <a:r>
              <a:rPr lang="pt-BR" sz="2800" b="1" dirty="0"/>
              <a:t>compostos</a:t>
            </a:r>
            <a:r>
              <a:rPr lang="pt-BR" sz="2800" dirty="0"/>
              <a:t>.</a:t>
            </a:r>
            <a:endParaRPr lang="pt-BR" sz="28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Atributos</a:t>
            </a:r>
            <a:endParaRPr lang="en-US" sz="4000" b="1" spc="67" dirty="0">
              <a:latin typeface="Century Gothic" panose="020B0502020202020204" pitchFamily="34" charset="0"/>
            </a:endParaRPr>
          </a:p>
        </p:txBody>
      </p:sp>
      <p:pic>
        <p:nvPicPr>
          <p:cNvPr id="2" name="Imagem 1">
            <a:extLst>
              <a:ext uri="{FF2B5EF4-FFF2-40B4-BE49-F238E27FC236}">
                <a16:creationId xmlns:a16="http://schemas.microsoft.com/office/drawing/2014/main" id="{862C9E1A-54D8-EF19-3B7D-ACAF38576013}"/>
              </a:ext>
            </a:extLst>
          </p:cNvPr>
          <p:cNvPicPr>
            <a:picLocks noChangeAspect="1"/>
          </p:cNvPicPr>
          <p:nvPr/>
        </p:nvPicPr>
        <p:blipFill rotWithShape="1">
          <a:blip r:embed="rId3"/>
          <a:srcRect t="6411" r="2759" b="4612"/>
          <a:stretch/>
        </p:blipFill>
        <p:spPr>
          <a:xfrm>
            <a:off x="1524333" y="2381141"/>
            <a:ext cx="8641644" cy="3025588"/>
          </a:xfrm>
          <a:prstGeom prst="rect">
            <a:avLst/>
          </a:prstGeom>
        </p:spPr>
      </p:pic>
    </p:spTree>
    <p:extLst>
      <p:ext uri="{BB962C8B-B14F-4D97-AF65-F5344CB8AC3E}">
        <p14:creationId xmlns:p14="http://schemas.microsoft.com/office/powerpoint/2010/main" val="22676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292662"/>
          </a:xfrm>
          <a:prstGeom prst="rect">
            <a:avLst/>
          </a:prstGeom>
        </p:spPr>
        <p:txBody>
          <a:bodyPr wrap="square" lIns="0" tIns="0" rIns="0" bIns="0" rtlCol="0" anchor="t">
            <a:spAutoFit/>
          </a:bodyPr>
          <a:lstStyle/>
          <a:p>
            <a:r>
              <a:rPr lang="pt-BR" sz="2800" dirty="0"/>
              <a:t>Definimos atributos simples como aqueles que contêm apenas um valor para cada elemento da entidade. Por exemplo, no caso de uma entidade chamada Alunos, cada registro terá o nome de um aluno.</a:t>
            </a:r>
            <a:endParaRPr lang="pt-BR" sz="28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Atributos</a:t>
            </a:r>
            <a:r>
              <a:rPr lang="en-US" sz="4000" b="1" spc="67" dirty="0">
                <a:latin typeface="Century Gothic" panose="020B0502020202020204" pitchFamily="34" charset="0"/>
              </a:rPr>
              <a:t> simples</a:t>
            </a:r>
          </a:p>
        </p:txBody>
      </p:sp>
      <p:pic>
        <p:nvPicPr>
          <p:cNvPr id="7" name="Imagem 6">
            <a:extLst>
              <a:ext uri="{FF2B5EF4-FFF2-40B4-BE49-F238E27FC236}">
                <a16:creationId xmlns:a16="http://schemas.microsoft.com/office/drawing/2014/main" id="{6D95D27B-0ED6-4589-0563-CC7B3FE0E999}"/>
              </a:ext>
            </a:extLst>
          </p:cNvPr>
          <p:cNvPicPr>
            <a:picLocks noChangeAspect="1"/>
          </p:cNvPicPr>
          <p:nvPr/>
        </p:nvPicPr>
        <p:blipFill>
          <a:blip r:embed="rId3"/>
          <a:stretch>
            <a:fillRect/>
          </a:stretch>
        </p:blipFill>
        <p:spPr>
          <a:xfrm>
            <a:off x="3778624" y="2918744"/>
            <a:ext cx="4407834" cy="2491384"/>
          </a:xfrm>
          <a:prstGeom prst="rect">
            <a:avLst/>
          </a:prstGeom>
        </p:spPr>
      </p:pic>
    </p:spTree>
    <p:extLst>
      <p:ext uri="{BB962C8B-B14F-4D97-AF65-F5344CB8AC3E}">
        <p14:creationId xmlns:p14="http://schemas.microsoft.com/office/powerpoint/2010/main" val="4101006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292662"/>
          </a:xfrm>
          <a:prstGeom prst="rect">
            <a:avLst/>
          </a:prstGeom>
        </p:spPr>
        <p:txBody>
          <a:bodyPr wrap="square" lIns="0" tIns="0" rIns="0" bIns="0" rtlCol="0" anchor="t">
            <a:spAutoFit/>
          </a:bodyPr>
          <a:lstStyle/>
          <a:p>
            <a:r>
              <a:rPr lang="pt-BR" sz="2800" dirty="0"/>
              <a:t>Os atributos multivalorados são aqueles que suportam vários registros. Eles são a solução do problema quando, por exemplo, têm-se vários telefones para um aluno</a:t>
            </a:r>
            <a:endParaRPr lang="pt-BR" sz="28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Atributos</a:t>
            </a:r>
            <a:r>
              <a:rPr lang="en-US" sz="4000" b="1" spc="67" dirty="0">
                <a:latin typeface="Century Gothic" panose="020B0502020202020204" pitchFamily="34" charset="0"/>
              </a:rPr>
              <a:t> </a:t>
            </a:r>
            <a:r>
              <a:rPr lang="en-US" sz="4000" b="1" spc="67" dirty="0" err="1">
                <a:latin typeface="Century Gothic" panose="020B0502020202020204" pitchFamily="34" charset="0"/>
              </a:rPr>
              <a:t>multivalorados</a:t>
            </a:r>
            <a:endParaRPr lang="en-US" sz="4000" b="1" spc="67" dirty="0">
              <a:latin typeface="Century Gothic" panose="020B0502020202020204" pitchFamily="34" charset="0"/>
            </a:endParaRPr>
          </a:p>
        </p:txBody>
      </p:sp>
      <p:pic>
        <p:nvPicPr>
          <p:cNvPr id="3" name="Imagem 2">
            <a:extLst>
              <a:ext uri="{FF2B5EF4-FFF2-40B4-BE49-F238E27FC236}">
                <a16:creationId xmlns:a16="http://schemas.microsoft.com/office/drawing/2014/main" id="{21AAD223-B307-0F00-ACF4-90A70C3D5D31}"/>
              </a:ext>
            </a:extLst>
          </p:cNvPr>
          <p:cNvPicPr>
            <a:picLocks noChangeAspect="1"/>
          </p:cNvPicPr>
          <p:nvPr/>
        </p:nvPicPr>
        <p:blipFill>
          <a:blip r:embed="rId3"/>
          <a:stretch>
            <a:fillRect/>
          </a:stretch>
        </p:blipFill>
        <p:spPr>
          <a:xfrm>
            <a:off x="3402106" y="3037468"/>
            <a:ext cx="4849906" cy="2641467"/>
          </a:xfrm>
          <a:prstGeom prst="rect">
            <a:avLst/>
          </a:prstGeom>
        </p:spPr>
      </p:pic>
    </p:spTree>
    <p:extLst>
      <p:ext uri="{BB962C8B-B14F-4D97-AF65-F5344CB8AC3E}">
        <p14:creationId xmlns:p14="http://schemas.microsoft.com/office/powerpoint/2010/main" val="662036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292662"/>
          </a:xfrm>
          <a:prstGeom prst="rect">
            <a:avLst/>
          </a:prstGeom>
        </p:spPr>
        <p:txBody>
          <a:bodyPr wrap="square" lIns="0" tIns="0" rIns="0" bIns="0" rtlCol="0" anchor="t">
            <a:spAutoFit/>
          </a:bodyPr>
          <a:lstStyle/>
          <a:p>
            <a:r>
              <a:rPr lang="pt-BR" sz="2800" dirty="0"/>
              <a:t>Já os atributos compostos nos permitem indicar um atributo que pode ser dividido em outros. Por exemplo, no caso de um endereço, pode-se dividi-lo em rua, cidade, estado e CEP.</a:t>
            </a:r>
            <a:endParaRPr lang="pt-BR" sz="28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Atributos</a:t>
            </a:r>
            <a:r>
              <a:rPr lang="en-US" sz="4000" b="1" spc="67" dirty="0">
                <a:latin typeface="Century Gothic" panose="020B0502020202020204" pitchFamily="34" charset="0"/>
              </a:rPr>
              <a:t> </a:t>
            </a:r>
            <a:r>
              <a:rPr lang="en-US" sz="4000" b="1" spc="67" dirty="0" err="1">
                <a:latin typeface="Century Gothic" panose="020B0502020202020204" pitchFamily="34" charset="0"/>
              </a:rPr>
              <a:t>compostos</a:t>
            </a:r>
            <a:endParaRPr lang="en-US" sz="4000" b="1" spc="67" dirty="0">
              <a:latin typeface="Century Gothic" panose="020B0502020202020204" pitchFamily="34" charset="0"/>
            </a:endParaRPr>
          </a:p>
        </p:txBody>
      </p:sp>
      <p:pic>
        <p:nvPicPr>
          <p:cNvPr id="7" name="Imagem 6">
            <a:extLst>
              <a:ext uri="{FF2B5EF4-FFF2-40B4-BE49-F238E27FC236}">
                <a16:creationId xmlns:a16="http://schemas.microsoft.com/office/drawing/2014/main" id="{242D6023-27F3-CF5F-498E-00E332090FD3}"/>
              </a:ext>
            </a:extLst>
          </p:cNvPr>
          <p:cNvPicPr>
            <a:picLocks noChangeAspect="1"/>
          </p:cNvPicPr>
          <p:nvPr/>
        </p:nvPicPr>
        <p:blipFill>
          <a:blip r:embed="rId3"/>
          <a:stretch>
            <a:fillRect/>
          </a:stretch>
        </p:blipFill>
        <p:spPr>
          <a:xfrm>
            <a:off x="3405328" y="2743933"/>
            <a:ext cx="5381344" cy="3499847"/>
          </a:xfrm>
          <a:prstGeom prst="rect">
            <a:avLst/>
          </a:prstGeom>
        </p:spPr>
      </p:pic>
    </p:spTree>
    <p:extLst>
      <p:ext uri="{BB962C8B-B14F-4D97-AF65-F5344CB8AC3E}">
        <p14:creationId xmlns:p14="http://schemas.microsoft.com/office/powerpoint/2010/main" val="285403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477328"/>
          </a:xfrm>
          <a:prstGeom prst="rect">
            <a:avLst/>
          </a:prstGeom>
        </p:spPr>
        <p:txBody>
          <a:bodyPr wrap="square" lIns="0" tIns="0" rIns="0" bIns="0" rtlCol="0" anchor="t">
            <a:spAutoFit/>
          </a:bodyPr>
          <a:lstStyle/>
          <a:p>
            <a:r>
              <a:rPr lang="pt-BR" sz="2400" dirty="0"/>
              <a:t>A forma de ligação entre as entidades é por meio de relacionamentos. </a:t>
            </a:r>
            <a:r>
              <a:rPr lang="pt-BR" sz="2400" dirty="0" err="1"/>
              <a:t>Heuser</a:t>
            </a:r>
            <a:r>
              <a:rPr lang="pt-BR" sz="2400" dirty="0"/>
              <a:t> (2009) define relacionamento como um conjunto de associações entre ocorrências de entidades. Em um DER, um relacionamento é representado por um losango, ligado por linhas aos retângulos representativos das entidades que participam do relacionamento</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Relacionamentos</a:t>
            </a:r>
            <a:endParaRPr lang="en-US" sz="4000" b="1" spc="67" dirty="0">
              <a:latin typeface="Century Gothic" panose="020B0502020202020204" pitchFamily="34" charset="0"/>
            </a:endParaRPr>
          </a:p>
        </p:txBody>
      </p:sp>
      <p:pic>
        <p:nvPicPr>
          <p:cNvPr id="4" name="Imagem 3">
            <a:extLst>
              <a:ext uri="{FF2B5EF4-FFF2-40B4-BE49-F238E27FC236}">
                <a16:creationId xmlns:a16="http://schemas.microsoft.com/office/drawing/2014/main" id="{60421217-F37E-B6DA-7855-6D234D1F28E0}"/>
              </a:ext>
            </a:extLst>
          </p:cNvPr>
          <p:cNvPicPr>
            <a:picLocks noChangeAspect="1"/>
          </p:cNvPicPr>
          <p:nvPr/>
        </p:nvPicPr>
        <p:blipFill>
          <a:blip r:embed="rId3"/>
          <a:stretch>
            <a:fillRect/>
          </a:stretch>
        </p:blipFill>
        <p:spPr>
          <a:xfrm>
            <a:off x="2109367" y="3240871"/>
            <a:ext cx="7973266" cy="2786773"/>
          </a:xfrm>
          <a:prstGeom prst="rect">
            <a:avLst/>
          </a:prstGeom>
        </p:spPr>
      </p:pic>
    </p:spTree>
    <p:extLst>
      <p:ext uri="{BB962C8B-B14F-4D97-AF65-F5344CB8AC3E}">
        <p14:creationId xmlns:p14="http://schemas.microsoft.com/office/powerpoint/2010/main" val="345747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4062651"/>
          </a:xfrm>
          <a:prstGeom prst="rect">
            <a:avLst/>
          </a:prstGeom>
        </p:spPr>
        <p:txBody>
          <a:bodyPr wrap="square" lIns="0" tIns="0" rIns="0" bIns="0" rtlCol="0" anchor="t">
            <a:spAutoFit/>
          </a:bodyPr>
          <a:lstStyle/>
          <a:p>
            <a:r>
              <a:rPr lang="pt-BR" sz="2400" dirty="0"/>
              <a:t>Ao se realizar a modelagem de dados, nem sempre se torna claro o nome de um relacionamento entre duas entidades. Uma das formas de facilitar essa escrita é por meio da utilização de verbos, pois eles permitem correlacionar as informações entre duas entidades e, de certa forma, associá-las.</a:t>
            </a:r>
          </a:p>
          <a:p>
            <a:endParaRPr lang="pt-BR" sz="2400" spc="217" dirty="0"/>
          </a:p>
          <a:p>
            <a:r>
              <a:rPr lang="pt-BR" sz="2400" dirty="0"/>
              <a:t>Podemos encontrar vários tipos de relacionamentos , porém, estes normalmente são classificados de acordo com a quantidade de entidades associadas a eles. Ou seja, o número de entidades que participam em um conjunto de relacionamentos é o que determina o grau desse conjunto. Os tipos de relacionamentos existentes são, segundo </a:t>
            </a:r>
            <a:r>
              <a:rPr lang="pt-BR" sz="2400" dirty="0" err="1"/>
              <a:t>Heuser</a:t>
            </a:r>
            <a:r>
              <a:rPr lang="pt-BR" sz="2400" dirty="0"/>
              <a:t> (2009): </a:t>
            </a:r>
            <a:r>
              <a:rPr lang="pt-BR" sz="2400" b="1" dirty="0" err="1"/>
              <a:t>autorrelacionamentos</a:t>
            </a:r>
            <a:r>
              <a:rPr lang="pt-BR" sz="2400" dirty="0"/>
              <a:t>, </a:t>
            </a:r>
            <a:r>
              <a:rPr lang="pt-BR" sz="2400" b="1" dirty="0"/>
              <a:t>relacionamento binário </a:t>
            </a:r>
            <a:r>
              <a:rPr lang="pt-BR" sz="2400" dirty="0"/>
              <a:t>e </a:t>
            </a:r>
            <a:r>
              <a:rPr lang="pt-BR" sz="2400" b="1" dirty="0"/>
              <a:t>relacionamento ternário </a:t>
            </a:r>
            <a:r>
              <a:rPr lang="pt-BR" sz="2400" dirty="0"/>
              <a:t>e </a:t>
            </a:r>
            <a:r>
              <a:rPr lang="pt-BR" sz="2400" b="1" dirty="0"/>
              <a:t>relacionamento contendo um atributo</a:t>
            </a:r>
            <a:r>
              <a:rPr lang="pt-BR" sz="2400" dirty="0"/>
              <a:t>.</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Relacionamentos</a:t>
            </a:r>
            <a:endParaRPr lang="en-US" sz="4000" b="1" spc="67" dirty="0">
              <a:latin typeface="Century Gothic" panose="020B0502020202020204" pitchFamily="34" charset="0"/>
            </a:endParaRPr>
          </a:p>
        </p:txBody>
      </p:sp>
    </p:spTree>
    <p:extLst>
      <p:ext uri="{BB962C8B-B14F-4D97-AF65-F5344CB8AC3E}">
        <p14:creationId xmlns:p14="http://schemas.microsoft.com/office/powerpoint/2010/main" val="72590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2204307"/>
            <a:ext cx="6008502" cy="1477328"/>
          </a:xfrm>
          <a:prstGeom prst="rect">
            <a:avLst/>
          </a:prstGeom>
        </p:spPr>
        <p:txBody>
          <a:bodyPr wrap="square" lIns="0" tIns="0" rIns="0" bIns="0" rtlCol="0" anchor="t">
            <a:spAutoFit/>
          </a:bodyPr>
          <a:lstStyle/>
          <a:p>
            <a:r>
              <a:rPr lang="pt-BR" sz="2400" dirty="0"/>
              <a:t>O </a:t>
            </a:r>
            <a:r>
              <a:rPr lang="pt-BR" sz="2400" dirty="0" err="1"/>
              <a:t>autorrelacionamento</a:t>
            </a:r>
            <a:r>
              <a:rPr lang="pt-BR" sz="2400" dirty="0"/>
              <a:t>, também denominado de relacionamento recursivo, refere-se a um relacionamento composto de apenas uma entidade.</a:t>
            </a:r>
            <a:endParaRPr lang="pt-BR" sz="2400" spc="217" dirty="0"/>
          </a:p>
        </p:txBody>
      </p:sp>
      <p:sp>
        <p:nvSpPr>
          <p:cNvPr id="6" name="TextBox 5"/>
          <p:cNvSpPr txBox="1"/>
          <p:nvPr/>
        </p:nvSpPr>
        <p:spPr>
          <a:xfrm>
            <a:off x="578022" y="660907"/>
            <a:ext cx="11046867" cy="1231106"/>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a:t>
            </a:r>
            <a:r>
              <a:rPr lang="en-US" sz="4000" b="1" spc="67" dirty="0">
                <a:latin typeface="Century Gothic" panose="020B0502020202020204" pitchFamily="34" charset="0"/>
              </a:rPr>
              <a:t> </a:t>
            </a:r>
            <a:r>
              <a:rPr lang="en-US" sz="4000" b="1" spc="67" dirty="0" err="1">
                <a:latin typeface="Century Gothic" panose="020B0502020202020204" pitchFamily="34" charset="0"/>
              </a:rPr>
              <a:t>recursivo</a:t>
            </a:r>
            <a:r>
              <a:rPr lang="en-US" sz="4000" b="1" spc="67" dirty="0">
                <a:latin typeface="Century Gothic" panose="020B0502020202020204" pitchFamily="34" charset="0"/>
              </a:rPr>
              <a:t> (</a:t>
            </a:r>
            <a:r>
              <a:rPr lang="en-US" sz="4000" b="1" spc="67" dirty="0" err="1">
                <a:latin typeface="Century Gothic" panose="020B0502020202020204" pitchFamily="34" charset="0"/>
              </a:rPr>
              <a:t>autorrelacionamento</a:t>
            </a:r>
            <a:r>
              <a:rPr lang="en-US" sz="4000" b="1" spc="67" dirty="0">
                <a:latin typeface="Century Gothic" panose="020B0502020202020204" pitchFamily="34" charset="0"/>
              </a:rPr>
              <a:t>)</a:t>
            </a:r>
          </a:p>
        </p:txBody>
      </p:sp>
      <p:pic>
        <p:nvPicPr>
          <p:cNvPr id="3" name="Imagem 2">
            <a:extLst>
              <a:ext uri="{FF2B5EF4-FFF2-40B4-BE49-F238E27FC236}">
                <a16:creationId xmlns:a16="http://schemas.microsoft.com/office/drawing/2014/main" id="{CE66220B-8DEF-9F88-383C-570B56E31C9E}"/>
              </a:ext>
            </a:extLst>
          </p:cNvPr>
          <p:cNvPicPr>
            <a:picLocks noChangeAspect="1"/>
          </p:cNvPicPr>
          <p:nvPr/>
        </p:nvPicPr>
        <p:blipFill>
          <a:blip r:embed="rId3"/>
          <a:stretch>
            <a:fillRect/>
          </a:stretch>
        </p:blipFill>
        <p:spPr>
          <a:xfrm>
            <a:off x="7516907" y="1276460"/>
            <a:ext cx="3785254" cy="4685884"/>
          </a:xfrm>
          <a:prstGeom prst="rect">
            <a:avLst/>
          </a:prstGeom>
        </p:spPr>
      </p:pic>
    </p:spTree>
    <p:extLst>
      <p:ext uri="{BB962C8B-B14F-4D97-AF65-F5344CB8AC3E}">
        <p14:creationId xmlns:p14="http://schemas.microsoft.com/office/powerpoint/2010/main" val="195824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09" y="1545401"/>
            <a:ext cx="11057779" cy="369332"/>
          </a:xfrm>
          <a:prstGeom prst="rect">
            <a:avLst/>
          </a:prstGeom>
        </p:spPr>
        <p:txBody>
          <a:bodyPr wrap="square" lIns="0" tIns="0" rIns="0" bIns="0" rtlCol="0" anchor="t">
            <a:spAutoFit/>
          </a:bodyPr>
          <a:lstStyle/>
          <a:p>
            <a:r>
              <a:rPr lang="pt-BR" sz="2400" dirty="0"/>
              <a:t>O relacionamento binário é definido como de grau dois, devido a este ter duas entidades.</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a:t>
            </a:r>
            <a:r>
              <a:rPr lang="en-US" sz="4000" b="1" spc="67" dirty="0">
                <a:latin typeface="Century Gothic" panose="020B0502020202020204" pitchFamily="34" charset="0"/>
              </a:rPr>
              <a:t> </a:t>
            </a:r>
            <a:r>
              <a:rPr lang="en-US" sz="4000" b="1" spc="67" dirty="0" err="1">
                <a:latin typeface="Century Gothic" panose="020B0502020202020204" pitchFamily="34" charset="0"/>
              </a:rPr>
              <a:t>binário</a:t>
            </a:r>
            <a:endParaRPr lang="en-US" sz="4000" b="1" spc="67" dirty="0">
              <a:latin typeface="Century Gothic" panose="020B0502020202020204" pitchFamily="34" charset="0"/>
            </a:endParaRPr>
          </a:p>
        </p:txBody>
      </p:sp>
      <p:pic>
        <p:nvPicPr>
          <p:cNvPr id="4" name="Imagem 3">
            <a:extLst>
              <a:ext uri="{FF2B5EF4-FFF2-40B4-BE49-F238E27FC236}">
                <a16:creationId xmlns:a16="http://schemas.microsoft.com/office/drawing/2014/main" id="{5ECAC419-2BF9-FA00-65BF-F7377E92FEE5}"/>
              </a:ext>
            </a:extLst>
          </p:cNvPr>
          <p:cNvPicPr>
            <a:picLocks noChangeAspect="1"/>
          </p:cNvPicPr>
          <p:nvPr/>
        </p:nvPicPr>
        <p:blipFill>
          <a:blip r:embed="rId3"/>
          <a:stretch>
            <a:fillRect/>
          </a:stretch>
        </p:blipFill>
        <p:spPr>
          <a:xfrm>
            <a:off x="2474259" y="2183674"/>
            <a:ext cx="6519022" cy="2966001"/>
          </a:xfrm>
          <a:prstGeom prst="rect">
            <a:avLst/>
          </a:prstGeom>
        </p:spPr>
      </p:pic>
    </p:spTree>
    <p:extLst>
      <p:ext uri="{BB962C8B-B14F-4D97-AF65-F5344CB8AC3E}">
        <p14:creationId xmlns:p14="http://schemas.microsoft.com/office/powerpoint/2010/main" val="292592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09" y="1545401"/>
            <a:ext cx="5726115" cy="3323987"/>
          </a:xfrm>
          <a:prstGeom prst="rect">
            <a:avLst/>
          </a:prstGeom>
        </p:spPr>
        <p:txBody>
          <a:bodyPr wrap="square" lIns="0" tIns="0" rIns="0" bIns="0" rtlCol="0" anchor="t">
            <a:spAutoFit/>
          </a:bodyPr>
          <a:lstStyle/>
          <a:p>
            <a:r>
              <a:rPr lang="pt-BR" sz="2400" dirty="0"/>
              <a:t>Já o relacionamento ternário é chamado relacionamento de grau três, pois apresenta três entidades associadas no relacionamento</a:t>
            </a:r>
          </a:p>
          <a:p>
            <a:endParaRPr lang="pt-BR" sz="2400" spc="217" dirty="0"/>
          </a:p>
          <a:p>
            <a:r>
              <a:rPr lang="pt-BR" sz="2400" dirty="0" err="1"/>
              <a:t>Ex</a:t>
            </a:r>
            <a:r>
              <a:rPr lang="pt-BR" sz="2400" dirty="0"/>
              <a:t>: cada ocorrência do relacionamento Distribuição, associa três ocorrências de entidade: um produto a ser distribuído, uma cidade na qual é feita a distribuição e um distribuidor.</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a:t>
            </a:r>
            <a:r>
              <a:rPr lang="en-US" sz="4000" b="1" spc="67" dirty="0">
                <a:latin typeface="Century Gothic" panose="020B0502020202020204" pitchFamily="34" charset="0"/>
              </a:rPr>
              <a:t> </a:t>
            </a:r>
            <a:r>
              <a:rPr lang="en-US" sz="4000" b="1" spc="67" dirty="0" err="1">
                <a:latin typeface="Century Gothic" panose="020B0502020202020204" pitchFamily="34" charset="0"/>
              </a:rPr>
              <a:t>ternário</a:t>
            </a:r>
            <a:endParaRPr lang="en-US" sz="4000" b="1" spc="67" dirty="0">
              <a:latin typeface="Century Gothic" panose="020B0502020202020204" pitchFamily="34" charset="0"/>
            </a:endParaRPr>
          </a:p>
        </p:txBody>
      </p:sp>
      <p:pic>
        <p:nvPicPr>
          <p:cNvPr id="3" name="Imagem 2">
            <a:extLst>
              <a:ext uri="{FF2B5EF4-FFF2-40B4-BE49-F238E27FC236}">
                <a16:creationId xmlns:a16="http://schemas.microsoft.com/office/drawing/2014/main" id="{5FBAF0A3-9703-FDC3-9954-C4C280E3F7C1}"/>
              </a:ext>
            </a:extLst>
          </p:cNvPr>
          <p:cNvPicPr>
            <a:picLocks noChangeAspect="1"/>
          </p:cNvPicPr>
          <p:nvPr/>
        </p:nvPicPr>
        <p:blipFill>
          <a:blip r:embed="rId3"/>
          <a:stretch>
            <a:fillRect/>
          </a:stretch>
        </p:blipFill>
        <p:spPr>
          <a:xfrm>
            <a:off x="7813405" y="816208"/>
            <a:ext cx="3572051" cy="5225583"/>
          </a:xfrm>
          <a:prstGeom prst="rect">
            <a:avLst/>
          </a:prstGeom>
        </p:spPr>
      </p:pic>
    </p:spTree>
    <p:extLst>
      <p:ext uri="{BB962C8B-B14F-4D97-AF65-F5344CB8AC3E}">
        <p14:creationId xmlns:p14="http://schemas.microsoft.com/office/powerpoint/2010/main" val="417002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1846659"/>
          </a:xfrm>
          <a:prstGeom prst="rect">
            <a:avLst/>
          </a:prstGeom>
        </p:spPr>
        <p:txBody>
          <a:bodyPr wrap="square" lIns="0" tIns="0" rIns="0" bIns="0" rtlCol="0" anchor="t">
            <a:spAutoFit/>
          </a:bodyPr>
          <a:lstStyle/>
          <a:p>
            <a:r>
              <a:rPr lang="pt-BR" sz="2400" spc="217" dirty="0"/>
              <a:t>O Modelo Entidade Relacionamento (também chamado Modelo ER, ou simplesmente MER), como o nome sugere, é um modelo conceitual utilizado na Engenharia de Software para descrever os objetos (entidades) envolvidos em um domínio de negócios, com suas características (atributos) e como elas se relacionam entre si (relacionamentos).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Modelo </a:t>
            </a:r>
            <a:r>
              <a:rPr lang="en-US" sz="4000" b="1" spc="67" dirty="0" err="1">
                <a:latin typeface="Century Gothic" panose="020B0502020202020204" pitchFamily="34" charset="0"/>
              </a:rPr>
              <a:t>Entidade-Relacionamento</a:t>
            </a:r>
            <a:r>
              <a:rPr lang="en-US" sz="4000" b="1" spc="67" dirty="0">
                <a:latin typeface="Century Gothic" panose="020B0502020202020204" pitchFamily="34" charset="0"/>
              </a:rPr>
              <a:t> (MER)</a:t>
            </a:r>
          </a:p>
        </p:txBody>
      </p:sp>
      <p:pic>
        <p:nvPicPr>
          <p:cNvPr id="1028" name="Picture 4" descr="Modelo Entidade Relacionamento-SQL – PH Cardoso – Tecnologia">
            <a:extLst>
              <a:ext uri="{FF2B5EF4-FFF2-40B4-BE49-F238E27FC236}">
                <a16:creationId xmlns:a16="http://schemas.microsoft.com/office/drawing/2014/main" id="{67F7156F-9E06-5CF6-7F1F-E2BE3DD704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114"/>
          <a:stretch/>
        </p:blipFill>
        <p:spPr bwMode="auto">
          <a:xfrm>
            <a:off x="2097716" y="3429000"/>
            <a:ext cx="7996567" cy="276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6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09" y="1545401"/>
            <a:ext cx="5523437" cy="2585323"/>
          </a:xfrm>
          <a:prstGeom prst="rect">
            <a:avLst/>
          </a:prstGeom>
        </p:spPr>
        <p:txBody>
          <a:bodyPr wrap="square" lIns="0" tIns="0" rIns="0" bIns="0" rtlCol="0" anchor="t">
            <a:spAutoFit/>
          </a:bodyPr>
          <a:lstStyle/>
          <a:p>
            <a:r>
              <a:rPr lang="pt-BR" sz="2400" dirty="0"/>
              <a:t>Outra particularidade de um relacionamento é que este pode conter atributos. Estes não fazem parte obrigatória das propriedades das entidades; porém, quando é inserido um atributo, este é associado a um relacionamento e deve ser comum às duas entidades. </a:t>
            </a:r>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a:t>
            </a:r>
            <a:r>
              <a:rPr lang="en-US" sz="4000" b="1" spc="67" dirty="0">
                <a:latin typeface="Century Gothic" panose="020B0502020202020204" pitchFamily="34" charset="0"/>
              </a:rPr>
              <a:t> </a:t>
            </a:r>
            <a:r>
              <a:rPr lang="en-US" sz="4000" b="1" spc="67" dirty="0" err="1">
                <a:latin typeface="Century Gothic" panose="020B0502020202020204" pitchFamily="34" charset="0"/>
              </a:rPr>
              <a:t>contendo</a:t>
            </a:r>
            <a:r>
              <a:rPr lang="en-US" sz="4000" b="1" spc="67" dirty="0">
                <a:latin typeface="Century Gothic" panose="020B0502020202020204" pitchFamily="34" charset="0"/>
              </a:rPr>
              <a:t> </a:t>
            </a:r>
            <a:r>
              <a:rPr lang="en-US" sz="4000" b="1" spc="67" dirty="0" err="1">
                <a:latin typeface="Century Gothic" panose="020B0502020202020204" pitchFamily="34" charset="0"/>
              </a:rPr>
              <a:t>atributo</a:t>
            </a:r>
            <a:endParaRPr lang="en-US" sz="4000" b="1" spc="67" dirty="0">
              <a:latin typeface="Century Gothic" panose="020B0502020202020204" pitchFamily="34" charset="0"/>
            </a:endParaRPr>
          </a:p>
        </p:txBody>
      </p:sp>
      <p:pic>
        <p:nvPicPr>
          <p:cNvPr id="4" name="Imagem 3">
            <a:extLst>
              <a:ext uri="{FF2B5EF4-FFF2-40B4-BE49-F238E27FC236}">
                <a16:creationId xmlns:a16="http://schemas.microsoft.com/office/drawing/2014/main" id="{2D644284-727B-C154-C94F-C36EBC315049}"/>
              </a:ext>
            </a:extLst>
          </p:cNvPr>
          <p:cNvPicPr>
            <a:picLocks noChangeAspect="1"/>
          </p:cNvPicPr>
          <p:nvPr/>
        </p:nvPicPr>
        <p:blipFill rotWithShape="1">
          <a:blip r:embed="rId3"/>
          <a:srcRect t="5453"/>
          <a:stretch/>
        </p:blipFill>
        <p:spPr>
          <a:xfrm>
            <a:off x="6101455" y="1545401"/>
            <a:ext cx="5896815" cy="4184608"/>
          </a:xfrm>
          <a:prstGeom prst="rect">
            <a:avLst/>
          </a:prstGeom>
        </p:spPr>
      </p:pic>
    </p:spTree>
    <p:extLst>
      <p:ext uri="{BB962C8B-B14F-4D97-AF65-F5344CB8AC3E}">
        <p14:creationId xmlns:p14="http://schemas.microsoft.com/office/powerpoint/2010/main" val="85857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5"/>
          <p:cNvSpPr txBox="1"/>
          <p:nvPr/>
        </p:nvSpPr>
        <p:spPr>
          <a:xfrm>
            <a:off x="327957" y="565791"/>
            <a:ext cx="12083678"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Referências</a:t>
            </a:r>
          </a:p>
        </p:txBody>
      </p:sp>
      <p:sp>
        <p:nvSpPr>
          <p:cNvPr id="6" name="TextBox 4"/>
          <p:cNvSpPr txBox="1"/>
          <p:nvPr/>
        </p:nvSpPr>
        <p:spPr>
          <a:xfrm>
            <a:off x="327956" y="1181344"/>
            <a:ext cx="11536087" cy="1538883"/>
          </a:xfrm>
          <a:prstGeom prst="rect">
            <a:avLst/>
          </a:prstGeom>
        </p:spPr>
        <p:txBody>
          <a:bodyPr wrap="square" lIns="0" tIns="0" rIns="0" bIns="0" rtlCol="0" anchor="t">
            <a:spAutoFit/>
          </a:bodyPr>
          <a:lstStyle/>
          <a:p>
            <a:r>
              <a:rPr lang="pt-BR" sz="2000" spc="217" dirty="0">
                <a:hlinkClick r:id="rId3"/>
              </a:rPr>
              <a:t>https://www.cadcobol.com.br/db2_novo_modelo_entidade_relacionamentos.htm</a:t>
            </a:r>
            <a:endParaRPr lang="pt-BR" sz="2000" spc="217" dirty="0"/>
          </a:p>
          <a:p>
            <a:endParaRPr lang="pt-BR" sz="2000" spc="217" dirty="0"/>
          </a:p>
          <a:p>
            <a:endParaRPr lang="pt-BR" sz="2000" spc="217" dirty="0"/>
          </a:p>
          <a:p>
            <a:endParaRPr lang="pt-BR" sz="2000" spc="217" dirty="0"/>
          </a:p>
          <a:p>
            <a:endParaRPr lang="pt-BR" sz="2000" spc="217" dirty="0"/>
          </a:p>
        </p:txBody>
      </p:sp>
    </p:spTree>
    <p:extLst>
      <p:ext uri="{BB962C8B-B14F-4D97-AF65-F5344CB8AC3E}">
        <p14:creationId xmlns:p14="http://schemas.microsoft.com/office/powerpoint/2010/main" val="423353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5"/>
          <p:cNvSpPr txBox="1"/>
          <p:nvPr/>
        </p:nvSpPr>
        <p:spPr>
          <a:xfrm>
            <a:off x="327957" y="565791"/>
            <a:ext cx="12083678"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Referências</a:t>
            </a:r>
          </a:p>
        </p:txBody>
      </p:sp>
      <p:sp>
        <p:nvSpPr>
          <p:cNvPr id="6" name="TextBox 4"/>
          <p:cNvSpPr txBox="1"/>
          <p:nvPr/>
        </p:nvSpPr>
        <p:spPr>
          <a:xfrm>
            <a:off x="327956" y="1181344"/>
            <a:ext cx="11536087" cy="4001095"/>
          </a:xfrm>
          <a:prstGeom prst="rect">
            <a:avLst/>
          </a:prstGeom>
        </p:spPr>
        <p:txBody>
          <a:bodyPr wrap="square" lIns="0" tIns="0" rIns="0" bIns="0" rtlCol="0" anchor="t">
            <a:spAutoFit/>
          </a:bodyPr>
          <a:lstStyle/>
          <a:p>
            <a:r>
              <a:rPr lang="pt-BR" sz="2000" spc="217" dirty="0">
                <a:hlinkClick r:id="rId3"/>
              </a:rPr>
              <a:t>https://www.youtube.com/watch?v</a:t>
            </a:r>
            <a:r>
              <a:rPr lang="pt-BR" sz="2000" spc="217">
                <a:hlinkClick r:id="rId3"/>
              </a:rPr>
              <a:t>=IpFn-KsWPW0</a:t>
            </a:r>
            <a:endParaRPr lang="pt-BR" sz="2000" spc="217"/>
          </a:p>
          <a:p>
            <a:endParaRPr lang="pt-BR" sz="2000" spc="217" dirty="0"/>
          </a:p>
          <a:p>
            <a:r>
              <a:rPr lang="pt-BR" sz="2000" spc="217" dirty="0">
                <a:hlinkClick r:id="rId4"/>
              </a:rPr>
              <a:t>https://www.youtube.com/watch?v=WowLgAmEmzs</a:t>
            </a:r>
            <a:endParaRPr lang="pt-BR" sz="2000" spc="217" dirty="0"/>
          </a:p>
          <a:p>
            <a:endParaRPr lang="pt-BR" sz="2000" spc="217" dirty="0"/>
          </a:p>
          <a:p>
            <a:r>
              <a:rPr lang="pt-BR" sz="2000" spc="217" dirty="0">
                <a:hlinkClick r:id="rId5"/>
              </a:rPr>
              <a:t>https://www.youtube.com/playlist?list=PLvUnyzH5T1MwlompyzqZ1ADY0F92Bd7DS</a:t>
            </a:r>
            <a:endParaRPr lang="pt-BR" sz="2000" spc="217" dirty="0"/>
          </a:p>
          <a:p>
            <a:endParaRPr lang="pt-BR" sz="2000" spc="217" dirty="0"/>
          </a:p>
          <a:p>
            <a:r>
              <a:rPr lang="pt-BR" sz="2000" spc="217" dirty="0">
                <a:hlinkClick r:id="rId6"/>
              </a:rPr>
              <a:t>https://www.youtube.com/watch?v=8CkMX2qXgdY</a:t>
            </a:r>
            <a:endParaRPr lang="pt-BR" sz="2000" spc="217" dirty="0"/>
          </a:p>
          <a:p>
            <a:endParaRPr lang="pt-BR" sz="2000" spc="217" dirty="0"/>
          </a:p>
          <a:p>
            <a:r>
              <a:rPr lang="pt-BR" sz="2000" spc="217" dirty="0">
                <a:hlinkClick r:id="rId7"/>
              </a:rPr>
              <a:t>https://www.youtube.com/watch?v=rpw5bZutAZg</a:t>
            </a:r>
            <a:endParaRPr lang="pt-BR" sz="2000" spc="217" dirty="0"/>
          </a:p>
          <a:p>
            <a:endParaRPr lang="pt-BR" sz="2000" spc="217" dirty="0"/>
          </a:p>
          <a:p>
            <a:r>
              <a:rPr lang="pt-BR" sz="2000" spc="217" dirty="0">
                <a:hlinkClick r:id="rId8"/>
              </a:rPr>
              <a:t>https://www.youtube.com/playlist?list=PLucm8g_ezqNoNHU8tjVeHmRGBFnjDIlxD</a:t>
            </a:r>
            <a:endParaRPr lang="pt-BR" sz="2000" spc="217" dirty="0"/>
          </a:p>
          <a:p>
            <a:endParaRPr lang="pt-BR" sz="2000" spc="217" dirty="0"/>
          </a:p>
          <a:p>
            <a:endParaRPr lang="pt-BR" sz="2000" spc="217" dirty="0"/>
          </a:p>
        </p:txBody>
      </p:sp>
    </p:spTree>
    <p:extLst>
      <p:ext uri="{BB962C8B-B14F-4D97-AF65-F5344CB8AC3E}">
        <p14:creationId xmlns:p14="http://schemas.microsoft.com/office/powerpoint/2010/main" val="1169836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151" y="1504689"/>
            <a:ext cx="1235730" cy="431807"/>
          </a:xfrm>
          <a:prstGeom prst="rect">
            <a:avLst/>
          </a:prstGeom>
        </p:spPr>
      </p:pic>
      <p:pic>
        <p:nvPicPr>
          <p:cNvPr id="5" name="Image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8255" y="1504688"/>
            <a:ext cx="1875820" cy="431807"/>
          </a:xfrm>
          <a:prstGeom prst="rect">
            <a:avLst/>
          </a:prstGeom>
        </p:spPr>
      </p:pic>
      <p:pic>
        <p:nvPicPr>
          <p:cNvPr id="6" name="Imagem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5483" y="1504688"/>
            <a:ext cx="878854" cy="431807"/>
          </a:xfrm>
          <a:prstGeom prst="rect">
            <a:avLst/>
          </a:prstGeom>
        </p:spPr>
      </p:pic>
      <p:pic>
        <p:nvPicPr>
          <p:cNvPr id="7" name="Imagem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7993" y="1504688"/>
            <a:ext cx="2156495" cy="469908"/>
          </a:xfrm>
          <a:prstGeom prst="rect">
            <a:avLst/>
          </a:prstGeom>
        </p:spPr>
      </p:pic>
      <p:pic>
        <p:nvPicPr>
          <p:cNvPr id="8" name="Imagem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88799" y="1504689"/>
            <a:ext cx="1602766" cy="431807"/>
          </a:xfrm>
          <a:prstGeom prst="rect">
            <a:avLst/>
          </a:prstGeom>
        </p:spPr>
      </p:pic>
      <p:pic>
        <p:nvPicPr>
          <p:cNvPr id="9" name="Imagem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7513" y="1504689"/>
            <a:ext cx="1837720" cy="433077"/>
          </a:xfrm>
          <a:prstGeom prst="rect">
            <a:avLst/>
          </a:prstGeom>
        </p:spPr>
      </p:pic>
      <p:pic>
        <p:nvPicPr>
          <p:cNvPr id="11" name="Imagem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8164" y="4880306"/>
            <a:ext cx="1604036" cy="431807"/>
          </a:xfrm>
          <a:prstGeom prst="rect">
            <a:avLst/>
          </a:prstGeom>
        </p:spPr>
      </p:pic>
      <p:pic>
        <p:nvPicPr>
          <p:cNvPr id="12" name="Imagem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78516" y="4880306"/>
            <a:ext cx="1237000" cy="431807"/>
          </a:xfrm>
          <a:prstGeom prst="rect">
            <a:avLst/>
          </a:prstGeom>
        </p:spPr>
      </p:pic>
      <p:pic>
        <p:nvPicPr>
          <p:cNvPr id="13" name="Imagem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6350" y="4880306"/>
            <a:ext cx="1877090" cy="431807"/>
          </a:xfrm>
          <a:prstGeom prst="rect">
            <a:avLst/>
          </a:prstGeom>
        </p:spPr>
      </p:pic>
      <p:pic>
        <p:nvPicPr>
          <p:cNvPr id="14" name="Imagem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7513" y="4880306"/>
            <a:ext cx="1836450" cy="433077"/>
          </a:xfrm>
          <a:prstGeom prst="rect">
            <a:avLst/>
          </a:prstGeom>
        </p:spPr>
      </p:pic>
      <p:pic>
        <p:nvPicPr>
          <p:cNvPr id="15" name="Imagem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4213" y="4880306"/>
            <a:ext cx="880124" cy="431807"/>
          </a:xfrm>
          <a:prstGeom prst="rect">
            <a:avLst/>
          </a:prstGeom>
        </p:spPr>
      </p:pic>
      <p:pic>
        <p:nvPicPr>
          <p:cNvPr id="16" name="Imagem 1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67357" y="4880306"/>
            <a:ext cx="2157765" cy="469908"/>
          </a:xfrm>
          <a:prstGeom prst="rect">
            <a:avLst/>
          </a:prstGeom>
        </p:spPr>
      </p:pic>
    </p:spTree>
    <p:extLst>
      <p:ext uri="{BB962C8B-B14F-4D97-AF65-F5344CB8AC3E}">
        <p14:creationId xmlns:p14="http://schemas.microsoft.com/office/powerpoint/2010/main" val="368051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Modelo </a:t>
            </a:r>
            <a:r>
              <a:rPr lang="en-US" sz="4000" b="1" spc="67" dirty="0" err="1">
                <a:latin typeface="Century Gothic" panose="020B0502020202020204" pitchFamily="34" charset="0"/>
              </a:rPr>
              <a:t>Entidade-Relacionamento</a:t>
            </a:r>
            <a:r>
              <a:rPr lang="en-US" sz="4000" b="1" spc="67" dirty="0">
                <a:latin typeface="Century Gothic" panose="020B0502020202020204" pitchFamily="34" charset="0"/>
              </a:rPr>
              <a:t> (MER)</a:t>
            </a:r>
          </a:p>
        </p:txBody>
      </p:sp>
      <p:sp>
        <p:nvSpPr>
          <p:cNvPr id="2" name="TextBox 4">
            <a:extLst>
              <a:ext uri="{FF2B5EF4-FFF2-40B4-BE49-F238E27FC236}">
                <a16:creationId xmlns:a16="http://schemas.microsoft.com/office/drawing/2014/main" id="{097DDAA1-5781-23A7-48E8-A38614DE24C6}"/>
              </a:ext>
            </a:extLst>
          </p:cNvPr>
          <p:cNvSpPr txBox="1"/>
          <p:nvPr/>
        </p:nvSpPr>
        <p:spPr>
          <a:xfrm>
            <a:off x="578022" y="2245825"/>
            <a:ext cx="6157781" cy="2585323"/>
          </a:xfrm>
          <a:prstGeom prst="rect">
            <a:avLst/>
          </a:prstGeom>
        </p:spPr>
        <p:txBody>
          <a:bodyPr wrap="square" lIns="0" tIns="0" rIns="0" bIns="0" rtlCol="0" anchor="t">
            <a:spAutoFit/>
          </a:bodyPr>
          <a:lstStyle/>
          <a:p>
            <a:r>
              <a:rPr lang="pt-BR" sz="2400" spc="217" dirty="0"/>
              <a:t>O 'MER' foi desenvolvido por Peter Chen, publicado em um artigo de 1976. Entretanto, variantes da ideia existiram anteriormente e, posteriormente, foram imaginadas como entidades de dados de supertipo e subtipo e relacionamentos de uniformização.</a:t>
            </a:r>
          </a:p>
        </p:txBody>
      </p:sp>
      <p:pic>
        <p:nvPicPr>
          <p:cNvPr id="3" name="Picture 2" descr="O Modelo Entidade-Relacionamento: Introdução - Bóson Treinamentos em  Ciência e Tecnologia">
            <a:extLst>
              <a:ext uri="{FF2B5EF4-FFF2-40B4-BE49-F238E27FC236}">
                <a16:creationId xmlns:a16="http://schemas.microsoft.com/office/drawing/2014/main" id="{4E6432E7-5A39-2594-72AA-C093DAAC8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275" y="1950349"/>
            <a:ext cx="2369989" cy="317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59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2215991"/>
          </a:xfrm>
          <a:prstGeom prst="rect">
            <a:avLst/>
          </a:prstGeom>
        </p:spPr>
        <p:txBody>
          <a:bodyPr wrap="square" lIns="0" tIns="0" rIns="0" bIns="0" rtlCol="0" anchor="t">
            <a:spAutoFit/>
          </a:bodyPr>
          <a:lstStyle/>
          <a:p>
            <a:r>
              <a:rPr lang="pt-BR" sz="2400" spc="217" dirty="0"/>
              <a:t>Uma entidade é algo sobre o qual se deseja que sejam coletados e armazenados dados. Ela representa um tipo particular de objeto no mundo real. Por isso, as entidades são “distinguíveis”, ou seja, cada ocorrência de entidade é única e distinta. As entidades podem ser objetos físicos, como clientes e produtos, mas também abstrações, como rotas de voo ou apresentações musicais.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Entidades</a:t>
            </a:r>
          </a:p>
        </p:txBody>
      </p:sp>
      <p:pic>
        <p:nvPicPr>
          <p:cNvPr id="2" name="Imagem 1">
            <a:extLst>
              <a:ext uri="{FF2B5EF4-FFF2-40B4-BE49-F238E27FC236}">
                <a16:creationId xmlns:a16="http://schemas.microsoft.com/office/drawing/2014/main" id="{2BCAB5D8-9530-6837-5606-C48DD5204C2A}"/>
              </a:ext>
            </a:extLst>
          </p:cNvPr>
          <p:cNvPicPr>
            <a:picLocks noChangeAspect="1"/>
          </p:cNvPicPr>
          <p:nvPr/>
        </p:nvPicPr>
        <p:blipFill>
          <a:blip r:embed="rId3"/>
          <a:stretch>
            <a:fillRect/>
          </a:stretch>
        </p:blipFill>
        <p:spPr>
          <a:xfrm>
            <a:off x="407074" y="3842073"/>
            <a:ext cx="11605437" cy="1922867"/>
          </a:xfrm>
          <a:prstGeom prst="rect">
            <a:avLst/>
          </a:prstGeom>
        </p:spPr>
      </p:pic>
    </p:spTree>
    <p:extLst>
      <p:ext uri="{BB962C8B-B14F-4D97-AF65-F5344CB8AC3E}">
        <p14:creationId xmlns:p14="http://schemas.microsoft.com/office/powerpoint/2010/main" val="3507579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2215991"/>
          </a:xfrm>
          <a:prstGeom prst="rect">
            <a:avLst/>
          </a:prstGeom>
        </p:spPr>
        <p:txBody>
          <a:bodyPr wrap="square" lIns="0" tIns="0" rIns="0" bIns="0" rtlCol="0" anchor="t">
            <a:spAutoFit/>
          </a:bodyPr>
          <a:lstStyle/>
          <a:p>
            <a:r>
              <a:rPr lang="pt-BR" sz="2400" spc="217" dirty="0"/>
              <a:t>Atributos são as características que descrevem cada entidade dentro do domínio. Por exemplo, um cliente possui nome, endereço e telefone. Durante a análise de requisitos, são identificados os atributos relevantes de cada entidade naquele contexto, de forma a manter o modelo o mais simples possível e consequentemente armazenar apenas as informações que serão úteis futuramente.</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Atributos</a:t>
            </a:r>
          </a:p>
        </p:txBody>
      </p:sp>
      <p:pic>
        <p:nvPicPr>
          <p:cNvPr id="3" name="Imagem 2">
            <a:extLst>
              <a:ext uri="{FF2B5EF4-FFF2-40B4-BE49-F238E27FC236}">
                <a16:creationId xmlns:a16="http://schemas.microsoft.com/office/drawing/2014/main" id="{6B729D91-347A-9EDE-496F-7C28FC1A5EFF}"/>
              </a:ext>
            </a:extLst>
          </p:cNvPr>
          <p:cNvPicPr>
            <a:picLocks noChangeAspect="1"/>
          </p:cNvPicPr>
          <p:nvPr/>
        </p:nvPicPr>
        <p:blipFill>
          <a:blip r:embed="rId3"/>
          <a:stretch>
            <a:fillRect/>
          </a:stretch>
        </p:blipFill>
        <p:spPr>
          <a:xfrm>
            <a:off x="5266482" y="3429000"/>
            <a:ext cx="6270689" cy="2633484"/>
          </a:xfrm>
          <a:prstGeom prst="rect">
            <a:avLst/>
          </a:prstGeom>
        </p:spPr>
      </p:pic>
    </p:spTree>
    <p:extLst>
      <p:ext uri="{BB962C8B-B14F-4D97-AF65-F5344CB8AC3E}">
        <p14:creationId xmlns:p14="http://schemas.microsoft.com/office/powerpoint/2010/main" val="1424919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453317" y="1439696"/>
            <a:ext cx="3157984" cy="4431983"/>
          </a:xfrm>
          <a:prstGeom prst="rect">
            <a:avLst/>
          </a:prstGeom>
        </p:spPr>
        <p:txBody>
          <a:bodyPr wrap="square" lIns="0" tIns="0" rIns="0" bIns="0" rtlCol="0" anchor="t">
            <a:spAutoFit/>
          </a:bodyPr>
          <a:lstStyle/>
          <a:p>
            <a:r>
              <a:rPr lang="pt-BR" sz="2400" spc="217" dirty="0"/>
              <a:t>As entidades podem se relacionar entre si, havendo assim uma associação, que conhecemos como relacionamento, que normalmente são representados por verbos. Como, por exemplo, “uma pessoa trabalha para uma empresa”.</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err="1">
                <a:latin typeface="Century Gothic" panose="020B0502020202020204" pitchFamily="34" charset="0"/>
              </a:rPr>
              <a:t>Relacionamentos</a:t>
            </a:r>
            <a:endParaRPr lang="en-US" sz="4000" b="1" spc="67" dirty="0">
              <a:latin typeface="Century Gothic" panose="020B0502020202020204" pitchFamily="34" charset="0"/>
            </a:endParaRPr>
          </a:p>
        </p:txBody>
      </p:sp>
      <p:pic>
        <p:nvPicPr>
          <p:cNvPr id="2" name="Imagem 1">
            <a:extLst>
              <a:ext uri="{FF2B5EF4-FFF2-40B4-BE49-F238E27FC236}">
                <a16:creationId xmlns:a16="http://schemas.microsoft.com/office/drawing/2014/main" id="{59C52FC4-A6EA-22E8-877E-57F2BFBFD40E}"/>
              </a:ext>
            </a:extLst>
          </p:cNvPr>
          <p:cNvPicPr>
            <a:picLocks noChangeAspect="1"/>
          </p:cNvPicPr>
          <p:nvPr/>
        </p:nvPicPr>
        <p:blipFill>
          <a:blip r:embed="rId3"/>
          <a:stretch>
            <a:fillRect/>
          </a:stretch>
        </p:blipFill>
        <p:spPr>
          <a:xfrm>
            <a:off x="4074288" y="1276460"/>
            <a:ext cx="8117711" cy="4739833"/>
          </a:xfrm>
          <a:prstGeom prst="rect">
            <a:avLst/>
          </a:prstGeom>
        </p:spPr>
      </p:pic>
    </p:spTree>
    <p:extLst>
      <p:ext uri="{BB962C8B-B14F-4D97-AF65-F5344CB8AC3E}">
        <p14:creationId xmlns:p14="http://schemas.microsoft.com/office/powerpoint/2010/main" val="140304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3323987"/>
          </a:xfrm>
          <a:prstGeom prst="rect">
            <a:avLst/>
          </a:prstGeom>
        </p:spPr>
        <p:txBody>
          <a:bodyPr wrap="square" lIns="0" tIns="0" rIns="0" bIns="0" rtlCol="0" anchor="t">
            <a:spAutoFit/>
          </a:bodyPr>
          <a:lstStyle/>
          <a:p>
            <a:r>
              <a:rPr lang="pt-BR" sz="2400" spc="217" dirty="0"/>
              <a:t>A entidade, também conhecida como tabela, é uma representação gráfica de um conjunto ou objeto de informações. </a:t>
            </a:r>
          </a:p>
          <a:p>
            <a:endParaRPr lang="pt-BR" sz="2400" spc="217" dirty="0"/>
          </a:p>
          <a:p>
            <a:r>
              <a:rPr lang="pt-BR" sz="2400" spc="217" dirty="0"/>
              <a:t>Segundo </a:t>
            </a:r>
            <a:r>
              <a:rPr lang="pt-BR" sz="2400" spc="217" dirty="0" err="1"/>
              <a:t>Heuser</a:t>
            </a:r>
            <a:r>
              <a:rPr lang="pt-BR" sz="2400" spc="217" dirty="0"/>
              <a:t> (2009), entidade é um conjunto modelado de objetos da realidade sobre os quais se deseja manter informações no banco de dados. </a:t>
            </a:r>
          </a:p>
          <a:p>
            <a:r>
              <a:rPr lang="pt-BR" sz="2400" spc="217" dirty="0"/>
              <a:t>Dessa forma, o banco de dados é separado por entidades (tabelas). </a:t>
            </a:r>
          </a:p>
          <a:p>
            <a:endParaRPr lang="pt-BR" sz="2400" spc="217" dirty="0"/>
          </a:p>
          <a:p>
            <a:r>
              <a:rPr lang="pt-BR" sz="2400" spc="217" dirty="0"/>
              <a:t>Para identificarmos uma entidade, devemos considerar os objetos, as coisas ou algo que seja relevante no levantamento de dados</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Entidades</a:t>
            </a:r>
          </a:p>
        </p:txBody>
      </p:sp>
    </p:spTree>
    <p:extLst>
      <p:ext uri="{BB962C8B-B14F-4D97-AF65-F5344CB8AC3E}">
        <p14:creationId xmlns:p14="http://schemas.microsoft.com/office/powerpoint/2010/main" val="792559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2585323"/>
          </a:xfrm>
          <a:prstGeom prst="rect">
            <a:avLst/>
          </a:prstGeom>
        </p:spPr>
        <p:txBody>
          <a:bodyPr wrap="square" lIns="0" tIns="0" rIns="0" bIns="0" rtlCol="0" anchor="t">
            <a:spAutoFit/>
          </a:bodyPr>
          <a:lstStyle/>
          <a:p>
            <a:r>
              <a:rPr lang="pt-BR" sz="2400" spc="217" dirty="0"/>
              <a:t>Uma entidade é representada em um modelo conceitual por meio de um</a:t>
            </a:r>
          </a:p>
          <a:p>
            <a:r>
              <a:rPr lang="pt-BR" sz="2400" spc="217" dirty="0"/>
              <a:t>retângulo, com o nome da tabela ao centro dele. Essa entidade terá uma</a:t>
            </a:r>
          </a:p>
          <a:p>
            <a:r>
              <a:rPr lang="pt-BR" sz="2400" spc="217" dirty="0"/>
              <a:t>ou várias informações.</a:t>
            </a:r>
          </a:p>
          <a:p>
            <a:endParaRPr lang="pt-BR" sz="2400" spc="217" dirty="0"/>
          </a:p>
          <a:p>
            <a:r>
              <a:rPr lang="pt-BR" sz="2400" spc="217" dirty="0"/>
              <a:t>Cada ocorrência dessas informações é chamada de </a:t>
            </a:r>
            <a:r>
              <a:rPr lang="pt-BR" sz="2400" b="1" spc="217" dirty="0"/>
              <a:t>instância</a:t>
            </a:r>
            <a:r>
              <a:rPr lang="pt-BR" sz="2400" spc="217" dirty="0"/>
              <a:t> e vai representar um conjunto exclusivo dos dados.</a:t>
            </a:r>
          </a:p>
          <a:p>
            <a:endParaRPr lang="pt-BR" sz="2400" spc="217" dirty="0"/>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Entidades</a:t>
            </a:r>
          </a:p>
        </p:txBody>
      </p:sp>
    </p:spTree>
    <p:extLst>
      <p:ext uri="{BB962C8B-B14F-4D97-AF65-F5344CB8AC3E}">
        <p14:creationId xmlns:p14="http://schemas.microsoft.com/office/powerpoint/2010/main" val="683319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67110" y="1451271"/>
            <a:ext cx="11285366" cy="2954655"/>
          </a:xfrm>
          <a:prstGeom prst="rect">
            <a:avLst/>
          </a:prstGeom>
        </p:spPr>
        <p:txBody>
          <a:bodyPr wrap="square" lIns="0" tIns="0" rIns="0" bIns="0" rtlCol="0" anchor="t">
            <a:spAutoFit/>
          </a:bodyPr>
          <a:lstStyle/>
          <a:p>
            <a:pPr marL="342900" indent="-342900">
              <a:buFont typeface="Arial" panose="020B0604020202020204" pitchFamily="34" charset="0"/>
              <a:buChar char="•"/>
            </a:pPr>
            <a:r>
              <a:rPr lang="pt-BR" sz="2400" b="1" spc="217" dirty="0"/>
              <a:t>Entidade forte</a:t>
            </a:r>
            <a:r>
              <a:rPr lang="pt-BR" sz="2400" spc="217" dirty="0"/>
              <a:t>: são aquelas cuja existência não depende de outras</a:t>
            </a:r>
          </a:p>
          <a:p>
            <a:r>
              <a:rPr lang="pt-BR" sz="2400" spc="217" dirty="0"/>
              <a:t>entidades, ou seja, elas já possuem total sentido de existir. Em um sistema de notas, a entidade Alunos, por exemplo, independe de quaisquer</a:t>
            </a:r>
          </a:p>
          <a:p>
            <a:r>
              <a:rPr lang="pt-BR" sz="2400" spc="217" dirty="0"/>
              <a:t>outras para existir.</a:t>
            </a:r>
          </a:p>
          <a:p>
            <a:endParaRPr lang="pt-BR" sz="2400" spc="217" dirty="0"/>
          </a:p>
          <a:p>
            <a:pPr marL="342900" indent="-342900">
              <a:buFont typeface="Arial" panose="020B0604020202020204" pitchFamily="34" charset="0"/>
              <a:buChar char="•"/>
            </a:pPr>
            <a:r>
              <a:rPr lang="pt-BR" sz="2400" b="1" spc="217" dirty="0"/>
              <a:t>Entidade fraca</a:t>
            </a:r>
            <a:r>
              <a:rPr lang="pt-BR" sz="2400" spc="217" dirty="0"/>
              <a:t>: ao contrário das entidades fortes, as fracas são aquelas</a:t>
            </a:r>
          </a:p>
          <a:p>
            <a:r>
              <a:rPr lang="pt-BR" sz="2400" spc="217" dirty="0"/>
              <a:t>que dependem de outras entidades para existirem, pois individualmente</a:t>
            </a:r>
          </a:p>
          <a:p>
            <a:r>
              <a:rPr lang="pt-BR" sz="2400" spc="217" dirty="0"/>
              <a:t>elas não fazem sentido.</a:t>
            </a:r>
          </a:p>
        </p:txBody>
      </p:sp>
      <p:sp>
        <p:nvSpPr>
          <p:cNvPr id="6" name="TextBox 5"/>
          <p:cNvSpPr txBox="1"/>
          <p:nvPr/>
        </p:nvSpPr>
        <p:spPr>
          <a:xfrm>
            <a:off x="578022" y="660907"/>
            <a:ext cx="11046867" cy="615553"/>
          </a:xfrm>
          <a:prstGeom prst="rect">
            <a:avLst/>
          </a:prstGeom>
        </p:spPr>
        <p:txBody>
          <a:bodyPr wrap="square" lIns="0" tIns="0" rIns="0" bIns="0" rtlCol="0" anchor="t">
            <a:spAutoFit/>
          </a:bodyPr>
          <a:lstStyle/>
          <a:p>
            <a:r>
              <a:rPr lang="en-US" sz="4000" b="1" spc="67" dirty="0">
                <a:latin typeface="Century Gothic" panose="020B0502020202020204" pitchFamily="34" charset="0"/>
              </a:rPr>
              <a:t>Entidades</a:t>
            </a:r>
          </a:p>
        </p:txBody>
      </p:sp>
      <p:pic>
        <p:nvPicPr>
          <p:cNvPr id="3" name="Imagem 2">
            <a:extLst>
              <a:ext uri="{FF2B5EF4-FFF2-40B4-BE49-F238E27FC236}">
                <a16:creationId xmlns:a16="http://schemas.microsoft.com/office/drawing/2014/main" id="{A7F63209-9E27-ED72-80B4-709ADBF91787}"/>
              </a:ext>
            </a:extLst>
          </p:cNvPr>
          <p:cNvPicPr>
            <a:picLocks noChangeAspect="1"/>
          </p:cNvPicPr>
          <p:nvPr/>
        </p:nvPicPr>
        <p:blipFill>
          <a:blip r:embed="rId3"/>
          <a:stretch>
            <a:fillRect/>
          </a:stretch>
        </p:blipFill>
        <p:spPr>
          <a:xfrm>
            <a:off x="2295525" y="4673304"/>
            <a:ext cx="7600950" cy="1466850"/>
          </a:xfrm>
          <a:prstGeom prst="rect">
            <a:avLst/>
          </a:prstGeom>
        </p:spPr>
      </p:pic>
    </p:spTree>
    <p:extLst>
      <p:ext uri="{BB962C8B-B14F-4D97-AF65-F5344CB8AC3E}">
        <p14:creationId xmlns:p14="http://schemas.microsoft.com/office/powerpoint/2010/main" val="3214721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666A979BC38DF4AAB1275A32016FDBF" ma:contentTypeVersion="20" ma:contentTypeDescription="Crie um novo documento." ma:contentTypeScope="" ma:versionID="b5a954a23c23e5ff2f9e54c95d6f06e0">
  <xsd:schema xmlns:xsd="http://www.w3.org/2001/XMLSchema" xmlns:xs="http://www.w3.org/2001/XMLSchema" xmlns:p="http://schemas.microsoft.com/office/2006/metadata/properties" xmlns:ns2="e23849bd-efdd-4698-a5e8-6d07bff0b75f" xmlns:ns3="4edbee8a-60af-40c7-a1d3-c9cb7ff0de7c" targetNamespace="http://schemas.microsoft.com/office/2006/metadata/properties" ma:root="true" ma:fieldsID="dba1900a17775bf0174064ff91fc8af9" ns2:_="" ns3:_="">
    <xsd:import namespace="e23849bd-efdd-4698-a5e8-6d07bff0b75f"/>
    <xsd:import namespace="4edbee8a-60af-40c7-a1d3-c9cb7ff0de7c"/>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Details" minOccurs="0"/>
                <xsd:element ref="ns3:SharedWithUsers" minOccurs="0"/>
                <xsd:element ref="ns2:MediaServiceLocation"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3849bd-efdd-4698-a5e8-6d07bff0b7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Estado da aprovação" ma:internalName="Estado_x0020_da_x0020_aprova_x00e7__x00e3_o">
      <xsd:simpleType>
        <xsd:restriction base="dms:Text"/>
      </xsd:simpleType>
    </xsd:element>
    <xsd:element name="lcf76f155ced4ddcb4097134ff3c332f" ma:index="22" nillable="true" ma:taxonomy="true" ma:internalName="lcf76f155ced4ddcb4097134ff3c332f" ma:taxonomyFieldName="MediaServiceImageTags" ma:displayName="Marcações de imagem" ma:readOnly="false" ma:fieldId="{5cf76f15-5ced-4ddc-b409-7134ff3c332f}" ma:taxonomyMulti="true" ma:sspId="a60f0fae-ccbd-443b-a613-a22fb470e024"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dbee8a-60af-40c7-a1d3-c9cb7ff0de7c" elementFormDefault="qualified">
    <xsd:import namespace="http://schemas.microsoft.com/office/2006/documentManagement/types"/>
    <xsd:import namespace="http://schemas.microsoft.com/office/infopath/2007/PartnerControls"/>
    <xsd:element name="SharedWithDetails" ma:index="15" nillable="true" ma:displayName="Detalhes de Compartilhado Com" ma:internalName="SharedWithDetails" ma:readOnly="true">
      <xsd:simpleType>
        <xsd:restriction base="dms:Note">
          <xsd:maxLength value="255"/>
        </xsd:restriction>
      </xsd:simple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3" nillable="true" ma:displayName="Taxonomy Catch All Column" ma:hidden="true" ma:list="{51026482-432d-4692-b32f-0750dfafe8bb}" ma:internalName="TaxCatchAll" ma:showField="CatchAllData" ma:web="4edbee8a-60af-40c7-a1d3-c9cb7ff0de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3849bd-efdd-4698-a5e8-6d07bff0b75f">
      <Terms xmlns="http://schemas.microsoft.com/office/infopath/2007/PartnerControls"/>
    </lcf76f155ced4ddcb4097134ff3c332f>
    <TaxCatchAll xmlns="4edbee8a-60af-40c7-a1d3-c9cb7ff0de7c" xsi:nil="true"/>
    <_Flow_SignoffStatus xmlns="e23849bd-efdd-4698-a5e8-6d07bff0b75f" xsi:nil="true"/>
  </documentManagement>
</p:properties>
</file>

<file path=customXml/itemProps1.xml><?xml version="1.0" encoding="utf-8"?>
<ds:datastoreItem xmlns:ds="http://schemas.openxmlformats.org/officeDocument/2006/customXml" ds:itemID="{DFA5EF7E-FEDD-4B84-8048-57A7AA2773FE}">
  <ds:schemaRefs>
    <ds:schemaRef ds:uri="http://schemas.microsoft.com/sharepoint/v3/contenttype/forms"/>
  </ds:schemaRefs>
</ds:datastoreItem>
</file>

<file path=customXml/itemProps2.xml><?xml version="1.0" encoding="utf-8"?>
<ds:datastoreItem xmlns:ds="http://schemas.openxmlformats.org/officeDocument/2006/customXml" ds:itemID="{A566FC51-E906-4929-B198-8AA19A758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3849bd-efdd-4698-a5e8-6d07bff0b75f"/>
    <ds:schemaRef ds:uri="4edbee8a-60af-40c7-a1d3-c9cb7ff0d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1FA07A-293F-4182-AB4A-00CDE458BEEC}">
  <ds:schemaRefs>
    <ds:schemaRef ds:uri="http://schemas.microsoft.com/office/2006/metadata/properties"/>
    <ds:schemaRef ds:uri="http://schemas.microsoft.com/office/infopath/2007/PartnerControls"/>
    <ds:schemaRef ds:uri="e23849bd-efdd-4698-a5e8-6d07bff0b75f"/>
    <ds:schemaRef ds:uri="4edbee8a-60af-40c7-a1d3-c9cb7ff0de7c"/>
  </ds:schemaRefs>
</ds:datastoreItem>
</file>

<file path=docProps/app.xml><?xml version="1.0" encoding="utf-8"?>
<Properties xmlns="http://schemas.openxmlformats.org/officeDocument/2006/extended-properties" xmlns:vt="http://schemas.openxmlformats.org/officeDocument/2006/docPropsVTypes">
  <TotalTime>381</TotalTime>
  <Words>1092</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23</vt:i4>
      </vt:variant>
    </vt:vector>
  </HeadingPairs>
  <TitlesOfParts>
    <vt:vector size="28" baseType="lpstr">
      <vt:lpstr>Arial</vt:lpstr>
      <vt:lpstr>Calibri</vt:lpstr>
      <vt:lpstr>Calibri Light</vt:lpstr>
      <vt:lpstr>Century Gothic</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Bruna dos Santos Braga</dc:creator>
  <cp:lastModifiedBy>Gregory Veloso Silva</cp:lastModifiedBy>
  <cp:revision>21</cp:revision>
  <dcterms:created xsi:type="dcterms:W3CDTF">2023-07-19T20:57:09Z</dcterms:created>
  <dcterms:modified xsi:type="dcterms:W3CDTF">2024-02-28T17:57:15Z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0x0101000666A979BC38DF4AAB1275A32016FDBF</vt:lpwstr>
  </property>
</Properties>
</file>