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72" r:id="rId6"/>
    <p:sldId id="294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0" r:id="rId15"/>
    <p:sldId id="318" r:id="rId16"/>
    <p:sldId id="319" r:id="rId17"/>
    <p:sldId id="320" r:id="rId18"/>
    <p:sldId id="293" r:id="rId19"/>
    <p:sldId id="25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Veloso Silva" initials="GV" lastIdx="1" clrIdx="0">
    <p:extLst>
      <p:ext uri="{19B8F6BF-5375-455C-9EA6-DF929625EA0E}">
        <p15:presenceInfo xmlns:p15="http://schemas.microsoft.com/office/powerpoint/2012/main" userId="S::gveloso@findes.org.br::be43eae0-d379-4bde-be31-c93a8ca0f9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3AC"/>
    <a:srgbClr val="202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64" autoAdjust="0"/>
  </p:normalViewPr>
  <p:slideViewPr>
    <p:cSldViewPr snapToGrid="0">
      <p:cViewPr varScale="1">
        <p:scale>
          <a:sx n="84" d="100"/>
          <a:sy n="84" d="100"/>
        </p:scale>
        <p:origin x="1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Veloso" userId="c73d16a4a646976d" providerId="LiveId" clId="{254A9757-ADD5-4D6F-A926-2A640EC4E95C}"/>
    <pc:docChg chg="undo custSel addSld delSld modSld sldOrd">
      <pc:chgData name="Gregory Veloso" userId="c73d16a4a646976d" providerId="LiveId" clId="{254A9757-ADD5-4D6F-A926-2A640EC4E95C}" dt="2024-02-18T02:35:28.998" v="76" actId="20577"/>
      <pc:docMkLst>
        <pc:docMk/>
      </pc:docMkLst>
      <pc:sldChg chg="modSp mod">
        <pc:chgData name="Gregory Veloso" userId="c73d16a4a646976d" providerId="LiveId" clId="{254A9757-ADD5-4D6F-A926-2A640EC4E95C}" dt="2024-02-18T02:13:41.988" v="6" actId="14100"/>
        <pc:sldMkLst>
          <pc:docMk/>
          <pc:sldMk cId="543192413" sldId="256"/>
        </pc:sldMkLst>
        <pc:spChg chg="mod">
          <ac:chgData name="Gregory Veloso" userId="c73d16a4a646976d" providerId="LiveId" clId="{254A9757-ADD5-4D6F-A926-2A640EC4E95C}" dt="2024-02-18T02:13:41.988" v="6" actId="14100"/>
          <ac:spMkLst>
            <pc:docMk/>
            <pc:sldMk cId="543192413" sldId="256"/>
            <ac:spMk id="6" creationId="{00000000-0000-0000-0000-000000000000}"/>
          </ac:spMkLst>
        </pc:spChg>
        <pc:picChg chg="mod">
          <ac:chgData name="Gregory Veloso" userId="c73d16a4a646976d" providerId="LiveId" clId="{254A9757-ADD5-4D6F-A926-2A640EC4E95C}" dt="2024-02-18T02:13:37.084" v="4" actId="1076"/>
          <ac:picMkLst>
            <pc:docMk/>
            <pc:sldMk cId="543192413" sldId="256"/>
            <ac:picMk id="23" creationId="{DAF6D871-E5BF-4649-B56C-218575E5CF33}"/>
          </ac:picMkLst>
        </pc:picChg>
      </pc:sldChg>
      <pc:sldChg chg="modSp mod">
        <pc:chgData name="Gregory Veloso" userId="c73d16a4a646976d" providerId="LiveId" clId="{254A9757-ADD5-4D6F-A926-2A640EC4E95C}" dt="2024-02-18T02:35:28.998" v="76" actId="20577"/>
        <pc:sldMkLst>
          <pc:docMk/>
          <pc:sldMk cId="4233530056" sldId="271"/>
        </pc:sldMkLst>
        <pc:spChg chg="mod">
          <ac:chgData name="Gregory Veloso" userId="c73d16a4a646976d" providerId="LiveId" clId="{254A9757-ADD5-4D6F-A926-2A640EC4E95C}" dt="2024-02-18T02:35:28.998" v="76" actId="20577"/>
          <ac:spMkLst>
            <pc:docMk/>
            <pc:sldMk cId="4233530056" sldId="271"/>
            <ac:spMk id="6" creationId="{00000000-0000-0000-0000-000000000000}"/>
          </ac:spMkLst>
        </pc:spChg>
      </pc:sldChg>
      <pc:sldChg chg="addSp delSp modSp mod">
        <pc:chgData name="Gregory Veloso" userId="c73d16a4a646976d" providerId="LiveId" clId="{254A9757-ADD5-4D6F-A926-2A640EC4E95C}" dt="2024-02-18T02:28:58.187" v="42" actId="1076"/>
        <pc:sldMkLst>
          <pc:docMk/>
          <pc:sldMk cId="4093664828" sldId="272"/>
        </pc:sldMkLst>
        <pc:spChg chg="add del mod">
          <ac:chgData name="Gregory Veloso" userId="c73d16a4a646976d" providerId="LiveId" clId="{254A9757-ADD5-4D6F-A926-2A640EC4E95C}" dt="2024-02-18T02:28:01.725" v="35" actId="478"/>
          <ac:spMkLst>
            <pc:docMk/>
            <pc:sldMk cId="4093664828" sldId="272"/>
            <ac:spMk id="2" creationId="{097DDAA1-5781-23A7-48E8-A38614DE24C6}"/>
          </ac:spMkLst>
        </pc:spChg>
        <pc:spChg chg="mod">
          <ac:chgData name="Gregory Veloso" userId="c73d16a4a646976d" providerId="LiveId" clId="{254A9757-ADD5-4D6F-A926-2A640EC4E95C}" dt="2024-02-18T02:25:38.613" v="21" actId="14100"/>
          <ac:spMkLst>
            <pc:docMk/>
            <pc:sldMk cId="4093664828" sldId="272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24:29.871" v="10" actId="20577"/>
          <ac:spMkLst>
            <pc:docMk/>
            <pc:sldMk cId="4093664828" sldId="272"/>
            <ac:spMk id="6" creationId="{00000000-0000-0000-0000-000000000000}"/>
          </ac:spMkLst>
        </pc:spChg>
        <pc:picChg chg="add del mod">
          <ac:chgData name="Gregory Veloso" userId="c73d16a4a646976d" providerId="LiveId" clId="{254A9757-ADD5-4D6F-A926-2A640EC4E95C}" dt="2024-02-18T02:28:03.384" v="36" actId="478"/>
          <ac:picMkLst>
            <pc:docMk/>
            <pc:sldMk cId="4093664828" sldId="272"/>
            <ac:picMk id="3" creationId="{4E6432E7-5A39-2594-72AA-C093DAAC8901}"/>
          </ac:picMkLst>
        </pc:picChg>
        <pc:picChg chg="del">
          <ac:chgData name="Gregory Veloso" userId="c73d16a4a646976d" providerId="LiveId" clId="{254A9757-ADD5-4D6F-A926-2A640EC4E95C}" dt="2024-02-18T02:24:31.964" v="11" actId="478"/>
          <ac:picMkLst>
            <pc:docMk/>
            <pc:sldMk cId="4093664828" sldId="272"/>
            <ac:picMk id="1026" creationId="{BB3F7ACD-5B80-3A82-E647-55C8CFE6985A}"/>
          </ac:picMkLst>
        </pc:picChg>
        <pc:picChg chg="add mod">
          <ac:chgData name="Gregory Veloso" userId="c73d16a4a646976d" providerId="LiveId" clId="{254A9757-ADD5-4D6F-A926-2A640EC4E95C}" dt="2024-02-18T02:28:58.187" v="42" actId="1076"/>
          <ac:picMkLst>
            <pc:docMk/>
            <pc:sldMk cId="4093664828" sldId="272"/>
            <ac:picMk id="1028" creationId="{67F7156F-9E06-5CF6-7F1F-E2BE3DD704B7}"/>
          </ac:picMkLst>
        </pc:picChg>
      </pc:sldChg>
      <pc:sldChg chg="delSp modSp add mod">
        <pc:chgData name="Gregory Veloso" userId="c73d16a4a646976d" providerId="LiveId" clId="{254A9757-ADD5-4D6F-A926-2A640EC4E95C}" dt="2024-02-18T02:27:58.003" v="34" actId="1076"/>
        <pc:sldMkLst>
          <pc:docMk/>
          <pc:sldMk cId="1892459238" sldId="273"/>
        </pc:sldMkLst>
        <pc:spChg chg="mod">
          <ac:chgData name="Gregory Veloso" userId="c73d16a4a646976d" providerId="LiveId" clId="{254A9757-ADD5-4D6F-A926-2A640EC4E95C}" dt="2024-02-18T02:27:54.307" v="32" actId="1076"/>
          <ac:spMkLst>
            <pc:docMk/>
            <pc:sldMk cId="1892459238" sldId="273"/>
            <ac:spMk id="2" creationId="{097DDAA1-5781-23A7-48E8-A38614DE24C6}"/>
          </ac:spMkLst>
        </pc:spChg>
        <pc:spChg chg="del">
          <ac:chgData name="Gregory Veloso" userId="c73d16a4a646976d" providerId="LiveId" clId="{254A9757-ADD5-4D6F-A926-2A640EC4E95C}" dt="2024-02-18T02:27:46.394" v="30" actId="478"/>
          <ac:spMkLst>
            <pc:docMk/>
            <pc:sldMk cId="1892459238" sldId="273"/>
            <ac:spMk id="5" creationId="{00000000-0000-0000-0000-000000000000}"/>
          </ac:spMkLst>
        </pc:spChg>
        <pc:picChg chg="mod">
          <ac:chgData name="Gregory Veloso" userId="c73d16a4a646976d" providerId="LiveId" clId="{254A9757-ADD5-4D6F-A926-2A640EC4E95C}" dt="2024-02-18T02:27:58.003" v="34" actId="1076"/>
          <ac:picMkLst>
            <pc:docMk/>
            <pc:sldMk cId="1892459238" sldId="273"/>
            <ac:picMk id="3" creationId="{4E6432E7-5A39-2594-72AA-C093DAAC8901}"/>
          </ac:picMkLst>
        </pc:picChg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4150348002" sldId="273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433603356" sldId="274"/>
        </pc:sldMkLst>
      </pc:sldChg>
      <pc:sldChg chg="addSp delSp modSp add mod ord">
        <pc:chgData name="Gregory Veloso" userId="c73d16a4a646976d" providerId="LiveId" clId="{254A9757-ADD5-4D6F-A926-2A640EC4E95C}" dt="2024-02-18T02:31:22.491" v="52" actId="1076"/>
        <pc:sldMkLst>
          <pc:docMk/>
          <pc:sldMk cId="3507579294" sldId="274"/>
        </pc:sldMkLst>
        <pc:spChg chg="mod">
          <ac:chgData name="Gregory Veloso" userId="c73d16a4a646976d" providerId="LiveId" clId="{254A9757-ADD5-4D6F-A926-2A640EC4E95C}" dt="2024-02-18T02:30:54.749" v="47"/>
          <ac:spMkLst>
            <pc:docMk/>
            <pc:sldMk cId="3507579294" sldId="274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30:34.529" v="46"/>
          <ac:spMkLst>
            <pc:docMk/>
            <pc:sldMk cId="3507579294" sldId="274"/>
            <ac:spMk id="6" creationId="{00000000-0000-0000-0000-000000000000}"/>
          </ac:spMkLst>
        </pc:spChg>
        <pc:picChg chg="add mod">
          <ac:chgData name="Gregory Veloso" userId="c73d16a4a646976d" providerId="LiveId" clId="{254A9757-ADD5-4D6F-A926-2A640EC4E95C}" dt="2024-02-18T02:31:22.491" v="52" actId="1076"/>
          <ac:picMkLst>
            <pc:docMk/>
            <pc:sldMk cId="3507579294" sldId="274"/>
            <ac:picMk id="2" creationId="{2BCAB5D8-9530-6837-5606-C48DD5204C2A}"/>
          </ac:picMkLst>
        </pc:picChg>
        <pc:picChg chg="del">
          <ac:chgData name="Gregory Veloso" userId="c73d16a4a646976d" providerId="LiveId" clId="{254A9757-ADD5-4D6F-A926-2A640EC4E95C}" dt="2024-02-18T02:30:56.845" v="48" actId="478"/>
          <ac:picMkLst>
            <pc:docMk/>
            <pc:sldMk cId="3507579294" sldId="274"/>
            <ac:picMk id="1028" creationId="{67F7156F-9E06-5CF6-7F1F-E2BE3DD704B7}"/>
          </ac:picMkLst>
        </pc:picChg>
      </pc:sldChg>
      <pc:sldChg chg="addSp delSp modSp add mod">
        <pc:chgData name="Gregory Veloso" userId="c73d16a4a646976d" providerId="LiveId" clId="{254A9757-ADD5-4D6F-A926-2A640EC4E95C}" dt="2024-02-18T02:32:03.708" v="60" actId="1076"/>
        <pc:sldMkLst>
          <pc:docMk/>
          <pc:sldMk cId="1424919318" sldId="275"/>
        </pc:sldMkLst>
        <pc:spChg chg="mod">
          <ac:chgData name="Gregory Veloso" userId="c73d16a4a646976d" providerId="LiveId" clId="{254A9757-ADD5-4D6F-A926-2A640EC4E95C}" dt="2024-02-18T02:31:45.856" v="55"/>
          <ac:spMkLst>
            <pc:docMk/>
            <pc:sldMk cId="1424919318" sldId="275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31:36.640" v="54"/>
          <ac:spMkLst>
            <pc:docMk/>
            <pc:sldMk cId="1424919318" sldId="275"/>
            <ac:spMk id="6" creationId="{00000000-0000-0000-0000-000000000000}"/>
          </ac:spMkLst>
        </pc:spChg>
        <pc:picChg chg="del">
          <ac:chgData name="Gregory Veloso" userId="c73d16a4a646976d" providerId="LiveId" clId="{254A9757-ADD5-4D6F-A926-2A640EC4E95C}" dt="2024-02-18T02:31:55.268" v="56" actId="478"/>
          <ac:picMkLst>
            <pc:docMk/>
            <pc:sldMk cId="1424919318" sldId="275"/>
            <ac:picMk id="2" creationId="{2BCAB5D8-9530-6837-5606-C48DD5204C2A}"/>
          </ac:picMkLst>
        </pc:picChg>
        <pc:picChg chg="add mod">
          <ac:chgData name="Gregory Veloso" userId="c73d16a4a646976d" providerId="LiveId" clId="{254A9757-ADD5-4D6F-A926-2A640EC4E95C}" dt="2024-02-18T02:32:03.708" v="60" actId="1076"/>
          <ac:picMkLst>
            <pc:docMk/>
            <pc:sldMk cId="1424919318" sldId="275"/>
            <ac:picMk id="3" creationId="{6B729D91-347A-9EDE-496F-7C28FC1A5EFF}"/>
          </ac:picMkLst>
        </pc:picChg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976172848" sldId="275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320391714" sldId="276"/>
        </pc:sldMkLst>
      </pc:sldChg>
      <pc:sldChg chg="addSp delSp modSp add mod">
        <pc:chgData name="Gregory Veloso" userId="c73d16a4a646976d" providerId="LiveId" clId="{254A9757-ADD5-4D6F-A926-2A640EC4E95C}" dt="2024-02-18T02:33:34.796" v="74" actId="14100"/>
        <pc:sldMkLst>
          <pc:docMk/>
          <pc:sldMk cId="1403048766" sldId="276"/>
        </pc:sldMkLst>
        <pc:spChg chg="mod">
          <ac:chgData name="Gregory Veloso" userId="c73d16a4a646976d" providerId="LiveId" clId="{254A9757-ADD5-4D6F-A926-2A640EC4E95C}" dt="2024-02-18T02:33:20.965" v="71" actId="14100"/>
          <ac:spMkLst>
            <pc:docMk/>
            <pc:sldMk cId="1403048766" sldId="276"/>
            <ac:spMk id="5" creationId="{00000000-0000-0000-0000-000000000000}"/>
          </ac:spMkLst>
        </pc:spChg>
        <pc:spChg chg="mod">
          <ac:chgData name="Gregory Veloso" userId="c73d16a4a646976d" providerId="LiveId" clId="{254A9757-ADD5-4D6F-A926-2A640EC4E95C}" dt="2024-02-18T02:32:25.074" v="63"/>
          <ac:spMkLst>
            <pc:docMk/>
            <pc:sldMk cId="1403048766" sldId="276"/>
            <ac:spMk id="6" creationId="{00000000-0000-0000-0000-000000000000}"/>
          </ac:spMkLst>
        </pc:spChg>
        <pc:picChg chg="add mod">
          <ac:chgData name="Gregory Veloso" userId="c73d16a4a646976d" providerId="LiveId" clId="{254A9757-ADD5-4D6F-A926-2A640EC4E95C}" dt="2024-02-18T02:33:34.796" v="74" actId="14100"/>
          <ac:picMkLst>
            <pc:docMk/>
            <pc:sldMk cId="1403048766" sldId="276"/>
            <ac:picMk id="2" creationId="{59C52FC4-A6EA-22E8-877E-57F2BFBFD40E}"/>
          </ac:picMkLst>
        </pc:picChg>
        <pc:picChg chg="del">
          <ac:chgData name="Gregory Veloso" userId="c73d16a4a646976d" providerId="LiveId" clId="{254A9757-ADD5-4D6F-A926-2A640EC4E95C}" dt="2024-02-18T02:32:44.489" v="65" actId="478"/>
          <ac:picMkLst>
            <pc:docMk/>
            <pc:sldMk cId="1403048766" sldId="276"/>
            <ac:picMk id="3" creationId="{6B729D91-347A-9EDE-496F-7C28FC1A5EFF}"/>
          </ac:picMkLst>
        </pc:picChg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86987206" sldId="277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052433858" sldId="279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1668072349" sldId="280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125912163" sldId="281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3439739761" sldId="282"/>
        </pc:sldMkLst>
      </pc:sldChg>
      <pc:sldChg chg="del">
        <pc:chgData name="Gregory Veloso" userId="c73d16a4a646976d" providerId="LiveId" clId="{254A9757-ADD5-4D6F-A926-2A640EC4E95C}" dt="2024-02-18T02:13:52.829" v="7" actId="47"/>
        <pc:sldMkLst>
          <pc:docMk/>
          <pc:sldMk cId="2392191878" sldId="283"/>
        </pc:sldMkLst>
      </pc:sldChg>
    </pc:docChg>
  </pc:docChgLst>
  <pc:docChgLst>
    <pc:chgData name="Gregory Veloso" userId="c73d16a4a646976d" providerId="LiveId" clId="{94590F5D-69DD-41D0-86AA-9E55BB413744}"/>
    <pc:docChg chg="undo custSel addSld delSld modSld sldOrd">
      <pc:chgData name="Gregory Veloso" userId="c73d16a4a646976d" providerId="LiveId" clId="{94590F5D-69DD-41D0-86AA-9E55BB413744}" dt="2024-02-18T00:39:19.707" v="245" actId="20577"/>
      <pc:docMkLst>
        <pc:docMk/>
      </pc:docMkLst>
      <pc:sldChg chg="modSp mod">
        <pc:chgData name="Gregory Veloso" userId="c73d16a4a646976d" providerId="LiveId" clId="{94590F5D-69DD-41D0-86AA-9E55BB413744}" dt="2024-02-17T23:42:21.986" v="4" actId="20577"/>
        <pc:sldMkLst>
          <pc:docMk/>
          <pc:sldMk cId="543192413" sldId="256"/>
        </pc:sldMkLst>
        <pc:spChg chg="mod">
          <ac:chgData name="Gregory Veloso" userId="c73d16a4a646976d" providerId="LiveId" clId="{94590F5D-69DD-41D0-86AA-9E55BB413744}" dt="2024-02-17T23:42:21.986" v="4" actId="20577"/>
          <ac:spMkLst>
            <pc:docMk/>
            <pc:sldMk cId="543192413" sldId="256"/>
            <ac:spMk id="6" creationId="{00000000-0000-0000-0000-000000000000}"/>
          </ac:spMkLst>
        </pc:spChg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583228342" sldId="257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102511771" sldId="25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096301188" sldId="262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827692154" sldId="263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280876574" sldId="264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965599508" sldId="265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101368311" sldId="266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182716095" sldId="267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108752136" sldId="26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225655528" sldId="269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246431895" sldId="270"/>
        </pc:sldMkLst>
      </pc:sldChg>
      <pc:sldChg chg="modSp mod">
        <pc:chgData name="Gregory Veloso" userId="c73d16a4a646976d" providerId="LiveId" clId="{94590F5D-69DD-41D0-86AA-9E55BB413744}" dt="2024-02-18T00:39:19.707" v="245" actId="20577"/>
        <pc:sldMkLst>
          <pc:docMk/>
          <pc:sldMk cId="4233530056" sldId="271"/>
        </pc:sldMkLst>
        <pc:spChg chg="mod">
          <ac:chgData name="Gregory Veloso" userId="c73d16a4a646976d" providerId="LiveId" clId="{94590F5D-69DD-41D0-86AA-9E55BB413744}" dt="2024-02-18T00:39:19.707" v="245" actId="20577"/>
          <ac:spMkLst>
            <pc:docMk/>
            <pc:sldMk cId="4233530056" sldId="271"/>
            <ac:spMk id="6" creationId="{00000000-0000-0000-0000-000000000000}"/>
          </ac:spMkLst>
        </pc:spChg>
      </pc:sldChg>
      <pc:sldChg chg="modSp mod">
        <pc:chgData name="Gregory Veloso" userId="c73d16a4a646976d" providerId="LiveId" clId="{94590F5D-69DD-41D0-86AA-9E55BB413744}" dt="2024-02-17T23:43:50.261" v="10" actId="113"/>
        <pc:sldMkLst>
          <pc:docMk/>
          <pc:sldMk cId="4093664828" sldId="272"/>
        </pc:sldMkLst>
        <pc:spChg chg="mod">
          <ac:chgData name="Gregory Veloso" userId="c73d16a4a646976d" providerId="LiveId" clId="{94590F5D-69DD-41D0-86AA-9E55BB413744}" dt="2024-02-17T23:43:50.261" v="10" actId="113"/>
          <ac:spMkLst>
            <pc:docMk/>
            <pc:sldMk cId="4093664828" sldId="272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3:21.841" v="7"/>
          <ac:spMkLst>
            <pc:docMk/>
            <pc:sldMk cId="4093664828" sldId="272"/>
            <ac:spMk id="6" creationId="{00000000-0000-0000-0000-000000000000}"/>
          </ac:spMkLst>
        </pc:sp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4128409774" sldId="273"/>
        </pc:sldMkLst>
      </pc:sldChg>
      <pc:sldChg chg="delSp modSp add mod">
        <pc:chgData name="Gregory Veloso" userId="c73d16a4a646976d" providerId="LiveId" clId="{94590F5D-69DD-41D0-86AA-9E55BB413744}" dt="2024-02-18T00:30:27.187" v="220" actId="14100"/>
        <pc:sldMkLst>
          <pc:docMk/>
          <pc:sldMk cId="4150348002" sldId="273"/>
        </pc:sldMkLst>
        <pc:spChg chg="mod">
          <ac:chgData name="Gregory Veloso" userId="c73d16a4a646976d" providerId="LiveId" clId="{94590F5D-69DD-41D0-86AA-9E55BB413744}" dt="2024-02-18T00:30:27.187" v="220" actId="14100"/>
          <ac:spMkLst>
            <pc:docMk/>
            <pc:sldMk cId="4150348002" sldId="273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5:44.470" v="12"/>
          <ac:spMkLst>
            <pc:docMk/>
            <pc:sldMk cId="4150348002" sldId="273"/>
            <ac:spMk id="6" creationId="{00000000-0000-0000-0000-000000000000}"/>
          </ac:spMkLst>
        </pc:spChg>
        <pc:picChg chg="del">
          <ac:chgData name="Gregory Veloso" userId="c73d16a4a646976d" providerId="LiveId" clId="{94590F5D-69DD-41D0-86AA-9E55BB413744}" dt="2024-02-18T00:29:59.179" v="215" actId="478"/>
          <ac:picMkLst>
            <pc:docMk/>
            <pc:sldMk cId="4150348002" sldId="273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826979628" sldId="274"/>
        </pc:sldMkLst>
      </pc:sldChg>
      <pc:sldChg chg="delSp modSp add mod">
        <pc:chgData name="Gregory Veloso" userId="c73d16a4a646976d" providerId="LiveId" clId="{94590F5D-69DD-41D0-86AA-9E55BB413744}" dt="2024-02-18T00:30:18.602" v="219" actId="14100"/>
        <pc:sldMkLst>
          <pc:docMk/>
          <pc:sldMk cId="2433603356" sldId="274"/>
        </pc:sldMkLst>
        <pc:spChg chg="mod">
          <ac:chgData name="Gregory Veloso" userId="c73d16a4a646976d" providerId="LiveId" clId="{94590F5D-69DD-41D0-86AA-9E55BB413744}" dt="2024-02-18T00:30:18.602" v="219" actId="14100"/>
          <ac:spMkLst>
            <pc:docMk/>
            <pc:sldMk cId="2433603356" sldId="274"/>
            <ac:spMk id="5" creationId="{00000000-0000-0000-0000-000000000000}"/>
          </ac:spMkLst>
        </pc:spChg>
        <pc:picChg chg="del mod">
          <ac:chgData name="Gregory Veloso" userId="c73d16a4a646976d" providerId="LiveId" clId="{94590F5D-69DD-41D0-86AA-9E55BB413744}" dt="2024-02-18T00:30:06.931" v="217" actId="478"/>
          <ac:picMkLst>
            <pc:docMk/>
            <pc:sldMk cId="2433603356" sldId="274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2535355651" sldId="275"/>
        </pc:sldMkLst>
      </pc:sldChg>
      <pc:sldChg chg="addSp delSp modSp add mod">
        <pc:chgData name="Gregory Veloso" userId="c73d16a4a646976d" providerId="LiveId" clId="{94590F5D-69DD-41D0-86AA-9E55BB413744}" dt="2024-02-18T00:28:27.921" v="211" actId="1076"/>
        <pc:sldMkLst>
          <pc:docMk/>
          <pc:sldMk cId="2976172848" sldId="275"/>
        </pc:sldMkLst>
        <pc:spChg chg="mod">
          <ac:chgData name="Gregory Veloso" userId="c73d16a4a646976d" providerId="LiveId" clId="{94590F5D-69DD-41D0-86AA-9E55BB413744}" dt="2024-02-17T23:50:20.274" v="53"/>
          <ac:spMkLst>
            <pc:docMk/>
            <pc:sldMk cId="2976172848" sldId="275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9:45.283" v="52" actId="14100"/>
          <ac:spMkLst>
            <pc:docMk/>
            <pc:sldMk cId="2976172848" sldId="275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28:27.921" v="211" actId="1076"/>
          <ac:picMkLst>
            <pc:docMk/>
            <pc:sldMk cId="2976172848" sldId="275"/>
            <ac:picMk id="2" creationId="{BF39EE93-45C3-6BC3-DF04-658C0EF41A01}"/>
          </ac:picMkLst>
        </pc:picChg>
        <pc:picChg chg="del">
          <ac:chgData name="Gregory Veloso" userId="c73d16a4a646976d" providerId="LiveId" clId="{94590F5D-69DD-41D0-86AA-9E55BB413744}" dt="2024-02-18T00:28:13.728" v="206" actId="478"/>
          <ac:picMkLst>
            <pc:docMk/>
            <pc:sldMk cId="2976172848" sldId="275"/>
            <ac:picMk id="1026" creationId="{BB3F7ACD-5B80-3A82-E647-55C8CFE6985A}"/>
          </ac:picMkLst>
        </pc:picChg>
      </pc:sldChg>
      <pc:sldChg chg="addSp delSp modSp add mod">
        <pc:chgData name="Gregory Veloso" userId="c73d16a4a646976d" providerId="LiveId" clId="{94590F5D-69DD-41D0-86AA-9E55BB413744}" dt="2024-02-18T00:35:59.017" v="223" actId="1076"/>
        <pc:sldMkLst>
          <pc:docMk/>
          <pc:sldMk cId="320391714" sldId="276"/>
        </pc:sldMkLst>
        <pc:spChg chg="mod">
          <ac:chgData name="Gregory Veloso" userId="c73d16a4a646976d" providerId="LiveId" clId="{94590F5D-69DD-41D0-86AA-9E55BB413744}" dt="2024-02-17T23:52:46.601" v="77" actId="20577"/>
          <ac:spMkLst>
            <pc:docMk/>
            <pc:sldMk cId="320391714" sldId="276"/>
            <ac:spMk id="5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35:59.017" v="223" actId="1076"/>
          <ac:picMkLst>
            <pc:docMk/>
            <pc:sldMk cId="320391714" sldId="276"/>
            <ac:picMk id="2" creationId="{3982C798-D9B0-4104-9877-4199689D4A16}"/>
          </ac:picMkLst>
        </pc:picChg>
        <pc:picChg chg="del">
          <ac:chgData name="Gregory Veloso" userId="c73d16a4a646976d" providerId="LiveId" clId="{94590F5D-69DD-41D0-86AA-9E55BB413744}" dt="2024-02-18T00:35:53.552" v="222" actId="478"/>
          <ac:picMkLst>
            <pc:docMk/>
            <pc:sldMk cId="320391714" sldId="276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4030849325" sldId="276"/>
        </pc:sldMkLst>
      </pc:sldChg>
      <pc:sldChg chg="addSp delSp modSp add mod">
        <pc:chgData name="Gregory Veloso" userId="c73d16a4a646976d" providerId="LiveId" clId="{94590F5D-69DD-41D0-86AA-9E55BB413744}" dt="2024-02-18T00:36:24.325" v="228" actId="6549"/>
        <pc:sldMkLst>
          <pc:docMk/>
          <pc:sldMk cId="286987206" sldId="277"/>
        </pc:sldMkLst>
        <pc:spChg chg="mod">
          <ac:chgData name="Gregory Veloso" userId="c73d16a4a646976d" providerId="LiveId" clId="{94590F5D-69DD-41D0-86AA-9E55BB413744}" dt="2024-02-18T00:36:24.325" v="228" actId="6549"/>
          <ac:spMkLst>
            <pc:docMk/>
            <pc:sldMk cId="286987206" sldId="277"/>
            <ac:spMk id="5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36:16.264" v="226" actId="1076"/>
          <ac:picMkLst>
            <pc:docMk/>
            <pc:sldMk cId="286987206" sldId="277"/>
            <ac:picMk id="2" creationId="{2C0A9268-9E51-D494-6BB1-49E3CB9D634E}"/>
          </ac:picMkLst>
        </pc:picChg>
        <pc:picChg chg="del">
          <ac:chgData name="Gregory Veloso" userId="c73d16a4a646976d" providerId="LiveId" clId="{94590F5D-69DD-41D0-86AA-9E55BB413744}" dt="2024-02-18T00:36:11.211" v="224" actId="478"/>
          <ac:picMkLst>
            <pc:docMk/>
            <pc:sldMk cId="286987206" sldId="277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748393897" sldId="277"/>
        </pc:sldMkLst>
      </pc:sldChg>
      <pc:sldChg chg="add del">
        <pc:chgData name="Gregory Veloso" userId="c73d16a4a646976d" providerId="LiveId" clId="{94590F5D-69DD-41D0-86AA-9E55BB413744}" dt="2024-02-18T00:36:36.324" v="229" actId="47"/>
        <pc:sldMkLst>
          <pc:docMk/>
          <pc:sldMk cId="3664196633" sldId="27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104769674" sldId="27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148720888" sldId="279"/>
        </pc:sldMkLst>
      </pc:sldChg>
      <pc:sldChg chg="addSp delSp modSp add del mod">
        <pc:chgData name="Gregory Veloso" userId="c73d16a4a646976d" providerId="LiveId" clId="{94590F5D-69DD-41D0-86AA-9E55BB413744}" dt="2024-02-18T00:38:28.033" v="241" actId="1076"/>
        <pc:sldMkLst>
          <pc:docMk/>
          <pc:sldMk cId="2052433858" sldId="279"/>
        </pc:sldMkLst>
        <pc:spChg chg="mod">
          <ac:chgData name="Gregory Veloso" userId="c73d16a4a646976d" providerId="LiveId" clId="{94590F5D-69DD-41D0-86AA-9E55BB413744}" dt="2024-02-18T00:36:59.421" v="234" actId="20577"/>
          <ac:spMkLst>
            <pc:docMk/>
            <pc:sldMk cId="2052433858" sldId="279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10:20.098" v="110" actId="14100"/>
          <ac:spMkLst>
            <pc:docMk/>
            <pc:sldMk cId="2052433858" sldId="279"/>
            <ac:spMk id="6" creationId="{00000000-0000-0000-0000-000000000000}"/>
          </ac:spMkLst>
        </pc:spChg>
        <pc:picChg chg="del">
          <ac:chgData name="Gregory Veloso" userId="c73d16a4a646976d" providerId="LiveId" clId="{94590F5D-69DD-41D0-86AA-9E55BB413744}" dt="2024-02-18T00:36:49.806" v="232" actId="478"/>
          <ac:picMkLst>
            <pc:docMk/>
            <pc:sldMk cId="2052433858" sldId="279"/>
            <ac:picMk id="1026" creationId="{BB3F7ACD-5B80-3A82-E647-55C8CFE6985A}"/>
          </ac:picMkLst>
        </pc:picChg>
        <pc:picChg chg="add mod">
          <ac:chgData name="Gregory Veloso" userId="c73d16a4a646976d" providerId="LiveId" clId="{94590F5D-69DD-41D0-86AA-9E55BB413744}" dt="2024-02-18T00:38:28.033" v="241" actId="1076"/>
          <ac:picMkLst>
            <pc:docMk/>
            <pc:sldMk cId="2052433858" sldId="279"/>
            <ac:picMk id="2050" creationId="{8327441B-053F-F9CD-6346-2330A1AC2242}"/>
          </ac:picMkLst>
        </pc:picChg>
      </pc:sldChg>
      <pc:sldChg chg="addSp delSp modSp add mod">
        <pc:chgData name="Gregory Veloso" userId="c73d16a4a646976d" providerId="LiveId" clId="{94590F5D-69DD-41D0-86AA-9E55BB413744}" dt="2024-02-18T00:15:02.450" v="144" actId="1076"/>
        <pc:sldMkLst>
          <pc:docMk/>
          <pc:sldMk cId="1668072349" sldId="280"/>
        </pc:sldMkLst>
        <pc:spChg chg="mod">
          <ac:chgData name="Gregory Veloso" userId="c73d16a4a646976d" providerId="LiveId" clId="{94590F5D-69DD-41D0-86AA-9E55BB413744}" dt="2024-02-18T00:14:41.395" v="140" actId="14100"/>
          <ac:spMkLst>
            <pc:docMk/>
            <pc:sldMk cId="1668072349" sldId="280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14:29.809" v="137" actId="20577"/>
          <ac:spMkLst>
            <pc:docMk/>
            <pc:sldMk cId="1668072349" sldId="280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15:02.450" v="144" actId="1076"/>
          <ac:picMkLst>
            <pc:docMk/>
            <pc:sldMk cId="1668072349" sldId="280"/>
            <ac:picMk id="2" creationId="{7CA28E61-5388-20D5-B478-B15DF7EE4CA5}"/>
          </ac:picMkLst>
        </pc:picChg>
        <pc:picChg chg="del">
          <ac:chgData name="Gregory Veloso" userId="c73d16a4a646976d" providerId="LiveId" clId="{94590F5D-69DD-41D0-86AA-9E55BB413744}" dt="2024-02-18T00:14:37.050" v="139" actId="478"/>
          <ac:picMkLst>
            <pc:docMk/>
            <pc:sldMk cId="1668072349" sldId="280"/>
            <ac:picMk id="1026" creationId="{BB3F7ACD-5B80-3A82-E647-55C8CFE6985A}"/>
          </ac:picMkLst>
        </pc:picChg>
      </pc:sldChg>
      <pc:sldChg chg="addSp delSp modSp add mod">
        <pc:chgData name="Gregory Veloso" userId="c73d16a4a646976d" providerId="LiveId" clId="{94590F5D-69DD-41D0-86AA-9E55BB413744}" dt="2024-02-18T00:21:01.991" v="172" actId="1035"/>
        <pc:sldMkLst>
          <pc:docMk/>
          <pc:sldMk cId="2125912163" sldId="281"/>
        </pc:sldMkLst>
        <pc:spChg chg="mod">
          <ac:chgData name="Gregory Veloso" userId="c73d16a4a646976d" providerId="LiveId" clId="{94590F5D-69DD-41D0-86AA-9E55BB413744}" dt="2024-02-18T00:15:37.865" v="150" actId="1076"/>
          <ac:spMkLst>
            <pc:docMk/>
            <pc:sldMk cId="2125912163" sldId="281"/>
            <ac:spMk id="5" creationId="{00000000-0000-0000-0000-000000000000}"/>
          </ac:spMkLst>
        </pc:spChg>
        <pc:picChg chg="add del mod">
          <ac:chgData name="Gregory Veloso" userId="c73d16a4a646976d" providerId="LiveId" clId="{94590F5D-69DD-41D0-86AA-9E55BB413744}" dt="2024-02-18T00:20:59.201" v="169" actId="478"/>
          <ac:picMkLst>
            <pc:docMk/>
            <pc:sldMk cId="2125912163" sldId="281"/>
            <ac:picMk id="2" creationId="{7CA28E61-5388-20D5-B478-B15DF7EE4CA5}"/>
          </ac:picMkLst>
        </pc:picChg>
        <pc:picChg chg="add mod">
          <ac:chgData name="Gregory Veloso" userId="c73d16a4a646976d" providerId="LiveId" clId="{94590F5D-69DD-41D0-86AA-9E55BB413744}" dt="2024-02-18T00:20:45.773" v="164"/>
          <ac:picMkLst>
            <pc:docMk/>
            <pc:sldMk cId="2125912163" sldId="281"/>
            <ac:picMk id="3" creationId="{373D7FBC-691D-6851-01B2-AE7D1D7356CB}"/>
          </ac:picMkLst>
        </pc:picChg>
        <pc:picChg chg="add mod">
          <ac:chgData name="Gregory Veloso" userId="c73d16a4a646976d" providerId="LiveId" clId="{94590F5D-69DD-41D0-86AA-9E55BB413744}" dt="2024-02-18T00:21:01.991" v="172" actId="1035"/>
          <ac:picMkLst>
            <pc:docMk/>
            <pc:sldMk cId="2125912163" sldId="281"/>
            <ac:picMk id="4" creationId="{DFB4B80B-9626-A1E5-D83A-FDEAC0A6D11B}"/>
          </ac:picMkLst>
        </pc:picChg>
      </pc:sldChg>
      <pc:sldChg chg="addSp delSp modSp add mod ord">
        <pc:chgData name="Gregory Veloso" userId="c73d16a4a646976d" providerId="LiveId" clId="{94590F5D-69DD-41D0-86AA-9E55BB413744}" dt="2024-02-18T00:21:39.474" v="186" actId="478"/>
        <pc:sldMkLst>
          <pc:docMk/>
          <pc:sldMk cId="3439739761" sldId="282"/>
        </pc:sldMkLst>
        <pc:spChg chg="mod">
          <ac:chgData name="Gregory Veloso" userId="c73d16a4a646976d" providerId="LiveId" clId="{94590F5D-69DD-41D0-86AA-9E55BB413744}" dt="2024-02-18T00:21:20.493" v="173"/>
          <ac:spMkLst>
            <pc:docMk/>
            <pc:sldMk cId="3439739761" sldId="282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21:24.019" v="179" actId="20577"/>
          <ac:spMkLst>
            <pc:docMk/>
            <pc:sldMk cId="3439739761" sldId="282"/>
            <ac:spMk id="6" creationId="{00000000-0000-0000-0000-000000000000}"/>
          </ac:spMkLst>
        </pc:spChg>
        <pc:picChg chg="del mod">
          <ac:chgData name="Gregory Veloso" userId="c73d16a4a646976d" providerId="LiveId" clId="{94590F5D-69DD-41D0-86AA-9E55BB413744}" dt="2024-02-18T00:21:39.474" v="186" actId="478"/>
          <ac:picMkLst>
            <pc:docMk/>
            <pc:sldMk cId="3439739761" sldId="282"/>
            <ac:picMk id="2" creationId="{7CA28E61-5388-20D5-B478-B15DF7EE4CA5}"/>
          </ac:picMkLst>
        </pc:picChg>
        <pc:picChg chg="add mod">
          <ac:chgData name="Gregory Veloso" userId="c73d16a4a646976d" providerId="LiveId" clId="{94590F5D-69DD-41D0-86AA-9E55BB413744}" dt="2024-02-18T00:21:37.498" v="184" actId="1076"/>
          <ac:picMkLst>
            <pc:docMk/>
            <pc:sldMk cId="3439739761" sldId="282"/>
            <ac:picMk id="3" creationId="{64728822-E671-53AE-F05F-68B4B6B93ACC}"/>
          </ac:picMkLst>
        </pc:picChg>
      </pc:sldChg>
      <pc:sldChg chg="addSp delSp modSp add mod">
        <pc:chgData name="Gregory Veloso" userId="c73d16a4a646976d" providerId="LiveId" clId="{94590F5D-69DD-41D0-86AA-9E55BB413744}" dt="2024-02-18T00:24:32.329" v="205" actId="14100"/>
        <pc:sldMkLst>
          <pc:docMk/>
          <pc:sldMk cId="2392191878" sldId="283"/>
        </pc:sldMkLst>
        <pc:spChg chg="mod">
          <ac:chgData name="Gregory Veloso" userId="c73d16a4a646976d" providerId="LiveId" clId="{94590F5D-69DD-41D0-86AA-9E55BB413744}" dt="2024-02-18T00:23:07.353" v="201" actId="1076"/>
          <ac:spMkLst>
            <pc:docMk/>
            <pc:sldMk cId="2392191878" sldId="283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23:04.226" v="200" actId="20577"/>
          <ac:spMkLst>
            <pc:docMk/>
            <pc:sldMk cId="2392191878" sldId="283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24:32.329" v="205" actId="14100"/>
          <ac:picMkLst>
            <pc:docMk/>
            <pc:sldMk cId="2392191878" sldId="283"/>
            <ac:picMk id="2" creationId="{C4C2DEE1-9C4A-D210-57D7-882AF6CAE4F7}"/>
          </ac:picMkLst>
        </pc:picChg>
        <pc:picChg chg="del">
          <ac:chgData name="Gregory Veloso" userId="c73d16a4a646976d" providerId="LiveId" clId="{94590F5D-69DD-41D0-86AA-9E55BB413744}" dt="2024-02-18T00:22:54.145" v="189" actId="478"/>
          <ac:picMkLst>
            <pc:docMk/>
            <pc:sldMk cId="2392191878" sldId="283"/>
            <ac:picMk id="3" creationId="{64728822-E671-53AE-F05F-68B4B6B93ACC}"/>
          </ac:picMkLst>
        </pc:picChg>
      </pc:sldChg>
    </pc:docChg>
  </pc:docChgLst>
  <pc:docChgLst>
    <pc:chgData name="Bruna dos Santos Braga" userId="S::bbraga@findes.org.br::d69bffd5-4c11-4544-9631-8d905f6c93e2" providerId="AD" clId="Web-{BC8F6ED1-1C9C-706E-9D4C-51EA8A971E59}"/>
    <pc:docChg chg="modSld">
      <pc:chgData name="Bruna dos Santos Braga" userId="S::bbraga@findes.org.br::d69bffd5-4c11-4544-9631-8d905f6c93e2" providerId="AD" clId="Web-{BC8F6ED1-1C9C-706E-9D4C-51EA8A971E59}" dt="2023-08-21T20:37:08.405" v="0"/>
      <pc:docMkLst>
        <pc:docMk/>
      </pc:docMkLst>
      <pc:sldChg chg="addSp">
        <pc:chgData name="Bruna dos Santos Braga" userId="S::bbraga@findes.org.br::d69bffd5-4c11-4544-9631-8d905f6c93e2" providerId="AD" clId="Web-{BC8F6ED1-1C9C-706E-9D4C-51EA8A971E59}" dt="2023-08-21T20:37:08.405" v="0"/>
        <pc:sldMkLst>
          <pc:docMk/>
          <pc:sldMk cId="543192413" sldId="256"/>
        </pc:sldMkLst>
        <pc:spChg chg="add">
          <ac:chgData name="Bruna dos Santos Braga" userId="S::bbraga@findes.org.br::d69bffd5-4c11-4544-9631-8d905f6c93e2" providerId="AD" clId="Web-{BC8F6ED1-1C9C-706E-9D4C-51EA8A971E59}" dt="2023-08-21T20:37:08.405" v="0"/>
          <ac:spMkLst>
            <pc:docMk/>
            <pc:sldMk cId="543192413" sldId="256"/>
            <ac:spMk id="2" creationId="{2BA1CCBD-84AC-33CA-0BEB-0EA8C35DD17C}"/>
          </ac:spMkLst>
        </pc:spChg>
      </pc:sldChg>
    </pc:docChg>
  </pc:docChgLst>
  <pc:docChgLst>
    <pc:chgData name="Gregory Veloso" userId="c73d16a4a646976d" providerId="LiveId" clId="{72B43C9F-4933-42B8-AFFF-92A6186A30C5}"/>
    <pc:docChg chg="delSld">
      <pc:chgData name="Gregory Veloso" userId="c73d16a4a646976d" providerId="LiveId" clId="{72B43C9F-4933-42B8-AFFF-92A6186A30C5}" dt="2024-03-10T16:05:42.289" v="4" actId="47"/>
      <pc:docMkLst>
        <pc:docMk/>
      </pc:docMkLst>
      <pc:sldChg chg="del">
        <pc:chgData name="Gregory Veloso" userId="c73d16a4a646976d" providerId="LiveId" clId="{72B43C9F-4933-42B8-AFFF-92A6186A30C5}" dt="2024-03-10T16:05:40.348" v="0" actId="47"/>
        <pc:sldMkLst>
          <pc:docMk/>
          <pc:sldMk cId="1424919318" sldId="275"/>
        </pc:sldMkLst>
      </pc:sldChg>
      <pc:sldChg chg="del">
        <pc:chgData name="Gregory Veloso" userId="c73d16a4a646976d" providerId="LiveId" clId="{72B43C9F-4933-42B8-AFFF-92A6186A30C5}" dt="2024-03-10T16:05:41.091" v="2" actId="47"/>
        <pc:sldMkLst>
          <pc:docMk/>
          <pc:sldMk cId="3219375231" sldId="286"/>
        </pc:sldMkLst>
      </pc:sldChg>
      <pc:sldChg chg="del">
        <pc:chgData name="Gregory Veloso" userId="c73d16a4a646976d" providerId="LiveId" clId="{72B43C9F-4933-42B8-AFFF-92A6186A30C5}" dt="2024-03-10T16:05:40.716" v="1" actId="47"/>
        <pc:sldMkLst>
          <pc:docMk/>
          <pc:sldMk cId="3204421388" sldId="287"/>
        </pc:sldMkLst>
      </pc:sldChg>
      <pc:sldChg chg="del">
        <pc:chgData name="Gregory Veloso" userId="c73d16a4a646976d" providerId="LiveId" clId="{72B43C9F-4933-42B8-AFFF-92A6186A30C5}" dt="2024-03-10T16:05:41.502" v="3" actId="47"/>
        <pc:sldMkLst>
          <pc:docMk/>
          <pc:sldMk cId="2578888310" sldId="288"/>
        </pc:sldMkLst>
      </pc:sldChg>
      <pc:sldChg chg="del">
        <pc:chgData name="Gregory Veloso" userId="c73d16a4a646976d" providerId="LiveId" clId="{72B43C9F-4933-42B8-AFFF-92A6186A30C5}" dt="2024-03-10T16:05:42.289" v="4" actId="47"/>
        <pc:sldMkLst>
          <pc:docMk/>
          <pc:sldMk cId="1858443398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42E8A-9098-4A71-A45A-19EDC33C7846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8067C-ECB7-4655-9224-4E8C67AFA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80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77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35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376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46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60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2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57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54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6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94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8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7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067C-ECB7-4655-9224-4E8C67AFAB9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2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2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8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4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5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46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7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2A3A-CF44-4963-9E58-75E9E3D4DB7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dcobol.com.br/db2_novo_generalizacao_e_especializacao.htm#:~:text=A%20generaliza%C3%A7%C3%A3o%20e%20a%20especializa%C3%A7%C3%A3o,entidades%20de%20uma%20mesma%20categoria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F06EF95-3DFD-B97A-C772-7C93A76417BA}"/>
              </a:ext>
            </a:extLst>
          </p:cNvPr>
          <p:cNvGrpSpPr/>
          <p:nvPr/>
        </p:nvGrpSpPr>
        <p:grpSpPr>
          <a:xfrm>
            <a:off x="-142112" y="-3923"/>
            <a:ext cx="12334112" cy="7005918"/>
            <a:chOff x="-142112" y="-3923"/>
            <a:chExt cx="12334112" cy="7005918"/>
          </a:xfrm>
        </p:grpSpPr>
        <p:pic>
          <p:nvPicPr>
            <p:cNvPr id="5122" name="Picture 2" descr="Quais são os principais bancos de dados e seus usos? – CL9">
              <a:extLst>
                <a:ext uri="{FF2B5EF4-FFF2-40B4-BE49-F238E27FC236}">
                  <a16:creationId xmlns:a16="http://schemas.microsoft.com/office/drawing/2014/main" id="{C24F9DBB-431B-28BE-B7C2-E9416A2BE0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39"/>
            <a:stretch/>
          </p:blipFill>
          <p:spPr bwMode="auto">
            <a:xfrm>
              <a:off x="-142112" y="-3923"/>
              <a:ext cx="12334112" cy="686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AAE235B-F313-4D9F-B15B-27111F24E55B}"/>
                </a:ext>
              </a:extLst>
            </p:cNvPr>
            <p:cNvSpPr/>
            <p:nvPr/>
          </p:nvSpPr>
          <p:spPr>
            <a:xfrm>
              <a:off x="0" y="-3923"/>
              <a:ext cx="12192000" cy="7005918"/>
            </a:xfrm>
            <a:prstGeom prst="rect">
              <a:avLst/>
            </a:prstGeom>
            <a:solidFill>
              <a:srgbClr val="2029AD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49918" y="3610791"/>
            <a:ext cx="11442082" cy="381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00"/>
              </a:lnSpc>
            </a:pPr>
            <a:r>
              <a:rPr lang="en-US" sz="5400" b="1" spc="124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Generalização</a:t>
            </a:r>
            <a:endParaRPr lang="en-US" sz="5400" b="1" spc="124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ts val="10400"/>
              </a:lnSpc>
            </a:pPr>
            <a:endParaRPr lang="en-US" sz="5400" b="1" spc="124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ts val="10400"/>
              </a:lnSpc>
            </a:pPr>
            <a:endParaRPr lang="en-US" sz="5400" b="1" spc="124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AD58517-3032-46F2-82CF-CB5A7444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923"/>
            <a:ext cx="7582958" cy="52394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AF6D871-E5BF-4649-B56C-218575E5C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8" y="2225673"/>
            <a:ext cx="6189197" cy="16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571921"/>
            <a:ext cx="1142296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b="1" dirty="0"/>
              <a:t>Total</a:t>
            </a:r>
            <a:r>
              <a:rPr lang="pt-BR" sz="2400" dirty="0"/>
              <a:t>: para toda ocorrência da entidade genérica existe sempre uma ocorrência em uma das entidades especializadas.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Tipos</a:t>
            </a:r>
            <a:r>
              <a:rPr lang="en-US" sz="4000" b="1" spc="67" dirty="0">
                <a:latin typeface="Century Gothic" panose="020B0502020202020204" pitchFamily="34" charset="0"/>
              </a:rPr>
              <a:t> de </a:t>
            </a:r>
            <a:r>
              <a:rPr lang="en-US" sz="4000" b="1" spc="67" dirty="0" err="1">
                <a:latin typeface="Century Gothic" panose="020B0502020202020204" pitchFamily="34" charset="0"/>
              </a:rPr>
              <a:t>Generalização</a:t>
            </a:r>
            <a:r>
              <a:rPr lang="en-US" sz="4000" b="1" spc="67" dirty="0">
                <a:latin typeface="Century Gothic" panose="020B0502020202020204" pitchFamily="34" charset="0"/>
              </a:rPr>
              <a:t>/</a:t>
            </a:r>
            <a:r>
              <a:rPr lang="en-US" sz="4000" b="1" spc="67" dirty="0" err="1">
                <a:latin typeface="Century Gothic" panose="020B0502020202020204" pitchFamily="34" charset="0"/>
              </a:rPr>
              <a:t>Especialização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EF68D3-F754-1459-A683-B3B926E66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3" r="3350" b="6477"/>
          <a:stretch/>
        </p:blipFill>
        <p:spPr bwMode="auto">
          <a:xfrm>
            <a:off x="578022" y="2395538"/>
            <a:ext cx="6453909" cy="34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EA22392A-F8DB-524A-807E-1FF5DD363A17}"/>
              </a:ext>
            </a:extLst>
          </p:cNvPr>
          <p:cNvSpPr txBox="1"/>
          <p:nvPr/>
        </p:nvSpPr>
        <p:spPr>
          <a:xfrm>
            <a:off x="7455072" y="3903345"/>
            <a:ext cx="4736928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dirty="0"/>
              <a:t>No exemplo, todo cliente ou é uma pessoa física ou uma pessoa jurídica.</a:t>
            </a:r>
          </a:p>
          <a:p>
            <a:r>
              <a:rPr lang="pt-BR" sz="2400" dirty="0"/>
              <a:t>Não existe a possibilidade de haver um cliente que não seja pessoa física ou pessoa jurídica.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41574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451098"/>
            <a:ext cx="1142296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dirty="0"/>
              <a:t>Existem duas formas de transformar um relacionamento de generalização/especialização</a:t>
            </a:r>
          </a:p>
          <a:p>
            <a:r>
              <a:rPr lang="pt-BR" sz="2400" dirty="0"/>
              <a:t>para o modelo lógico.</a:t>
            </a:r>
          </a:p>
          <a:p>
            <a:r>
              <a:rPr lang="pt-BR" sz="2400" dirty="0"/>
              <a:t>1. Criando uma tabela para cada entidade</a:t>
            </a:r>
          </a:p>
          <a:p>
            <a:r>
              <a:rPr lang="pt-BR" sz="2400" dirty="0"/>
              <a:t>2. Criar uma única tabela para cada par pai-filho.</a:t>
            </a:r>
          </a:p>
          <a:p>
            <a:endParaRPr lang="pt-BR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4000" b="1" spc="67" dirty="0">
                <a:latin typeface="Century Gothic" panose="020B0502020202020204" pitchFamily="34" charset="0"/>
              </a:rPr>
              <a:t>Transformando para modelo lógico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F5205-FB2D-1DC9-4FAB-151404EE70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48" r="11105"/>
          <a:stretch/>
        </p:blipFill>
        <p:spPr>
          <a:xfrm>
            <a:off x="6694170" y="2228850"/>
            <a:ext cx="549783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9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4000" b="1" spc="67" dirty="0">
                <a:latin typeface="Century Gothic" panose="020B0502020202020204" pitchFamily="34" charset="0"/>
              </a:rPr>
              <a:t>Tabela para cada entidade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758102-0669-3B2C-93BF-600E6B973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22" y="1841658"/>
            <a:ext cx="6221096" cy="317468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71727D4-DD97-E11A-D5E5-C1D4ED68C1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09" r="11105"/>
          <a:stretch/>
        </p:blipFill>
        <p:spPr>
          <a:xfrm>
            <a:off x="6682153" y="1258875"/>
            <a:ext cx="5326673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20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4000" b="1" spc="67" dirty="0">
                <a:latin typeface="Century Gothic" panose="020B0502020202020204" pitchFamily="34" charset="0"/>
              </a:rPr>
              <a:t>Tabela para cada par pai-filho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7A21F5-0AC8-2E7F-F42D-8DEC488D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8312"/>
            <a:ext cx="6496050" cy="33813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6EE5F9B-7A28-8D79-C28A-8486EB17E6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09" r="11105"/>
          <a:stretch/>
        </p:blipFill>
        <p:spPr>
          <a:xfrm>
            <a:off x="6389370" y="1258875"/>
            <a:ext cx="5619457" cy="48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4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571921"/>
            <a:ext cx="11422960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800" dirty="0"/>
              <a:t>Conta bancária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 Poupança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dirty="0" err="1"/>
              <a:t>Conta-corrente</a:t>
            </a: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800" dirty="0"/>
              <a:t>Usuário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Administrador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Gerente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Comum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800" dirty="0"/>
              <a:t>Transporte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Aquático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Terrestre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Aéreo</a:t>
            </a:r>
          </a:p>
          <a:p>
            <a:endParaRPr lang="pt-B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Outros </a:t>
            </a:r>
            <a:r>
              <a:rPr lang="en-US" sz="4000" b="1" spc="67" dirty="0" err="1">
                <a:latin typeface="Century Gothic" panose="020B0502020202020204" pitchFamily="34" charset="0"/>
              </a:rPr>
              <a:t>exemplos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88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06821"/>
            <a:ext cx="11422960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dirty="0">
                <a:hlinkClick r:id="rId4"/>
              </a:rPr>
              <a:t>https://www.cadcobol.com.br/db2_novo_generalizacao_e_especializacao.htm#:~:</a:t>
            </a:r>
            <a:r>
              <a:rPr lang="pt-BR" sz="2400" dirty="0" err="1">
                <a:hlinkClick r:id="rId4"/>
              </a:rPr>
              <a:t>text</a:t>
            </a:r>
            <a:r>
              <a:rPr lang="pt-BR" sz="2400" dirty="0">
                <a:hlinkClick r:id="rId4"/>
              </a:rPr>
              <a:t>=A%20generaliza%C3%A7%C3%A3o%20e%20a%20especializa%C3%A7%C3%A3o,entidades%20de%20uma%20mesma%20categoria</a:t>
            </a:r>
            <a:r>
              <a:rPr lang="pt-BR" sz="2400" dirty="0"/>
              <a:t>.</a:t>
            </a:r>
          </a:p>
          <a:p>
            <a:endParaRPr lang="pt-BR" sz="2400" spc="217" dirty="0"/>
          </a:p>
          <a:p>
            <a:endParaRPr lang="pt-BR" sz="2400" spc="217" dirty="0"/>
          </a:p>
          <a:p>
            <a:endParaRPr lang="pt-BR" sz="2400" spc="217" dirty="0"/>
          </a:p>
          <a:p>
            <a:endParaRPr lang="pt-BR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796663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51" y="1504689"/>
            <a:ext cx="1235730" cy="4318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55" y="1504688"/>
            <a:ext cx="1875820" cy="4318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83" y="1504688"/>
            <a:ext cx="878854" cy="4318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93" y="1504688"/>
            <a:ext cx="2156495" cy="4699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99" y="1504689"/>
            <a:ext cx="1602766" cy="4318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3" y="1504689"/>
            <a:ext cx="1837720" cy="43307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64" y="4880306"/>
            <a:ext cx="1604036" cy="43180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6" y="4880306"/>
            <a:ext cx="1237000" cy="43180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50" y="4880306"/>
            <a:ext cx="1877090" cy="43180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3" y="4880306"/>
            <a:ext cx="1836450" cy="43307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13" y="4880306"/>
            <a:ext cx="880124" cy="43180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57" y="4880306"/>
            <a:ext cx="2157765" cy="4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1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11285366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São conceitos usados para representar objetos do mundo real que possuem os mesmos atributos, podem ser categorizados e podem ser representados em uma hierarquia que mostra as dependências entre entidades de uma mesma categoria.</a:t>
            </a:r>
          </a:p>
          <a:p>
            <a:endParaRPr lang="pt-BR" sz="2400" spc="217" dirty="0"/>
          </a:p>
          <a:p>
            <a:r>
              <a:rPr lang="pt-BR" sz="2400" spc="217" dirty="0"/>
              <a:t>Através desses conceitos, é possível atribuir propriedades particulares da entidade genérica (entidade pai) a um subconjunto das ocorrências (entidades especializadas).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Generalização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6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571921"/>
            <a:ext cx="1142296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dirty="0"/>
              <a:t>O uso da Generalização é indicado quando existe algum atributo que seja aplicável a mais de uma entidade no Modelo Entidade Relacionamento.</a:t>
            </a:r>
          </a:p>
          <a:p>
            <a:r>
              <a:rPr lang="pt-BR" sz="2400" dirty="0"/>
              <a:t>Se existe, devemos usar a Generalização e criar uma entidade mãe que contenha os atributos comuns às outras entidades especializadas.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Uso</a:t>
            </a:r>
            <a:r>
              <a:rPr lang="en-US" sz="4000" b="1" spc="67" dirty="0">
                <a:latin typeface="Century Gothic" panose="020B0502020202020204" pitchFamily="34" charset="0"/>
              </a:rPr>
              <a:t> de </a:t>
            </a:r>
            <a:r>
              <a:rPr lang="en-US" sz="4000" b="1" spc="67" dirty="0" err="1">
                <a:latin typeface="Century Gothic" panose="020B0502020202020204" pitchFamily="34" charset="0"/>
              </a:rPr>
              <a:t>Generalização</a:t>
            </a:r>
            <a:r>
              <a:rPr lang="en-US" sz="4000" b="1" spc="67" dirty="0">
                <a:latin typeface="Century Gothic" panose="020B0502020202020204" pitchFamily="34" charset="0"/>
              </a:rPr>
              <a:t>/</a:t>
            </a:r>
            <a:r>
              <a:rPr lang="en-US" sz="4000" b="1" spc="67" dirty="0" err="1">
                <a:latin typeface="Century Gothic" panose="020B0502020202020204" pitchFamily="34" charset="0"/>
              </a:rPr>
              <a:t>Especialização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0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571921"/>
            <a:ext cx="1142296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dirty="0"/>
              <a:t>Em uma empresa de Planos de Saúde poderíamos ter a seguinte situação: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PACIENTE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MEDICO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MEDICO RESIDENTE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MEDICO EFETIVO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497324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571921"/>
            <a:ext cx="1142296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dirty="0"/>
              <a:t>Em uma empresa de Planos de Saúde poderíamos ter a seguinte situação: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PACIENTE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MEDICO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MEDICO RESIDENTE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MEDICO EFETIVO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Ex: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B4ED9B-A812-3D3C-C3D8-CFD8988C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98" y="2223140"/>
            <a:ext cx="6452158" cy="37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18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571921"/>
            <a:ext cx="1142296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dirty="0"/>
              <a:t>A Generalização/Especialização pode ser classificada em dois tipos:</a:t>
            </a:r>
          </a:p>
          <a:p>
            <a:endParaRPr lang="pt-BR" sz="2400" dirty="0"/>
          </a:p>
          <a:p>
            <a:r>
              <a:rPr lang="pt-BR" sz="2400" b="1" dirty="0"/>
              <a:t>Parcial</a:t>
            </a:r>
            <a:r>
              <a:rPr lang="pt-BR" sz="2400" dirty="0"/>
              <a:t>: nem toda ocorrência da entidade genérica possui uma ocorrência correspondente em uma entidade especializada.</a:t>
            </a:r>
          </a:p>
          <a:p>
            <a:endParaRPr lang="pt-BR" sz="2400" dirty="0"/>
          </a:p>
          <a:p>
            <a:r>
              <a:rPr lang="pt-BR" sz="2400" b="1" dirty="0"/>
              <a:t>Total</a:t>
            </a:r>
            <a:r>
              <a:rPr lang="pt-BR" sz="2400" dirty="0"/>
              <a:t>: para toda ocorrência da entidade genérica existe sempre uma ocorrência em uma das entidades especializadas.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Tipos</a:t>
            </a:r>
            <a:r>
              <a:rPr lang="en-US" sz="4000" b="1" spc="67" dirty="0">
                <a:latin typeface="Century Gothic" panose="020B0502020202020204" pitchFamily="34" charset="0"/>
              </a:rPr>
              <a:t> de </a:t>
            </a:r>
            <a:r>
              <a:rPr lang="en-US" sz="4000" b="1" spc="67" dirty="0" err="1">
                <a:latin typeface="Century Gothic" panose="020B0502020202020204" pitchFamily="34" charset="0"/>
              </a:rPr>
              <a:t>Generalização</a:t>
            </a:r>
            <a:r>
              <a:rPr lang="en-US" sz="4000" b="1" spc="67" dirty="0">
                <a:latin typeface="Century Gothic" panose="020B0502020202020204" pitchFamily="34" charset="0"/>
              </a:rPr>
              <a:t>/</a:t>
            </a:r>
            <a:r>
              <a:rPr lang="en-US" sz="4000" b="1" spc="67" dirty="0" err="1">
                <a:latin typeface="Century Gothic" panose="020B0502020202020204" pitchFamily="34" charset="0"/>
              </a:rPr>
              <a:t>Especialização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38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571921"/>
            <a:ext cx="1142296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b="1" dirty="0"/>
              <a:t>Parcial</a:t>
            </a:r>
            <a:r>
              <a:rPr lang="pt-BR" sz="2400" dirty="0"/>
              <a:t>: nem toda ocorrência da entidade genérica possui uma ocorrência correspondente em uma entidade especializada.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Tipos</a:t>
            </a:r>
            <a:r>
              <a:rPr lang="en-US" sz="4000" b="1" spc="67" dirty="0">
                <a:latin typeface="Century Gothic" panose="020B0502020202020204" pitchFamily="34" charset="0"/>
              </a:rPr>
              <a:t> de </a:t>
            </a:r>
            <a:r>
              <a:rPr lang="en-US" sz="4000" b="1" spc="67" dirty="0" err="1">
                <a:latin typeface="Century Gothic" panose="020B0502020202020204" pitchFamily="34" charset="0"/>
              </a:rPr>
              <a:t>Generalização</a:t>
            </a:r>
            <a:r>
              <a:rPr lang="en-US" sz="4000" b="1" spc="67" dirty="0">
                <a:latin typeface="Century Gothic" panose="020B0502020202020204" pitchFamily="34" charset="0"/>
              </a:rPr>
              <a:t>/</a:t>
            </a:r>
            <a:r>
              <a:rPr lang="en-US" sz="4000" b="1" spc="67" dirty="0" err="1">
                <a:latin typeface="Century Gothic" panose="020B0502020202020204" pitchFamily="34" charset="0"/>
              </a:rPr>
              <a:t>Especialização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C85402-ADC0-15B8-0809-3C2217DB3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5787" r="2735" b="15564"/>
          <a:stretch/>
        </p:blipFill>
        <p:spPr bwMode="auto">
          <a:xfrm>
            <a:off x="578022" y="2606046"/>
            <a:ext cx="6684259" cy="28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13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571921"/>
            <a:ext cx="1142296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b="1" dirty="0"/>
              <a:t>Parcial</a:t>
            </a:r>
            <a:r>
              <a:rPr lang="pt-BR" sz="2400" dirty="0"/>
              <a:t>: nem toda ocorrência da entidade genérica possui uma ocorrência correspondente em uma entidade especializada.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Tipos</a:t>
            </a:r>
            <a:r>
              <a:rPr lang="en-US" sz="4000" b="1" spc="67" dirty="0">
                <a:latin typeface="Century Gothic" panose="020B0502020202020204" pitchFamily="34" charset="0"/>
              </a:rPr>
              <a:t> de </a:t>
            </a:r>
            <a:r>
              <a:rPr lang="en-US" sz="4000" b="1" spc="67" dirty="0" err="1">
                <a:latin typeface="Century Gothic" panose="020B0502020202020204" pitchFamily="34" charset="0"/>
              </a:rPr>
              <a:t>Generalização</a:t>
            </a:r>
            <a:r>
              <a:rPr lang="en-US" sz="4000" b="1" spc="67" dirty="0">
                <a:latin typeface="Century Gothic" panose="020B0502020202020204" pitchFamily="34" charset="0"/>
              </a:rPr>
              <a:t>/</a:t>
            </a:r>
            <a:r>
              <a:rPr lang="en-US" sz="4000" b="1" spc="67" dirty="0" err="1">
                <a:latin typeface="Century Gothic" panose="020B0502020202020204" pitchFamily="34" charset="0"/>
              </a:rPr>
              <a:t>Especialização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C85402-ADC0-15B8-0809-3C2217DB3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5787" r="2735" b="15564"/>
          <a:stretch/>
        </p:blipFill>
        <p:spPr bwMode="auto">
          <a:xfrm>
            <a:off x="578022" y="2606046"/>
            <a:ext cx="6684259" cy="28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6E754527-5DF6-B27F-DF27-C53980CB2B8A}"/>
              </a:ext>
            </a:extLst>
          </p:cNvPr>
          <p:cNvSpPr txBox="1"/>
          <p:nvPr/>
        </p:nvSpPr>
        <p:spPr>
          <a:xfrm>
            <a:off x="7455072" y="4060211"/>
            <a:ext cx="4736928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dirty="0"/>
              <a:t>No exemplo, nem todo funcionário é motorista e nem todo funcionário é secretária.</a:t>
            </a:r>
          </a:p>
          <a:p>
            <a:r>
              <a:rPr lang="pt-BR" sz="2400" dirty="0"/>
              <a:t>Podem haver funcionários que não sejam nem motorista e nem secretária.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81963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571921"/>
            <a:ext cx="1142296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b="1" dirty="0"/>
              <a:t>Total</a:t>
            </a:r>
            <a:r>
              <a:rPr lang="pt-BR" sz="2400" dirty="0"/>
              <a:t>: para toda ocorrência da entidade genérica existe sempre uma ocorrência em uma das entidades especializadas.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110468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 err="1">
                <a:latin typeface="Century Gothic" panose="020B0502020202020204" pitchFamily="34" charset="0"/>
              </a:rPr>
              <a:t>Tipos</a:t>
            </a:r>
            <a:r>
              <a:rPr lang="en-US" sz="4000" b="1" spc="67" dirty="0">
                <a:latin typeface="Century Gothic" panose="020B0502020202020204" pitchFamily="34" charset="0"/>
              </a:rPr>
              <a:t> de </a:t>
            </a:r>
            <a:r>
              <a:rPr lang="en-US" sz="4000" b="1" spc="67" dirty="0" err="1">
                <a:latin typeface="Century Gothic" panose="020B0502020202020204" pitchFamily="34" charset="0"/>
              </a:rPr>
              <a:t>Generalização</a:t>
            </a:r>
            <a:r>
              <a:rPr lang="en-US" sz="4000" b="1" spc="67" dirty="0">
                <a:latin typeface="Century Gothic" panose="020B0502020202020204" pitchFamily="34" charset="0"/>
              </a:rPr>
              <a:t>/</a:t>
            </a:r>
            <a:r>
              <a:rPr lang="en-US" sz="4000" b="1" spc="67" dirty="0" err="1">
                <a:latin typeface="Century Gothic" panose="020B0502020202020204" pitchFamily="34" charset="0"/>
              </a:rPr>
              <a:t>Especialização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EF68D3-F754-1459-A683-B3B926E66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3" r="3350" b="6477"/>
          <a:stretch/>
        </p:blipFill>
        <p:spPr bwMode="auto">
          <a:xfrm>
            <a:off x="578022" y="2395538"/>
            <a:ext cx="6453909" cy="34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37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3849bd-efdd-4698-a5e8-6d07bff0b75f">
      <Terms xmlns="http://schemas.microsoft.com/office/infopath/2007/PartnerControls"/>
    </lcf76f155ced4ddcb4097134ff3c332f>
    <TaxCatchAll xmlns="4edbee8a-60af-40c7-a1d3-c9cb7ff0de7c" xsi:nil="true"/>
    <_Flow_SignoffStatus xmlns="e23849bd-efdd-4698-a5e8-6d07bff0b75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66A979BC38DF4AAB1275A32016FDBF" ma:contentTypeVersion="20" ma:contentTypeDescription="Crie um novo documento." ma:contentTypeScope="" ma:versionID="b5a954a23c23e5ff2f9e54c95d6f06e0">
  <xsd:schema xmlns:xsd="http://www.w3.org/2001/XMLSchema" xmlns:xs="http://www.w3.org/2001/XMLSchema" xmlns:p="http://schemas.microsoft.com/office/2006/metadata/properties" xmlns:ns2="e23849bd-efdd-4698-a5e8-6d07bff0b75f" xmlns:ns3="4edbee8a-60af-40c7-a1d3-c9cb7ff0de7c" targetNamespace="http://schemas.microsoft.com/office/2006/metadata/properties" ma:root="true" ma:fieldsID="dba1900a17775bf0174064ff91fc8af9" ns2:_="" ns3:_="">
    <xsd:import namespace="e23849bd-efdd-4698-a5e8-6d07bff0b75f"/>
    <xsd:import namespace="4edbee8a-60af-40c7-a1d3-c9cb7ff0de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Details" minOccurs="0"/>
                <xsd:element ref="ns3:SharedWithUser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849bd-efdd-4698-a5e8-6d07bff0b7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Estado da aprovação" ma:internalName="Estado_x0020_da_x0020_aprova_x00e7__x00e3_o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a60f0fae-ccbd-443b-a613-a22fb470e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bee8a-60af-40c7-a1d3-c9cb7ff0de7c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3" nillable="true" ma:displayName="Taxonomy Catch All Column" ma:hidden="true" ma:list="{51026482-432d-4692-b32f-0750dfafe8bb}" ma:internalName="TaxCatchAll" ma:showField="CatchAllData" ma:web="4edbee8a-60af-40c7-a1d3-c9cb7ff0de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1FA07A-293F-4182-AB4A-00CDE458BEEC}">
  <ds:schemaRefs>
    <ds:schemaRef ds:uri="http://schemas.microsoft.com/office/2006/metadata/properties"/>
    <ds:schemaRef ds:uri="http://schemas.microsoft.com/office/infopath/2007/PartnerControls"/>
    <ds:schemaRef ds:uri="e23849bd-efdd-4698-a5e8-6d07bff0b75f"/>
    <ds:schemaRef ds:uri="4edbee8a-60af-40c7-a1d3-c9cb7ff0de7c"/>
  </ds:schemaRefs>
</ds:datastoreItem>
</file>

<file path=customXml/itemProps2.xml><?xml version="1.0" encoding="utf-8"?>
<ds:datastoreItem xmlns:ds="http://schemas.openxmlformats.org/officeDocument/2006/customXml" ds:itemID="{A566FC51-E906-4929-B198-8AA19A758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849bd-efdd-4698-a5e8-6d07bff0b75f"/>
    <ds:schemaRef ds:uri="4edbee8a-60af-40c7-a1d3-c9cb7ff0de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A5EF7E-FEDD-4B84-8048-57A7AA2773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493</Words>
  <Application>Microsoft Office PowerPoint</Application>
  <PresentationFormat>Widescreen</PresentationFormat>
  <Paragraphs>76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dos Santos Braga</dc:creator>
  <cp:lastModifiedBy>Gregory Veloso Silva</cp:lastModifiedBy>
  <cp:revision>27</cp:revision>
  <dcterms:created xsi:type="dcterms:W3CDTF">2023-07-19T20:57:09Z</dcterms:created>
  <dcterms:modified xsi:type="dcterms:W3CDTF">2024-03-27T16:20:27Z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0x0101000666A979BC38DF4AAB1275A32016FDBF</vt:lpwstr>
  </property>
</Properties>
</file>