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4.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drawing1.xml" ContentType="application/vnd.ms-office.drawingml.diagramDrawing+xml"/>
  <Override PartName="/ppt/diagrams/quickStyle3.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70" r:id="rId7"/>
    <p:sldId id="271" r:id="rId8"/>
    <p:sldId id="261" r:id="rId9"/>
    <p:sldId id="272" r:id="rId10"/>
    <p:sldId id="273" r:id="rId11"/>
    <p:sldId id="274" r:id="rId12"/>
    <p:sldId id="267" r:id="rId13"/>
    <p:sldId id="268" r:id="rId14"/>
    <p:sldId id="27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image" Target="../media/image10.jpeg"/></Relationships>
</file>

<file path=ppt/diagrams/_rels/drawing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image" Target="../media/image10.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764976-B9DA-4DC2-BB63-CFCFC167DAD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0DE2D84B-591D-49DF-9435-6CA656099915}">
      <dgm:prSet phldrT="[Text]"/>
      <dgm:spPr/>
      <dgm:t>
        <a:bodyPr/>
        <a:lstStyle/>
        <a:p>
          <a:r>
            <a:rPr lang="en-IN" dirty="0" smtClean="0"/>
            <a:t>Damaged labels hard to scan</a:t>
          </a:r>
          <a:endParaRPr lang="en-IN" dirty="0"/>
        </a:p>
      </dgm:t>
    </dgm:pt>
    <dgm:pt modelId="{26A9BB41-CACD-4282-B11A-E0C778961CAD}" type="parTrans" cxnId="{00E4DFC5-E7BE-4A47-A960-5F0394898657}">
      <dgm:prSet/>
      <dgm:spPr/>
      <dgm:t>
        <a:bodyPr/>
        <a:lstStyle/>
        <a:p>
          <a:endParaRPr lang="en-IN"/>
        </a:p>
      </dgm:t>
    </dgm:pt>
    <dgm:pt modelId="{99CB4E0F-F210-4485-9A90-6AC9F6BD593A}" type="sibTrans" cxnId="{00E4DFC5-E7BE-4A47-A960-5F0394898657}">
      <dgm:prSet/>
      <dgm:spPr/>
      <dgm:t>
        <a:bodyPr/>
        <a:lstStyle/>
        <a:p>
          <a:endParaRPr lang="en-IN"/>
        </a:p>
      </dgm:t>
    </dgm:pt>
    <dgm:pt modelId="{196DFA83-61B3-402C-997A-28BE11F5F446}">
      <dgm:prSet phldrT="[Text]"/>
      <dgm:spPr/>
      <dgm:t>
        <a:bodyPr/>
        <a:lstStyle/>
        <a:p>
          <a:r>
            <a:rPr lang="en-IN" dirty="0" smtClean="0"/>
            <a:t>Searching of barcode-Very difficult</a:t>
          </a:r>
          <a:endParaRPr lang="en-IN" dirty="0"/>
        </a:p>
      </dgm:t>
    </dgm:pt>
    <dgm:pt modelId="{B2CC36F0-56EF-48FB-8422-2CBAC583DC89}" type="parTrans" cxnId="{7DE27D21-41E3-42F2-864F-5562BAEA933D}">
      <dgm:prSet/>
      <dgm:spPr/>
      <dgm:t>
        <a:bodyPr/>
        <a:lstStyle/>
        <a:p>
          <a:endParaRPr lang="en-IN"/>
        </a:p>
      </dgm:t>
    </dgm:pt>
    <dgm:pt modelId="{1A8D3973-BA21-437C-A5C9-711D718B8479}" type="sibTrans" cxnId="{7DE27D21-41E3-42F2-864F-5562BAEA933D}">
      <dgm:prSet/>
      <dgm:spPr/>
      <dgm:t>
        <a:bodyPr/>
        <a:lstStyle/>
        <a:p>
          <a:endParaRPr lang="en-IN"/>
        </a:p>
      </dgm:t>
    </dgm:pt>
    <dgm:pt modelId="{D2442536-36B4-4E2F-AF36-7A9F7B763DD1}">
      <dgm:prSet phldrT="[Text]"/>
      <dgm:spPr/>
      <dgm:t>
        <a:bodyPr/>
        <a:lstStyle/>
        <a:p>
          <a:r>
            <a:rPr lang="en-IN" dirty="0" smtClean="0"/>
            <a:t>Multiple products are tedious </a:t>
          </a:r>
          <a:endParaRPr lang="en-IN" dirty="0"/>
        </a:p>
      </dgm:t>
    </dgm:pt>
    <dgm:pt modelId="{34998376-9B2C-45DE-8C64-77D7294A3B22}" type="parTrans" cxnId="{A75A3C8F-B7CB-4FBC-A14A-2E4CCE8D40EF}">
      <dgm:prSet/>
      <dgm:spPr/>
      <dgm:t>
        <a:bodyPr/>
        <a:lstStyle/>
        <a:p>
          <a:endParaRPr lang="en-IN"/>
        </a:p>
      </dgm:t>
    </dgm:pt>
    <dgm:pt modelId="{E83B880F-0735-40F0-9E83-F7B1B84BED98}" type="sibTrans" cxnId="{A75A3C8F-B7CB-4FBC-A14A-2E4CCE8D40EF}">
      <dgm:prSet/>
      <dgm:spPr/>
      <dgm:t>
        <a:bodyPr/>
        <a:lstStyle/>
        <a:p>
          <a:endParaRPr lang="en-IN"/>
        </a:p>
      </dgm:t>
    </dgm:pt>
    <dgm:pt modelId="{6940C985-AABB-428D-B675-436146C48C53}" type="pres">
      <dgm:prSet presAssocID="{84764976-B9DA-4DC2-BB63-CFCFC167DAD1}" presName="linear" presStyleCnt="0">
        <dgm:presLayoutVars>
          <dgm:dir/>
          <dgm:animLvl val="lvl"/>
          <dgm:resizeHandles val="exact"/>
        </dgm:presLayoutVars>
      </dgm:prSet>
      <dgm:spPr/>
    </dgm:pt>
    <dgm:pt modelId="{E7BD21BE-21D9-464E-A32A-0ED72D67C7EB}" type="pres">
      <dgm:prSet presAssocID="{0DE2D84B-591D-49DF-9435-6CA656099915}" presName="parentLin" presStyleCnt="0"/>
      <dgm:spPr/>
    </dgm:pt>
    <dgm:pt modelId="{84C8B5E1-8005-45BC-99C8-A0C9A5552A81}" type="pres">
      <dgm:prSet presAssocID="{0DE2D84B-591D-49DF-9435-6CA656099915}" presName="parentLeftMargin" presStyleLbl="node1" presStyleIdx="0" presStyleCnt="3"/>
      <dgm:spPr/>
    </dgm:pt>
    <dgm:pt modelId="{ED89A6EE-B9BB-4D35-A98E-F95DD5C4A26A}" type="pres">
      <dgm:prSet presAssocID="{0DE2D84B-591D-49DF-9435-6CA656099915}" presName="parentText" presStyleLbl="node1" presStyleIdx="0" presStyleCnt="3" custLinFactNeighborX="4587">
        <dgm:presLayoutVars>
          <dgm:chMax val="0"/>
          <dgm:bulletEnabled val="1"/>
        </dgm:presLayoutVars>
      </dgm:prSet>
      <dgm:spPr/>
      <dgm:t>
        <a:bodyPr/>
        <a:lstStyle/>
        <a:p>
          <a:endParaRPr lang="en-IN"/>
        </a:p>
      </dgm:t>
    </dgm:pt>
    <dgm:pt modelId="{94F9453E-FA27-47AF-AC9A-67E0E765439E}" type="pres">
      <dgm:prSet presAssocID="{0DE2D84B-591D-49DF-9435-6CA656099915}" presName="negativeSpace" presStyleCnt="0"/>
      <dgm:spPr/>
    </dgm:pt>
    <dgm:pt modelId="{95E55ADC-779D-402E-AD0C-2FDA95DE00A6}" type="pres">
      <dgm:prSet presAssocID="{0DE2D84B-591D-49DF-9435-6CA656099915}" presName="childText" presStyleLbl="conFgAcc1" presStyleIdx="0" presStyleCnt="3">
        <dgm:presLayoutVars>
          <dgm:bulletEnabled val="1"/>
        </dgm:presLayoutVars>
      </dgm:prSet>
      <dgm:spPr/>
    </dgm:pt>
    <dgm:pt modelId="{1FB3B15B-8FE2-4983-9717-233157F83898}" type="pres">
      <dgm:prSet presAssocID="{99CB4E0F-F210-4485-9A90-6AC9F6BD593A}" presName="spaceBetweenRectangles" presStyleCnt="0"/>
      <dgm:spPr/>
    </dgm:pt>
    <dgm:pt modelId="{770FE324-9406-47B9-96F4-509D02D425B5}" type="pres">
      <dgm:prSet presAssocID="{196DFA83-61B3-402C-997A-28BE11F5F446}" presName="parentLin" presStyleCnt="0"/>
      <dgm:spPr/>
    </dgm:pt>
    <dgm:pt modelId="{5803F490-F9DA-4348-9541-1385E38B8916}" type="pres">
      <dgm:prSet presAssocID="{196DFA83-61B3-402C-997A-28BE11F5F446}" presName="parentLeftMargin" presStyleLbl="node1" presStyleIdx="0" presStyleCnt="3"/>
      <dgm:spPr/>
    </dgm:pt>
    <dgm:pt modelId="{156CA61F-1C51-4C7A-A0AC-12EFEB49B0C9}" type="pres">
      <dgm:prSet presAssocID="{196DFA83-61B3-402C-997A-28BE11F5F446}" presName="parentText" presStyleLbl="node1" presStyleIdx="1" presStyleCnt="3">
        <dgm:presLayoutVars>
          <dgm:chMax val="0"/>
          <dgm:bulletEnabled val="1"/>
        </dgm:presLayoutVars>
      </dgm:prSet>
      <dgm:spPr/>
      <dgm:t>
        <a:bodyPr/>
        <a:lstStyle/>
        <a:p>
          <a:endParaRPr lang="en-IN"/>
        </a:p>
      </dgm:t>
    </dgm:pt>
    <dgm:pt modelId="{3715FB4A-5EA6-4A26-A6A1-C1A466E94662}" type="pres">
      <dgm:prSet presAssocID="{196DFA83-61B3-402C-997A-28BE11F5F446}" presName="negativeSpace" presStyleCnt="0"/>
      <dgm:spPr/>
    </dgm:pt>
    <dgm:pt modelId="{B42E5C92-1FF7-48E2-A2FD-90229A9F9D7A}" type="pres">
      <dgm:prSet presAssocID="{196DFA83-61B3-402C-997A-28BE11F5F446}" presName="childText" presStyleLbl="conFgAcc1" presStyleIdx="1" presStyleCnt="3">
        <dgm:presLayoutVars>
          <dgm:bulletEnabled val="1"/>
        </dgm:presLayoutVars>
      </dgm:prSet>
      <dgm:spPr/>
    </dgm:pt>
    <dgm:pt modelId="{A9114CAB-DE8B-4C7D-82DB-C23327AC2076}" type="pres">
      <dgm:prSet presAssocID="{1A8D3973-BA21-437C-A5C9-711D718B8479}" presName="spaceBetweenRectangles" presStyleCnt="0"/>
      <dgm:spPr/>
    </dgm:pt>
    <dgm:pt modelId="{1961DBE1-1261-4EFB-9920-4AA383B7C06A}" type="pres">
      <dgm:prSet presAssocID="{D2442536-36B4-4E2F-AF36-7A9F7B763DD1}" presName="parentLin" presStyleCnt="0"/>
      <dgm:spPr/>
    </dgm:pt>
    <dgm:pt modelId="{FEBC85E3-257D-4FDF-8B9E-3DB2C1B77E7D}" type="pres">
      <dgm:prSet presAssocID="{D2442536-36B4-4E2F-AF36-7A9F7B763DD1}" presName="parentLeftMargin" presStyleLbl="node1" presStyleIdx="1" presStyleCnt="3"/>
      <dgm:spPr/>
    </dgm:pt>
    <dgm:pt modelId="{B04CB7FA-3260-4087-A78E-DB0D5F83EEFA}" type="pres">
      <dgm:prSet presAssocID="{D2442536-36B4-4E2F-AF36-7A9F7B763DD1}" presName="parentText" presStyleLbl="node1" presStyleIdx="2" presStyleCnt="3">
        <dgm:presLayoutVars>
          <dgm:chMax val="0"/>
          <dgm:bulletEnabled val="1"/>
        </dgm:presLayoutVars>
      </dgm:prSet>
      <dgm:spPr/>
      <dgm:t>
        <a:bodyPr/>
        <a:lstStyle/>
        <a:p>
          <a:endParaRPr lang="en-IN"/>
        </a:p>
      </dgm:t>
    </dgm:pt>
    <dgm:pt modelId="{05154BAF-DA47-4C6C-A677-78C2684E7288}" type="pres">
      <dgm:prSet presAssocID="{D2442536-36B4-4E2F-AF36-7A9F7B763DD1}" presName="negativeSpace" presStyleCnt="0"/>
      <dgm:spPr/>
    </dgm:pt>
    <dgm:pt modelId="{C6D92B3B-4352-4094-A647-C7F8F1AC097D}" type="pres">
      <dgm:prSet presAssocID="{D2442536-36B4-4E2F-AF36-7A9F7B763DD1}" presName="childText" presStyleLbl="conFgAcc1" presStyleIdx="2" presStyleCnt="3">
        <dgm:presLayoutVars>
          <dgm:bulletEnabled val="1"/>
        </dgm:presLayoutVars>
      </dgm:prSet>
      <dgm:spPr/>
    </dgm:pt>
  </dgm:ptLst>
  <dgm:cxnLst>
    <dgm:cxn modelId="{6EC0C4F6-333C-4D57-A994-A11A5CF3D84C}" type="presOf" srcId="{0DE2D84B-591D-49DF-9435-6CA656099915}" destId="{84C8B5E1-8005-45BC-99C8-A0C9A5552A81}" srcOrd="0" destOrd="0" presId="urn:microsoft.com/office/officeart/2005/8/layout/list1"/>
    <dgm:cxn modelId="{F6C5483F-C972-442D-AD36-20B80E3D3033}" type="presOf" srcId="{D2442536-36B4-4E2F-AF36-7A9F7B763DD1}" destId="{FEBC85E3-257D-4FDF-8B9E-3DB2C1B77E7D}" srcOrd="0" destOrd="0" presId="urn:microsoft.com/office/officeart/2005/8/layout/list1"/>
    <dgm:cxn modelId="{A75A3C8F-B7CB-4FBC-A14A-2E4CCE8D40EF}" srcId="{84764976-B9DA-4DC2-BB63-CFCFC167DAD1}" destId="{D2442536-36B4-4E2F-AF36-7A9F7B763DD1}" srcOrd="2" destOrd="0" parTransId="{34998376-9B2C-45DE-8C64-77D7294A3B22}" sibTransId="{E83B880F-0735-40F0-9E83-F7B1B84BED98}"/>
    <dgm:cxn modelId="{C75A346A-4873-4AF4-81A3-4CF5F79B0E48}" type="presOf" srcId="{196DFA83-61B3-402C-997A-28BE11F5F446}" destId="{156CA61F-1C51-4C7A-A0AC-12EFEB49B0C9}" srcOrd="1" destOrd="0" presId="urn:microsoft.com/office/officeart/2005/8/layout/list1"/>
    <dgm:cxn modelId="{757C257E-D46A-4825-A5BF-20D1E21526B2}" type="presOf" srcId="{196DFA83-61B3-402C-997A-28BE11F5F446}" destId="{5803F490-F9DA-4348-9541-1385E38B8916}" srcOrd="0" destOrd="0" presId="urn:microsoft.com/office/officeart/2005/8/layout/list1"/>
    <dgm:cxn modelId="{88DA7B59-D2C7-4929-B16A-C3E41A716432}" type="presOf" srcId="{0DE2D84B-591D-49DF-9435-6CA656099915}" destId="{ED89A6EE-B9BB-4D35-A98E-F95DD5C4A26A}" srcOrd="1" destOrd="0" presId="urn:microsoft.com/office/officeart/2005/8/layout/list1"/>
    <dgm:cxn modelId="{79A696AC-2E74-4EC7-815D-8CB0907F2EDE}" type="presOf" srcId="{D2442536-36B4-4E2F-AF36-7A9F7B763DD1}" destId="{B04CB7FA-3260-4087-A78E-DB0D5F83EEFA}" srcOrd="1" destOrd="0" presId="urn:microsoft.com/office/officeart/2005/8/layout/list1"/>
    <dgm:cxn modelId="{7DE27D21-41E3-42F2-864F-5562BAEA933D}" srcId="{84764976-B9DA-4DC2-BB63-CFCFC167DAD1}" destId="{196DFA83-61B3-402C-997A-28BE11F5F446}" srcOrd="1" destOrd="0" parTransId="{B2CC36F0-56EF-48FB-8422-2CBAC583DC89}" sibTransId="{1A8D3973-BA21-437C-A5C9-711D718B8479}"/>
    <dgm:cxn modelId="{43791382-D95A-44C3-B303-A1676F88064C}" type="presOf" srcId="{84764976-B9DA-4DC2-BB63-CFCFC167DAD1}" destId="{6940C985-AABB-428D-B675-436146C48C53}" srcOrd="0" destOrd="0" presId="urn:microsoft.com/office/officeart/2005/8/layout/list1"/>
    <dgm:cxn modelId="{00E4DFC5-E7BE-4A47-A960-5F0394898657}" srcId="{84764976-B9DA-4DC2-BB63-CFCFC167DAD1}" destId="{0DE2D84B-591D-49DF-9435-6CA656099915}" srcOrd="0" destOrd="0" parTransId="{26A9BB41-CACD-4282-B11A-E0C778961CAD}" sibTransId="{99CB4E0F-F210-4485-9A90-6AC9F6BD593A}"/>
    <dgm:cxn modelId="{4BFD96EC-4AD2-4D46-9D09-198FF3BF9FD8}" type="presParOf" srcId="{6940C985-AABB-428D-B675-436146C48C53}" destId="{E7BD21BE-21D9-464E-A32A-0ED72D67C7EB}" srcOrd="0" destOrd="0" presId="urn:microsoft.com/office/officeart/2005/8/layout/list1"/>
    <dgm:cxn modelId="{4E8E0FAA-6E31-4C97-B5F9-C771CA3E04A4}" type="presParOf" srcId="{E7BD21BE-21D9-464E-A32A-0ED72D67C7EB}" destId="{84C8B5E1-8005-45BC-99C8-A0C9A5552A81}" srcOrd="0" destOrd="0" presId="urn:microsoft.com/office/officeart/2005/8/layout/list1"/>
    <dgm:cxn modelId="{3B892A01-F349-46BB-9DD8-579E3BB14D82}" type="presParOf" srcId="{E7BD21BE-21D9-464E-A32A-0ED72D67C7EB}" destId="{ED89A6EE-B9BB-4D35-A98E-F95DD5C4A26A}" srcOrd="1" destOrd="0" presId="urn:microsoft.com/office/officeart/2005/8/layout/list1"/>
    <dgm:cxn modelId="{C6E356EB-D5ED-49D3-A07B-3274A98A0AA9}" type="presParOf" srcId="{6940C985-AABB-428D-B675-436146C48C53}" destId="{94F9453E-FA27-47AF-AC9A-67E0E765439E}" srcOrd="1" destOrd="0" presId="urn:microsoft.com/office/officeart/2005/8/layout/list1"/>
    <dgm:cxn modelId="{83E81334-3A69-4E76-9BA7-A0C365CACF44}" type="presParOf" srcId="{6940C985-AABB-428D-B675-436146C48C53}" destId="{95E55ADC-779D-402E-AD0C-2FDA95DE00A6}" srcOrd="2" destOrd="0" presId="urn:microsoft.com/office/officeart/2005/8/layout/list1"/>
    <dgm:cxn modelId="{BE5206B8-EA10-4D3A-A6F7-FA610AB223C9}" type="presParOf" srcId="{6940C985-AABB-428D-B675-436146C48C53}" destId="{1FB3B15B-8FE2-4983-9717-233157F83898}" srcOrd="3" destOrd="0" presId="urn:microsoft.com/office/officeart/2005/8/layout/list1"/>
    <dgm:cxn modelId="{A2090F3C-4979-457C-90E5-1764854CB7BF}" type="presParOf" srcId="{6940C985-AABB-428D-B675-436146C48C53}" destId="{770FE324-9406-47B9-96F4-509D02D425B5}" srcOrd="4" destOrd="0" presId="urn:microsoft.com/office/officeart/2005/8/layout/list1"/>
    <dgm:cxn modelId="{B869DA11-07F9-4FA7-B8F3-62C33843F1E5}" type="presParOf" srcId="{770FE324-9406-47B9-96F4-509D02D425B5}" destId="{5803F490-F9DA-4348-9541-1385E38B8916}" srcOrd="0" destOrd="0" presId="urn:microsoft.com/office/officeart/2005/8/layout/list1"/>
    <dgm:cxn modelId="{08F07B4E-C066-4F7F-BE23-406418A326B1}" type="presParOf" srcId="{770FE324-9406-47B9-96F4-509D02D425B5}" destId="{156CA61F-1C51-4C7A-A0AC-12EFEB49B0C9}" srcOrd="1" destOrd="0" presId="urn:microsoft.com/office/officeart/2005/8/layout/list1"/>
    <dgm:cxn modelId="{07C90565-37B7-4C66-AAA5-44146CF773BE}" type="presParOf" srcId="{6940C985-AABB-428D-B675-436146C48C53}" destId="{3715FB4A-5EA6-4A26-A6A1-C1A466E94662}" srcOrd="5" destOrd="0" presId="urn:microsoft.com/office/officeart/2005/8/layout/list1"/>
    <dgm:cxn modelId="{1FB1FFFC-0D48-472C-8DDF-4D79BA386103}" type="presParOf" srcId="{6940C985-AABB-428D-B675-436146C48C53}" destId="{B42E5C92-1FF7-48E2-A2FD-90229A9F9D7A}" srcOrd="6" destOrd="0" presId="urn:microsoft.com/office/officeart/2005/8/layout/list1"/>
    <dgm:cxn modelId="{83782ACE-97DE-4782-A880-CDA0DD728EE3}" type="presParOf" srcId="{6940C985-AABB-428D-B675-436146C48C53}" destId="{A9114CAB-DE8B-4C7D-82DB-C23327AC2076}" srcOrd="7" destOrd="0" presId="urn:microsoft.com/office/officeart/2005/8/layout/list1"/>
    <dgm:cxn modelId="{85DD6F8C-E31C-4B66-86FA-B24EE4C4E287}" type="presParOf" srcId="{6940C985-AABB-428D-B675-436146C48C53}" destId="{1961DBE1-1261-4EFB-9920-4AA383B7C06A}" srcOrd="8" destOrd="0" presId="urn:microsoft.com/office/officeart/2005/8/layout/list1"/>
    <dgm:cxn modelId="{C0A023A0-86B2-4DB7-9CC5-1F6D17792C44}" type="presParOf" srcId="{1961DBE1-1261-4EFB-9920-4AA383B7C06A}" destId="{FEBC85E3-257D-4FDF-8B9E-3DB2C1B77E7D}" srcOrd="0" destOrd="0" presId="urn:microsoft.com/office/officeart/2005/8/layout/list1"/>
    <dgm:cxn modelId="{93CBB269-DEB6-4765-80C0-7A75D8338ED1}" type="presParOf" srcId="{1961DBE1-1261-4EFB-9920-4AA383B7C06A}" destId="{B04CB7FA-3260-4087-A78E-DB0D5F83EEFA}" srcOrd="1" destOrd="0" presId="urn:microsoft.com/office/officeart/2005/8/layout/list1"/>
    <dgm:cxn modelId="{2DFCD89C-8025-4BCA-BFD9-BD79FDE40D7B}" type="presParOf" srcId="{6940C985-AABB-428D-B675-436146C48C53}" destId="{05154BAF-DA47-4C6C-A677-78C2684E7288}" srcOrd="9" destOrd="0" presId="urn:microsoft.com/office/officeart/2005/8/layout/list1"/>
    <dgm:cxn modelId="{98534F60-251D-425B-B758-1C5937E2DDF5}" type="presParOf" srcId="{6940C985-AABB-428D-B675-436146C48C53}" destId="{C6D92B3B-4352-4094-A647-C7F8F1AC097D}" srcOrd="10"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256CE6-5B61-4E3F-9F7E-D7DD926450C8}" type="doc">
      <dgm:prSet loTypeId="urn:microsoft.com/office/officeart/2005/8/layout/process1" loCatId="process" qsTypeId="urn:microsoft.com/office/officeart/2005/8/quickstyle/simple1" qsCatId="simple" csTypeId="urn:microsoft.com/office/officeart/2005/8/colors/accent1_2" csCatId="accent1" phldr="1"/>
      <dgm:spPr/>
    </dgm:pt>
    <dgm:pt modelId="{6A848961-1D0D-4A0A-858E-D4B9F2CD9047}">
      <dgm:prSet phldrT="[Text]"/>
      <dgm:spPr/>
      <dgm:t>
        <a:bodyPr/>
        <a:lstStyle/>
        <a:p>
          <a:r>
            <a:rPr lang="en-IN" dirty="0" smtClean="0"/>
            <a:t>ML</a:t>
          </a:r>
          <a:endParaRPr lang="en-IN" dirty="0"/>
        </a:p>
      </dgm:t>
    </dgm:pt>
    <dgm:pt modelId="{1350B60D-74BA-4A0E-8930-968856ACC8A5}" type="parTrans" cxnId="{8DFBDEFA-1119-4C2A-BDF1-C53CC2353102}">
      <dgm:prSet/>
      <dgm:spPr/>
      <dgm:t>
        <a:bodyPr/>
        <a:lstStyle/>
        <a:p>
          <a:endParaRPr lang="en-IN"/>
        </a:p>
      </dgm:t>
    </dgm:pt>
    <dgm:pt modelId="{49B8816F-A284-4640-AD99-6DA0669673F2}" type="sibTrans" cxnId="{8DFBDEFA-1119-4C2A-BDF1-C53CC2353102}">
      <dgm:prSet/>
      <dgm:spPr/>
      <dgm:t>
        <a:bodyPr/>
        <a:lstStyle/>
        <a:p>
          <a:endParaRPr lang="en-IN"/>
        </a:p>
      </dgm:t>
    </dgm:pt>
    <dgm:pt modelId="{62AA4CAB-88A5-4722-B327-21B1D88CD35E}">
      <dgm:prSet phldrT="[Text]"/>
      <dgm:spPr/>
      <dgm:t>
        <a:bodyPr/>
        <a:lstStyle/>
        <a:p>
          <a:r>
            <a:rPr lang="en-IN" dirty="0" smtClean="0"/>
            <a:t>Edge</a:t>
          </a:r>
        </a:p>
        <a:p>
          <a:r>
            <a:rPr lang="en-IN" dirty="0" smtClean="0"/>
            <a:t>computing</a:t>
          </a:r>
          <a:endParaRPr lang="en-IN" dirty="0"/>
        </a:p>
      </dgm:t>
    </dgm:pt>
    <dgm:pt modelId="{56485F3E-EF57-48C0-90B2-F605E6402B70}" type="parTrans" cxnId="{3E5A4375-F558-4C35-B466-FF616ED3F47E}">
      <dgm:prSet/>
      <dgm:spPr/>
      <dgm:t>
        <a:bodyPr/>
        <a:lstStyle/>
        <a:p>
          <a:endParaRPr lang="en-IN"/>
        </a:p>
      </dgm:t>
    </dgm:pt>
    <dgm:pt modelId="{2E3EBD91-7637-4102-A9D2-08DD2F20903B}" type="sibTrans" cxnId="{3E5A4375-F558-4C35-B466-FF616ED3F47E}">
      <dgm:prSet/>
      <dgm:spPr/>
      <dgm:t>
        <a:bodyPr/>
        <a:lstStyle/>
        <a:p>
          <a:endParaRPr lang="en-IN"/>
        </a:p>
      </dgm:t>
    </dgm:pt>
    <dgm:pt modelId="{E9D04849-04AD-43AE-8CC0-75A03A384C69}">
      <dgm:prSet phldrT="[Text]"/>
      <dgm:spPr/>
      <dgm:t>
        <a:bodyPr/>
        <a:lstStyle/>
        <a:p>
          <a:r>
            <a:rPr lang="en-IN" dirty="0" smtClean="0"/>
            <a:t>Automate</a:t>
          </a:r>
        </a:p>
        <a:p>
          <a:r>
            <a:rPr lang="en-IN" dirty="0" smtClean="0"/>
            <a:t>Checkout</a:t>
          </a:r>
          <a:endParaRPr lang="en-IN" dirty="0"/>
        </a:p>
      </dgm:t>
    </dgm:pt>
    <dgm:pt modelId="{7202EAAF-FC7A-49CB-8E1B-76173A4C4072}" type="parTrans" cxnId="{2E70BFFC-0C69-49B4-9F8C-BF11D8917B4A}">
      <dgm:prSet/>
      <dgm:spPr/>
      <dgm:t>
        <a:bodyPr/>
        <a:lstStyle/>
        <a:p>
          <a:endParaRPr lang="en-IN"/>
        </a:p>
      </dgm:t>
    </dgm:pt>
    <dgm:pt modelId="{72DB4345-9EC5-4522-A6B7-17550C627BEB}" type="sibTrans" cxnId="{2E70BFFC-0C69-49B4-9F8C-BF11D8917B4A}">
      <dgm:prSet/>
      <dgm:spPr/>
      <dgm:t>
        <a:bodyPr/>
        <a:lstStyle/>
        <a:p>
          <a:endParaRPr lang="en-IN"/>
        </a:p>
      </dgm:t>
    </dgm:pt>
    <dgm:pt modelId="{DD1883EE-48DD-45CC-8919-0BAAA574B57A}" type="pres">
      <dgm:prSet presAssocID="{F4256CE6-5B61-4E3F-9F7E-D7DD926450C8}" presName="Name0" presStyleCnt="0">
        <dgm:presLayoutVars>
          <dgm:dir/>
          <dgm:resizeHandles val="exact"/>
        </dgm:presLayoutVars>
      </dgm:prSet>
      <dgm:spPr/>
    </dgm:pt>
    <dgm:pt modelId="{7ECA7DA7-1116-477F-8F69-724774E05AF4}" type="pres">
      <dgm:prSet presAssocID="{6A848961-1D0D-4A0A-858E-D4B9F2CD9047}" presName="node" presStyleLbl="node1" presStyleIdx="0" presStyleCnt="3">
        <dgm:presLayoutVars>
          <dgm:bulletEnabled val="1"/>
        </dgm:presLayoutVars>
      </dgm:prSet>
      <dgm:spPr/>
      <dgm:t>
        <a:bodyPr/>
        <a:lstStyle/>
        <a:p>
          <a:endParaRPr lang="en-IN"/>
        </a:p>
      </dgm:t>
    </dgm:pt>
    <dgm:pt modelId="{19A3E838-BE79-4A7C-AEDA-5DA35385C862}" type="pres">
      <dgm:prSet presAssocID="{49B8816F-A284-4640-AD99-6DA0669673F2}" presName="sibTrans" presStyleLbl="sibTrans2D1" presStyleIdx="0" presStyleCnt="2"/>
      <dgm:spPr/>
    </dgm:pt>
    <dgm:pt modelId="{73776B00-7BE6-4CC7-9F88-E08E49A2F779}" type="pres">
      <dgm:prSet presAssocID="{49B8816F-A284-4640-AD99-6DA0669673F2}" presName="connectorText" presStyleLbl="sibTrans2D1" presStyleIdx="0" presStyleCnt="2"/>
      <dgm:spPr/>
    </dgm:pt>
    <dgm:pt modelId="{7A577BB1-8CA4-416C-906D-2B2A6E85CD78}" type="pres">
      <dgm:prSet presAssocID="{62AA4CAB-88A5-4722-B327-21B1D88CD35E}" presName="node" presStyleLbl="node1" presStyleIdx="1" presStyleCnt="3">
        <dgm:presLayoutVars>
          <dgm:bulletEnabled val="1"/>
        </dgm:presLayoutVars>
      </dgm:prSet>
      <dgm:spPr/>
      <dgm:t>
        <a:bodyPr/>
        <a:lstStyle/>
        <a:p>
          <a:endParaRPr lang="en-IN"/>
        </a:p>
      </dgm:t>
    </dgm:pt>
    <dgm:pt modelId="{0484E328-D98A-4923-809C-B3AF3E21B65F}" type="pres">
      <dgm:prSet presAssocID="{2E3EBD91-7637-4102-A9D2-08DD2F20903B}" presName="sibTrans" presStyleLbl="sibTrans2D1" presStyleIdx="1" presStyleCnt="2"/>
      <dgm:spPr/>
    </dgm:pt>
    <dgm:pt modelId="{5EE89DCE-B6A8-45DD-BA64-1CEF989DA28A}" type="pres">
      <dgm:prSet presAssocID="{2E3EBD91-7637-4102-A9D2-08DD2F20903B}" presName="connectorText" presStyleLbl="sibTrans2D1" presStyleIdx="1" presStyleCnt="2"/>
      <dgm:spPr/>
    </dgm:pt>
    <dgm:pt modelId="{652DDD62-4CFC-41F4-BBD2-09800B79F7B3}" type="pres">
      <dgm:prSet presAssocID="{E9D04849-04AD-43AE-8CC0-75A03A384C69}" presName="node" presStyleLbl="node1" presStyleIdx="2" presStyleCnt="3">
        <dgm:presLayoutVars>
          <dgm:bulletEnabled val="1"/>
        </dgm:presLayoutVars>
      </dgm:prSet>
      <dgm:spPr/>
    </dgm:pt>
  </dgm:ptLst>
  <dgm:cxnLst>
    <dgm:cxn modelId="{F6795B2E-1362-41EB-8088-D1E1CBCE9F6D}" type="presOf" srcId="{49B8816F-A284-4640-AD99-6DA0669673F2}" destId="{19A3E838-BE79-4A7C-AEDA-5DA35385C862}" srcOrd="0" destOrd="0" presId="urn:microsoft.com/office/officeart/2005/8/layout/process1"/>
    <dgm:cxn modelId="{FC354E09-E564-40A9-B9FC-1CEE3BB140CF}" type="presOf" srcId="{6A848961-1D0D-4A0A-858E-D4B9F2CD9047}" destId="{7ECA7DA7-1116-477F-8F69-724774E05AF4}" srcOrd="0" destOrd="0" presId="urn:microsoft.com/office/officeart/2005/8/layout/process1"/>
    <dgm:cxn modelId="{7C74371B-DDAA-4C1B-BD25-0B3B365D6A00}" type="presOf" srcId="{2E3EBD91-7637-4102-A9D2-08DD2F20903B}" destId="{5EE89DCE-B6A8-45DD-BA64-1CEF989DA28A}" srcOrd="1" destOrd="0" presId="urn:microsoft.com/office/officeart/2005/8/layout/process1"/>
    <dgm:cxn modelId="{8DFBDEFA-1119-4C2A-BDF1-C53CC2353102}" srcId="{F4256CE6-5B61-4E3F-9F7E-D7DD926450C8}" destId="{6A848961-1D0D-4A0A-858E-D4B9F2CD9047}" srcOrd="0" destOrd="0" parTransId="{1350B60D-74BA-4A0E-8930-968856ACC8A5}" sibTransId="{49B8816F-A284-4640-AD99-6DA0669673F2}"/>
    <dgm:cxn modelId="{7209A065-63F2-4A70-BC7A-7653E5AEA251}" type="presOf" srcId="{2E3EBD91-7637-4102-A9D2-08DD2F20903B}" destId="{0484E328-D98A-4923-809C-B3AF3E21B65F}" srcOrd="0" destOrd="0" presId="urn:microsoft.com/office/officeart/2005/8/layout/process1"/>
    <dgm:cxn modelId="{2E70BFFC-0C69-49B4-9F8C-BF11D8917B4A}" srcId="{F4256CE6-5B61-4E3F-9F7E-D7DD926450C8}" destId="{E9D04849-04AD-43AE-8CC0-75A03A384C69}" srcOrd="2" destOrd="0" parTransId="{7202EAAF-FC7A-49CB-8E1B-76173A4C4072}" sibTransId="{72DB4345-9EC5-4522-A6B7-17550C627BEB}"/>
    <dgm:cxn modelId="{68BDE00B-06FA-44C8-AD9C-E77DFAE8283A}" type="presOf" srcId="{49B8816F-A284-4640-AD99-6DA0669673F2}" destId="{73776B00-7BE6-4CC7-9F88-E08E49A2F779}" srcOrd="1" destOrd="0" presId="urn:microsoft.com/office/officeart/2005/8/layout/process1"/>
    <dgm:cxn modelId="{35550C9B-6853-4C8E-9F87-1756B7BE8964}" type="presOf" srcId="{62AA4CAB-88A5-4722-B327-21B1D88CD35E}" destId="{7A577BB1-8CA4-416C-906D-2B2A6E85CD78}" srcOrd="0" destOrd="0" presId="urn:microsoft.com/office/officeart/2005/8/layout/process1"/>
    <dgm:cxn modelId="{99ED174F-497C-496D-A747-52F1C97A0135}" type="presOf" srcId="{E9D04849-04AD-43AE-8CC0-75A03A384C69}" destId="{652DDD62-4CFC-41F4-BBD2-09800B79F7B3}" srcOrd="0" destOrd="0" presId="urn:microsoft.com/office/officeart/2005/8/layout/process1"/>
    <dgm:cxn modelId="{3E5A4375-F558-4C35-B466-FF616ED3F47E}" srcId="{F4256CE6-5B61-4E3F-9F7E-D7DD926450C8}" destId="{62AA4CAB-88A5-4722-B327-21B1D88CD35E}" srcOrd="1" destOrd="0" parTransId="{56485F3E-EF57-48C0-90B2-F605E6402B70}" sibTransId="{2E3EBD91-7637-4102-A9D2-08DD2F20903B}"/>
    <dgm:cxn modelId="{87A926EF-D287-4D50-A697-C940076905FE}" type="presOf" srcId="{F4256CE6-5B61-4E3F-9F7E-D7DD926450C8}" destId="{DD1883EE-48DD-45CC-8919-0BAAA574B57A}" srcOrd="0" destOrd="0" presId="urn:microsoft.com/office/officeart/2005/8/layout/process1"/>
    <dgm:cxn modelId="{4CA6A6EB-EEC7-4783-B4BF-81626ED2DE0E}" type="presParOf" srcId="{DD1883EE-48DD-45CC-8919-0BAAA574B57A}" destId="{7ECA7DA7-1116-477F-8F69-724774E05AF4}" srcOrd="0" destOrd="0" presId="urn:microsoft.com/office/officeart/2005/8/layout/process1"/>
    <dgm:cxn modelId="{B688BC4A-2DEF-418C-A37A-7C8A90F72087}" type="presParOf" srcId="{DD1883EE-48DD-45CC-8919-0BAAA574B57A}" destId="{19A3E838-BE79-4A7C-AEDA-5DA35385C862}" srcOrd="1" destOrd="0" presId="urn:microsoft.com/office/officeart/2005/8/layout/process1"/>
    <dgm:cxn modelId="{9BF52533-6B81-49F6-9C28-F33DCB6EE5D5}" type="presParOf" srcId="{19A3E838-BE79-4A7C-AEDA-5DA35385C862}" destId="{73776B00-7BE6-4CC7-9F88-E08E49A2F779}" srcOrd="0" destOrd="0" presId="urn:microsoft.com/office/officeart/2005/8/layout/process1"/>
    <dgm:cxn modelId="{F1CFAE87-9623-4294-80A7-49A607BDE904}" type="presParOf" srcId="{DD1883EE-48DD-45CC-8919-0BAAA574B57A}" destId="{7A577BB1-8CA4-416C-906D-2B2A6E85CD78}" srcOrd="2" destOrd="0" presId="urn:microsoft.com/office/officeart/2005/8/layout/process1"/>
    <dgm:cxn modelId="{32ABDAA6-9D6A-4C5F-910F-BE86406FC877}" type="presParOf" srcId="{DD1883EE-48DD-45CC-8919-0BAAA574B57A}" destId="{0484E328-D98A-4923-809C-B3AF3E21B65F}" srcOrd="3" destOrd="0" presId="urn:microsoft.com/office/officeart/2005/8/layout/process1"/>
    <dgm:cxn modelId="{890A5BAF-5077-4937-AEFD-871676287D38}" type="presParOf" srcId="{0484E328-D98A-4923-809C-B3AF3E21B65F}" destId="{5EE89DCE-B6A8-45DD-BA64-1CEF989DA28A}" srcOrd="0" destOrd="0" presId="urn:microsoft.com/office/officeart/2005/8/layout/process1"/>
    <dgm:cxn modelId="{CEA14F9D-2890-4120-92EC-A903798E7A27}" type="presParOf" srcId="{DD1883EE-48DD-45CC-8919-0BAAA574B57A}" destId="{652DDD62-4CFC-41F4-BBD2-09800B79F7B3}" srcOrd="4" destOrd="0" presId="urn:microsoft.com/office/officeart/2005/8/layout/process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C7D70BB-89CF-4173-A0EC-CC2B06DF6CAE}" type="doc">
      <dgm:prSet loTypeId="urn:microsoft.com/office/officeart/2005/8/layout/bList2" loCatId="list" qsTypeId="urn:microsoft.com/office/officeart/2005/8/quickstyle/simple1" qsCatId="simple" csTypeId="urn:microsoft.com/office/officeart/2005/8/colors/accent1_2" csCatId="accent1" phldr="1"/>
      <dgm:spPr/>
    </dgm:pt>
    <dgm:pt modelId="{64C27B27-BDCF-4442-907C-EE539947334A}">
      <dgm:prSet phldrT="[Text]"/>
      <dgm:spPr/>
      <dgm:t>
        <a:bodyPr/>
        <a:lstStyle/>
        <a:p>
          <a:r>
            <a:rPr lang="en-IN" dirty="0" smtClean="0"/>
            <a:t>Capture</a:t>
          </a:r>
          <a:endParaRPr lang="en-IN" dirty="0"/>
        </a:p>
      </dgm:t>
    </dgm:pt>
    <dgm:pt modelId="{D0BF8D87-98B9-46AA-9C27-F4C5B6774189}" type="parTrans" cxnId="{367FF888-34D3-4441-BFF7-07E9B96A1A3A}">
      <dgm:prSet/>
      <dgm:spPr/>
      <dgm:t>
        <a:bodyPr/>
        <a:lstStyle/>
        <a:p>
          <a:endParaRPr lang="en-IN"/>
        </a:p>
      </dgm:t>
    </dgm:pt>
    <dgm:pt modelId="{1AF1AFE8-1FF4-44EA-8548-5CA31C70D7F9}" type="sibTrans" cxnId="{367FF888-34D3-4441-BFF7-07E9B96A1A3A}">
      <dgm:prSet/>
      <dgm:spPr/>
      <dgm:t>
        <a:bodyPr/>
        <a:lstStyle/>
        <a:p>
          <a:endParaRPr lang="en-IN"/>
        </a:p>
      </dgm:t>
    </dgm:pt>
    <dgm:pt modelId="{0F52BEAB-FCB3-487E-B05E-CA8642D555D7}">
      <dgm:prSet phldrT="[Text]"/>
      <dgm:spPr/>
      <dgm:t>
        <a:bodyPr/>
        <a:lstStyle/>
        <a:p>
          <a:r>
            <a:rPr lang="en-IN" dirty="0" smtClean="0"/>
            <a:t>Neural networks</a:t>
          </a:r>
          <a:endParaRPr lang="en-IN" dirty="0"/>
        </a:p>
      </dgm:t>
    </dgm:pt>
    <dgm:pt modelId="{04334479-5C60-45C8-8300-F715783C1B27}" type="parTrans" cxnId="{0BD7ED26-0A8A-42C8-8AB0-5CD802579DD0}">
      <dgm:prSet/>
      <dgm:spPr/>
      <dgm:t>
        <a:bodyPr/>
        <a:lstStyle/>
        <a:p>
          <a:endParaRPr lang="en-IN"/>
        </a:p>
      </dgm:t>
    </dgm:pt>
    <dgm:pt modelId="{D1F5A33D-592C-457E-91FA-12E62E99F545}" type="sibTrans" cxnId="{0BD7ED26-0A8A-42C8-8AB0-5CD802579DD0}">
      <dgm:prSet/>
      <dgm:spPr/>
      <dgm:t>
        <a:bodyPr/>
        <a:lstStyle/>
        <a:p>
          <a:endParaRPr lang="en-IN"/>
        </a:p>
      </dgm:t>
    </dgm:pt>
    <dgm:pt modelId="{D3C674A7-62AC-4A9E-B15F-0934C5F67483}">
      <dgm:prSet phldrT="[Text]"/>
      <dgm:spPr/>
      <dgm:t>
        <a:bodyPr/>
        <a:lstStyle/>
        <a:p>
          <a:r>
            <a:rPr lang="en-IN" dirty="0" smtClean="0"/>
            <a:t>w.r.t brand &amp; size</a:t>
          </a:r>
          <a:endParaRPr lang="en-IN" dirty="0"/>
        </a:p>
      </dgm:t>
    </dgm:pt>
    <dgm:pt modelId="{EE0FA0B1-D513-4896-85A5-64D0D01969D6}" type="parTrans" cxnId="{82FF0A97-D659-42F8-8693-8BA7E37646B1}">
      <dgm:prSet/>
      <dgm:spPr/>
      <dgm:t>
        <a:bodyPr/>
        <a:lstStyle/>
        <a:p>
          <a:endParaRPr lang="en-IN"/>
        </a:p>
      </dgm:t>
    </dgm:pt>
    <dgm:pt modelId="{7C841C6C-DF45-4CC8-AE6D-24D941B8605D}" type="sibTrans" cxnId="{82FF0A97-D659-42F8-8693-8BA7E37646B1}">
      <dgm:prSet/>
      <dgm:spPr/>
      <dgm:t>
        <a:bodyPr/>
        <a:lstStyle/>
        <a:p>
          <a:endParaRPr lang="en-IN"/>
        </a:p>
      </dgm:t>
    </dgm:pt>
    <dgm:pt modelId="{043C51D6-318E-40EE-B63A-BC90E0A1B7AE}">
      <dgm:prSet/>
      <dgm:spPr/>
      <dgm:t>
        <a:bodyPr/>
        <a:lstStyle/>
        <a:p>
          <a:r>
            <a:rPr lang="en-IN" dirty="0" smtClean="0"/>
            <a:t>Identify products</a:t>
          </a:r>
          <a:endParaRPr lang="en-IN" dirty="0"/>
        </a:p>
      </dgm:t>
    </dgm:pt>
    <dgm:pt modelId="{1FE87097-7069-4130-B31C-B2E0CF296FA0}" type="parTrans" cxnId="{9C439E61-0EA5-42D5-8AB6-0A103FFA72F9}">
      <dgm:prSet/>
      <dgm:spPr/>
      <dgm:t>
        <a:bodyPr/>
        <a:lstStyle/>
        <a:p>
          <a:endParaRPr lang="en-IN"/>
        </a:p>
      </dgm:t>
    </dgm:pt>
    <dgm:pt modelId="{B714F86F-A8C8-4A9E-AF0C-BD81F1E42F5D}" type="sibTrans" cxnId="{9C439E61-0EA5-42D5-8AB6-0A103FFA72F9}">
      <dgm:prSet/>
      <dgm:spPr/>
      <dgm:t>
        <a:bodyPr/>
        <a:lstStyle/>
        <a:p>
          <a:endParaRPr lang="en-IN"/>
        </a:p>
      </dgm:t>
    </dgm:pt>
    <dgm:pt modelId="{BCCD6DB2-F9A7-480C-8D45-41134E9A70FC}">
      <dgm:prSet/>
      <dgm:spPr/>
      <dgm:t>
        <a:bodyPr/>
        <a:lstStyle/>
        <a:p>
          <a:r>
            <a:rPr lang="en-IN" dirty="0" smtClean="0"/>
            <a:t>Process the image</a:t>
          </a:r>
          <a:endParaRPr lang="en-IN" dirty="0"/>
        </a:p>
      </dgm:t>
    </dgm:pt>
    <dgm:pt modelId="{7C9148BE-4DE6-4426-948C-5E6EBD202BA2}" type="parTrans" cxnId="{2805BCDE-5153-4F8B-81A3-6CB9C3CA93BE}">
      <dgm:prSet/>
      <dgm:spPr/>
      <dgm:t>
        <a:bodyPr/>
        <a:lstStyle/>
        <a:p>
          <a:endParaRPr lang="en-IN"/>
        </a:p>
      </dgm:t>
    </dgm:pt>
    <dgm:pt modelId="{69661E14-E740-4999-AA31-BF3A7F4A32FA}" type="sibTrans" cxnId="{2805BCDE-5153-4F8B-81A3-6CB9C3CA93BE}">
      <dgm:prSet/>
      <dgm:spPr/>
      <dgm:t>
        <a:bodyPr/>
        <a:lstStyle/>
        <a:p>
          <a:endParaRPr lang="en-IN"/>
        </a:p>
      </dgm:t>
    </dgm:pt>
    <dgm:pt modelId="{11974C40-ABE0-48A9-9A6B-337BBA02481D}">
      <dgm:prSet/>
      <dgm:spPr/>
      <dgm:t>
        <a:bodyPr/>
        <a:lstStyle/>
        <a:p>
          <a:r>
            <a:rPr lang="en-IN" dirty="0" smtClean="0"/>
            <a:t>Our model detect the product</a:t>
          </a:r>
          <a:endParaRPr lang="en-IN" dirty="0"/>
        </a:p>
      </dgm:t>
    </dgm:pt>
    <dgm:pt modelId="{AC5F2478-0AED-4D3C-B364-DBC206813672}" type="parTrans" cxnId="{7802AF8B-5272-4AA4-AF19-8107D5BB1E08}">
      <dgm:prSet/>
      <dgm:spPr/>
      <dgm:t>
        <a:bodyPr/>
        <a:lstStyle/>
        <a:p>
          <a:endParaRPr lang="en-IN"/>
        </a:p>
      </dgm:t>
    </dgm:pt>
    <dgm:pt modelId="{F5C65B87-2DFF-4DED-BBFA-824662C62ADA}" type="sibTrans" cxnId="{7802AF8B-5272-4AA4-AF19-8107D5BB1E08}">
      <dgm:prSet/>
      <dgm:spPr/>
      <dgm:t>
        <a:bodyPr/>
        <a:lstStyle/>
        <a:p>
          <a:endParaRPr lang="en-IN"/>
        </a:p>
      </dgm:t>
    </dgm:pt>
    <dgm:pt modelId="{80A79574-10DF-423E-A362-E2476164752D}" type="pres">
      <dgm:prSet presAssocID="{CC7D70BB-89CF-4173-A0EC-CC2B06DF6CAE}" presName="diagram" presStyleCnt="0">
        <dgm:presLayoutVars>
          <dgm:dir/>
          <dgm:animLvl val="lvl"/>
          <dgm:resizeHandles val="exact"/>
        </dgm:presLayoutVars>
      </dgm:prSet>
      <dgm:spPr/>
    </dgm:pt>
    <dgm:pt modelId="{C41A1E0E-F0B1-42B6-86A5-0BAE51E34C03}" type="pres">
      <dgm:prSet presAssocID="{64C27B27-BDCF-4442-907C-EE539947334A}" presName="compNode" presStyleCnt="0"/>
      <dgm:spPr/>
    </dgm:pt>
    <dgm:pt modelId="{A8ABC665-B2F4-4CE9-904E-9A62AC3DEBE1}" type="pres">
      <dgm:prSet presAssocID="{64C27B27-BDCF-4442-907C-EE539947334A}" presName="childRect" presStyleLbl="bgAcc1" presStyleIdx="0" presStyleCnt="3">
        <dgm:presLayoutVars>
          <dgm:bulletEnabled val="1"/>
        </dgm:presLayoutVars>
      </dgm:prSet>
      <dgm:spPr/>
    </dgm:pt>
    <dgm:pt modelId="{7491F32C-1EB7-4C39-971F-7891B5679DFB}" type="pres">
      <dgm:prSet presAssocID="{64C27B27-BDCF-4442-907C-EE539947334A}" presName="parentText" presStyleLbl="node1" presStyleIdx="0" presStyleCnt="0">
        <dgm:presLayoutVars>
          <dgm:chMax val="0"/>
          <dgm:bulletEnabled val="1"/>
        </dgm:presLayoutVars>
      </dgm:prSet>
      <dgm:spPr/>
      <dgm:t>
        <a:bodyPr/>
        <a:lstStyle/>
        <a:p>
          <a:endParaRPr lang="en-IN"/>
        </a:p>
      </dgm:t>
    </dgm:pt>
    <dgm:pt modelId="{9C5B172B-6D10-47F3-95B5-D48D5F97940C}" type="pres">
      <dgm:prSet presAssocID="{64C27B27-BDCF-4442-907C-EE539947334A}" presName="parentRect" presStyleLbl="alignNode1" presStyleIdx="0" presStyleCnt="3"/>
      <dgm:spPr/>
      <dgm:t>
        <a:bodyPr/>
        <a:lstStyle/>
        <a:p>
          <a:endParaRPr lang="en-IN"/>
        </a:p>
      </dgm:t>
    </dgm:pt>
    <dgm:pt modelId="{EB9D1336-8615-4826-9F65-6AC033EBEBA4}" type="pres">
      <dgm:prSet presAssocID="{64C27B27-BDCF-4442-907C-EE539947334A}" presName="adorn" presStyleLbl="fgAccFollowNode1" presStyleIdx="0" presStyleCnt="3"/>
      <dgm:spPr>
        <a:blipFill rotWithShape="0">
          <a:blip xmlns:r="http://schemas.openxmlformats.org/officeDocument/2006/relationships" r:embed="rId1"/>
          <a:stretch>
            <a:fillRect/>
          </a:stretch>
        </a:blipFill>
      </dgm:spPr>
    </dgm:pt>
    <dgm:pt modelId="{65E974F1-B223-4E43-AE30-2747E46B4DF2}" type="pres">
      <dgm:prSet presAssocID="{1AF1AFE8-1FF4-44EA-8548-5CA31C70D7F9}" presName="sibTrans" presStyleLbl="sibTrans2D1" presStyleIdx="0" presStyleCnt="0"/>
      <dgm:spPr/>
    </dgm:pt>
    <dgm:pt modelId="{C7E95A1E-D31B-4077-80B1-3F91DAF98A42}" type="pres">
      <dgm:prSet presAssocID="{0F52BEAB-FCB3-487E-B05E-CA8642D555D7}" presName="compNode" presStyleCnt="0"/>
      <dgm:spPr/>
    </dgm:pt>
    <dgm:pt modelId="{2F5DA996-13B0-496A-9AC0-FB0E9D547FD4}" type="pres">
      <dgm:prSet presAssocID="{0F52BEAB-FCB3-487E-B05E-CA8642D555D7}" presName="childRect" presStyleLbl="bgAcc1" presStyleIdx="1" presStyleCnt="3">
        <dgm:presLayoutVars>
          <dgm:bulletEnabled val="1"/>
        </dgm:presLayoutVars>
      </dgm:prSet>
      <dgm:spPr/>
    </dgm:pt>
    <dgm:pt modelId="{86F9C55C-5088-4799-A3D4-44F5FAC83B8E}" type="pres">
      <dgm:prSet presAssocID="{0F52BEAB-FCB3-487E-B05E-CA8642D555D7}" presName="parentText" presStyleLbl="node1" presStyleIdx="0" presStyleCnt="0">
        <dgm:presLayoutVars>
          <dgm:chMax val="0"/>
          <dgm:bulletEnabled val="1"/>
        </dgm:presLayoutVars>
      </dgm:prSet>
      <dgm:spPr/>
    </dgm:pt>
    <dgm:pt modelId="{4A9DC5A5-7AC5-42F7-9B0D-F2954FB40D5D}" type="pres">
      <dgm:prSet presAssocID="{0F52BEAB-FCB3-487E-B05E-CA8642D555D7}" presName="parentRect" presStyleLbl="alignNode1" presStyleIdx="1" presStyleCnt="3"/>
      <dgm:spPr/>
    </dgm:pt>
    <dgm:pt modelId="{AE846781-B3E5-46E2-912B-024FB72FE468}" type="pres">
      <dgm:prSet presAssocID="{0F52BEAB-FCB3-487E-B05E-CA8642D555D7}" presName="adorn" presStyleLbl="fgAccFollowNode1" presStyleIdx="1" presStyleCnt="3"/>
      <dgm:spPr>
        <a:blipFill rotWithShape="0">
          <a:blip xmlns:r="http://schemas.openxmlformats.org/officeDocument/2006/relationships" r:embed="rId2"/>
          <a:stretch>
            <a:fillRect/>
          </a:stretch>
        </a:blipFill>
      </dgm:spPr>
    </dgm:pt>
    <dgm:pt modelId="{9C057BFF-194F-4DCB-A112-A2836CD76CB8}" type="pres">
      <dgm:prSet presAssocID="{D1F5A33D-592C-457E-91FA-12E62E99F545}" presName="sibTrans" presStyleLbl="sibTrans2D1" presStyleIdx="0" presStyleCnt="0"/>
      <dgm:spPr/>
    </dgm:pt>
    <dgm:pt modelId="{C9C4AD5B-0D1A-4169-9085-A51A34A33EE8}" type="pres">
      <dgm:prSet presAssocID="{D3C674A7-62AC-4A9E-B15F-0934C5F67483}" presName="compNode" presStyleCnt="0"/>
      <dgm:spPr/>
    </dgm:pt>
    <dgm:pt modelId="{B47BECD7-6959-45C8-BF3A-F6726FAD705A}" type="pres">
      <dgm:prSet presAssocID="{D3C674A7-62AC-4A9E-B15F-0934C5F67483}" presName="childRect" presStyleLbl="bgAcc1" presStyleIdx="2" presStyleCnt="3">
        <dgm:presLayoutVars>
          <dgm:bulletEnabled val="1"/>
        </dgm:presLayoutVars>
      </dgm:prSet>
      <dgm:spPr/>
    </dgm:pt>
    <dgm:pt modelId="{D28D948E-F464-433F-9DF7-7E9380EDE8BC}" type="pres">
      <dgm:prSet presAssocID="{D3C674A7-62AC-4A9E-B15F-0934C5F67483}" presName="parentText" presStyleLbl="node1" presStyleIdx="0" presStyleCnt="0">
        <dgm:presLayoutVars>
          <dgm:chMax val="0"/>
          <dgm:bulletEnabled val="1"/>
        </dgm:presLayoutVars>
      </dgm:prSet>
      <dgm:spPr/>
      <dgm:t>
        <a:bodyPr/>
        <a:lstStyle/>
        <a:p>
          <a:endParaRPr lang="en-IN"/>
        </a:p>
      </dgm:t>
    </dgm:pt>
    <dgm:pt modelId="{BDBFDA37-B41D-4B58-A1A2-D7982847BDF3}" type="pres">
      <dgm:prSet presAssocID="{D3C674A7-62AC-4A9E-B15F-0934C5F67483}" presName="parentRect" presStyleLbl="alignNode1" presStyleIdx="2" presStyleCnt="3"/>
      <dgm:spPr/>
      <dgm:t>
        <a:bodyPr/>
        <a:lstStyle/>
        <a:p>
          <a:endParaRPr lang="en-IN"/>
        </a:p>
      </dgm:t>
    </dgm:pt>
    <dgm:pt modelId="{CC52C6A9-7808-4C26-90C7-03914419542D}" type="pres">
      <dgm:prSet presAssocID="{D3C674A7-62AC-4A9E-B15F-0934C5F67483}" presName="adorn" presStyleLbl="fgAccFollowNode1" presStyleIdx="2" presStyleCnt="3"/>
      <dgm:spPr>
        <a:blipFill rotWithShape="0">
          <a:blip xmlns:r="http://schemas.openxmlformats.org/officeDocument/2006/relationships" r:embed="rId3"/>
          <a:stretch>
            <a:fillRect/>
          </a:stretch>
        </a:blipFill>
      </dgm:spPr>
    </dgm:pt>
  </dgm:ptLst>
  <dgm:cxnLst>
    <dgm:cxn modelId="{6AA3E772-7FAD-4E14-953C-444514998FE4}" type="presOf" srcId="{0F52BEAB-FCB3-487E-B05E-CA8642D555D7}" destId="{4A9DC5A5-7AC5-42F7-9B0D-F2954FB40D5D}" srcOrd="1" destOrd="0" presId="urn:microsoft.com/office/officeart/2005/8/layout/bList2"/>
    <dgm:cxn modelId="{2805BCDE-5153-4F8B-81A3-6CB9C3CA93BE}" srcId="{0F52BEAB-FCB3-487E-B05E-CA8642D555D7}" destId="{BCCD6DB2-F9A7-480C-8D45-41134E9A70FC}" srcOrd="0" destOrd="0" parTransId="{7C9148BE-4DE6-4426-948C-5E6EBD202BA2}" sibTransId="{69661E14-E740-4999-AA31-BF3A7F4A32FA}"/>
    <dgm:cxn modelId="{192FE9F2-B822-4C5F-A078-86374991B1FC}" type="presOf" srcId="{0F52BEAB-FCB3-487E-B05E-CA8642D555D7}" destId="{86F9C55C-5088-4799-A3D4-44F5FAC83B8E}" srcOrd="0" destOrd="0" presId="urn:microsoft.com/office/officeart/2005/8/layout/bList2"/>
    <dgm:cxn modelId="{03C45813-F416-48FD-8F0E-EDC3A493EDC8}" type="presOf" srcId="{CC7D70BB-89CF-4173-A0EC-CC2B06DF6CAE}" destId="{80A79574-10DF-423E-A362-E2476164752D}" srcOrd="0" destOrd="0" presId="urn:microsoft.com/office/officeart/2005/8/layout/bList2"/>
    <dgm:cxn modelId="{9C439E61-0EA5-42D5-8AB6-0A103FFA72F9}" srcId="{64C27B27-BDCF-4442-907C-EE539947334A}" destId="{043C51D6-318E-40EE-B63A-BC90E0A1B7AE}" srcOrd="0" destOrd="0" parTransId="{1FE87097-7069-4130-B31C-B2E0CF296FA0}" sibTransId="{B714F86F-A8C8-4A9E-AF0C-BD81F1E42F5D}"/>
    <dgm:cxn modelId="{DFABD24F-7980-4A7A-AFA7-FF4DF95DA89C}" type="presOf" srcId="{64C27B27-BDCF-4442-907C-EE539947334A}" destId="{7491F32C-1EB7-4C39-971F-7891B5679DFB}" srcOrd="0" destOrd="0" presId="urn:microsoft.com/office/officeart/2005/8/layout/bList2"/>
    <dgm:cxn modelId="{0BD7ED26-0A8A-42C8-8AB0-5CD802579DD0}" srcId="{CC7D70BB-89CF-4173-A0EC-CC2B06DF6CAE}" destId="{0F52BEAB-FCB3-487E-B05E-CA8642D555D7}" srcOrd="1" destOrd="0" parTransId="{04334479-5C60-45C8-8300-F715783C1B27}" sibTransId="{D1F5A33D-592C-457E-91FA-12E62E99F545}"/>
    <dgm:cxn modelId="{EF9EF92E-215B-41CF-BFBC-245FD0915FC9}" type="presOf" srcId="{D1F5A33D-592C-457E-91FA-12E62E99F545}" destId="{9C057BFF-194F-4DCB-A112-A2836CD76CB8}" srcOrd="0" destOrd="0" presId="urn:microsoft.com/office/officeart/2005/8/layout/bList2"/>
    <dgm:cxn modelId="{D909C9A0-29CC-4C8B-A74E-10DB73C0A87C}" type="presOf" srcId="{BCCD6DB2-F9A7-480C-8D45-41134E9A70FC}" destId="{2F5DA996-13B0-496A-9AC0-FB0E9D547FD4}" srcOrd="0" destOrd="0" presId="urn:microsoft.com/office/officeart/2005/8/layout/bList2"/>
    <dgm:cxn modelId="{F6675E8C-F13B-42A2-8F8A-5670A4DAFF37}" type="presOf" srcId="{043C51D6-318E-40EE-B63A-BC90E0A1B7AE}" destId="{A8ABC665-B2F4-4CE9-904E-9A62AC3DEBE1}" srcOrd="0" destOrd="0" presId="urn:microsoft.com/office/officeart/2005/8/layout/bList2"/>
    <dgm:cxn modelId="{842780C3-D482-47A1-A003-A491B67B5470}" type="presOf" srcId="{D3C674A7-62AC-4A9E-B15F-0934C5F67483}" destId="{D28D948E-F464-433F-9DF7-7E9380EDE8BC}" srcOrd="0" destOrd="0" presId="urn:microsoft.com/office/officeart/2005/8/layout/bList2"/>
    <dgm:cxn modelId="{367FF888-34D3-4441-BFF7-07E9B96A1A3A}" srcId="{CC7D70BB-89CF-4173-A0EC-CC2B06DF6CAE}" destId="{64C27B27-BDCF-4442-907C-EE539947334A}" srcOrd="0" destOrd="0" parTransId="{D0BF8D87-98B9-46AA-9C27-F4C5B6774189}" sibTransId="{1AF1AFE8-1FF4-44EA-8548-5CA31C70D7F9}"/>
    <dgm:cxn modelId="{01F4F8C2-5C8B-4F8B-9C5C-AF4A5C39E470}" type="presOf" srcId="{64C27B27-BDCF-4442-907C-EE539947334A}" destId="{9C5B172B-6D10-47F3-95B5-D48D5F97940C}" srcOrd="1" destOrd="0" presId="urn:microsoft.com/office/officeart/2005/8/layout/bList2"/>
    <dgm:cxn modelId="{056EE4F2-AECE-46F8-99E5-9C79E9122490}" type="presOf" srcId="{11974C40-ABE0-48A9-9A6B-337BBA02481D}" destId="{B47BECD7-6959-45C8-BF3A-F6726FAD705A}" srcOrd="0" destOrd="0" presId="urn:microsoft.com/office/officeart/2005/8/layout/bList2"/>
    <dgm:cxn modelId="{74E8B8C4-A155-4903-A420-E86EA4BCF43E}" type="presOf" srcId="{1AF1AFE8-1FF4-44EA-8548-5CA31C70D7F9}" destId="{65E974F1-B223-4E43-AE30-2747E46B4DF2}" srcOrd="0" destOrd="0" presId="urn:microsoft.com/office/officeart/2005/8/layout/bList2"/>
    <dgm:cxn modelId="{7802AF8B-5272-4AA4-AF19-8107D5BB1E08}" srcId="{D3C674A7-62AC-4A9E-B15F-0934C5F67483}" destId="{11974C40-ABE0-48A9-9A6B-337BBA02481D}" srcOrd="0" destOrd="0" parTransId="{AC5F2478-0AED-4D3C-B364-DBC206813672}" sibTransId="{F5C65B87-2DFF-4DED-BBFA-824662C62ADA}"/>
    <dgm:cxn modelId="{82FF0A97-D659-42F8-8693-8BA7E37646B1}" srcId="{CC7D70BB-89CF-4173-A0EC-CC2B06DF6CAE}" destId="{D3C674A7-62AC-4A9E-B15F-0934C5F67483}" srcOrd="2" destOrd="0" parTransId="{EE0FA0B1-D513-4896-85A5-64D0D01969D6}" sibTransId="{7C841C6C-DF45-4CC8-AE6D-24D941B8605D}"/>
    <dgm:cxn modelId="{B422BD93-A54A-4684-A8F3-ECB7CABA462F}" type="presOf" srcId="{D3C674A7-62AC-4A9E-B15F-0934C5F67483}" destId="{BDBFDA37-B41D-4B58-A1A2-D7982847BDF3}" srcOrd="1" destOrd="0" presId="urn:microsoft.com/office/officeart/2005/8/layout/bList2"/>
    <dgm:cxn modelId="{26B232C7-67CE-4FB3-9CC4-868B88D7F717}" type="presParOf" srcId="{80A79574-10DF-423E-A362-E2476164752D}" destId="{C41A1E0E-F0B1-42B6-86A5-0BAE51E34C03}" srcOrd="0" destOrd="0" presId="urn:microsoft.com/office/officeart/2005/8/layout/bList2"/>
    <dgm:cxn modelId="{A7312297-6576-41E8-AB6D-EB1FDC9E10A4}" type="presParOf" srcId="{C41A1E0E-F0B1-42B6-86A5-0BAE51E34C03}" destId="{A8ABC665-B2F4-4CE9-904E-9A62AC3DEBE1}" srcOrd="0" destOrd="0" presId="urn:microsoft.com/office/officeart/2005/8/layout/bList2"/>
    <dgm:cxn modelId="{C8AB236E-E31B-4FE1-8471-DF1FE1AB3E22}" type="presParOf" srcId="{C41A1E0E-F0B1-42B6-86A5-0BAE51E34C03}" destId="{7491F32C-1EB7-4C39-971F-7891B5679DFB}" srcOrd="1" destOrd="0" presId="urn:microsoft.com/office/officeart/2005/8/layout/bList2"/>
    <dgm:cxn modelId="{0EC0EC92-161B-452A-ADE4-248D46EF09E8}" type="presParOf" srcId="{C41A1E0E-F0B1-42B6-86A5-0BAE51E34C03}" destId="{9C5B172B-6D10-47F3-95B5-D48D5F97940C}" srcOrd="2" destOrd="0" presId="urn:microsoft.com/office/officeart/2005/8/layout/bList2"/>
    <dgm:cxn modelId="{A3AF7C15-F44A-480B-A9BA-2268CFFBABCB}" type="presParOf" srcId="{C41A1E0E-F0B1-42B6-86A5-0BAE51E34C03}" destId="{EB9D1336-8615-4826-9F65-6AC033EBEBA4}" srcOrd="3" destOrd="0" presId="urn:microsoft.com/office/officeart/2005/8/layout/bList2"/>
    <dgm:cxn modelId="{DB399798-ACE0-45CD-87DE-F61A3E3BF93E}" type="presParOf" srcId="{80A79574-10DF-423E-A362-E2476164752D}" destId="{65E974F1-B223-4E43-AE30-2747E46B4DF2}" srcOrd="1" destOrd="0" presId="urn:microsoft.com/office/officeart/2005/8/layout/bList2"/>
    <dgm:cxn modelId="{957296BC-A5D3-4E7C-A1AC-8C647E7158A4}" type="presParOf" srcId="{80A79574-10DF-423E-A362-E2476164752D}" destId="{C7E95A1E-D31B-4077-80B1-3F91DAF98A42}" srcOrd="2" destOrd="0" presId="urn:microsoft.com/office/officeart/2005/8/layout/bList2"/>
    <dgm:cxn modelId="{EDC5CB75-534B-4DE5-9830-788AAEE44030}" type="presParOf" srcId="{C7E95A1E-D31B-4077-80B1-3F91DAF98A42}" destId="{2F5DA996-13B0-496A-9AC0-FB0E9D547FD4}" srcOrd="0" destOrd="0" presId="urn:microsoft.com/office/officeart/2005/8/layout/bList2"/>
    <dgm:cxn modelId="{BFECB301-9057-4E4C-AC7E-C11BFBB072D4}" type="presParOf" srcId="{C7E95A1E-D31B-4077-80B1-3F91DAF98A42}" destId="{86F9C55C-5088-4799-A3D4-44F5FAC83B8E}" srcOrd="1" destOrd="0" presId="urn:microsoft.com/office/officeart/2005/8/layout/bList2"/>
    <dgm:cxn modelId="{742018AB-7D36-4377-AA6A-BFD36ACC3803}" type="presParOf" srcId="{C7E95A1E-D31B-4077-80B1-3F91DAF98A42}" destId="{4A9DC5A5-7AC5-42F7-9B0D-F2954FB40D5D}" srcOrd="2" destOrd="0" presId="urn:microsoft.com/office/officeart/2005/8/layout/bList2"/>
    <dgm:cxn modelId="{94F56824-B3A9-4777-8983-F7BFC4DA3ED3}" type="presParOf" srcId="{C7E95A1E-D31B-4077-80B1-3F91DAF98A42}" destId="{AE846781-B3E5-46E2-912B-024FB72FE468}" srcOrd="3" destOrd="0" presId="urn:microsoft.com/office/officeart/2005/8/layout/bList2"/>
    <dgm:cxn modelId="{50FB3ACB-F53B-433D-A6A3-D00CC9E5D02D}" type="presParOf" srcId="{80A79574-10DF-423E-A362-E2476164752D}" destId="{9C057BFF-194F-4DCB-A112-A2836CD76CB8}" srcOrd="3" destOrd="0" presId="urn:microsoft.com/office/officeart/2005/8/layout/bList2"/>
    <dgm:cxn modelId="{4D4BBD3C-934C-41E3-85BA-F811B5182088}" type="presParOf" srcId="{80A79574-10DF-423E-A362-E2476164752D}" destId="{C9C4AD5B-0D1A-4169-9085-A51A34A33EE8}" srcOrd="4" destOrd="0" presId="urn:microsoft.com/office/officeart/2005/8/layout/bList2"/>
    <dgm:cxn modelId="{C2014CF9-FB86-4D87-946B-A5E8D1BA1F63}" type="presParOf" srcId="{C9C4AD5B-0D1A-4169-9085-A51A34A33EE8}" destId="{B47BECD7-6959-45C8-BF3A-F6726FAD705A}" srcOrd="0" destOrd="0" presId="urn:microsoft.com/office/officeart/2005/8/layout/bList2"/>
    <dgm:cxn modelId="{95FDE500-2E04-4309-BC78-D5B863FCD756}" type="presParOf" srcId="{C9C4AD5B-0D1A-4169-9085-A51A34A33EE8}" destId="{D28D948E-F464-433F-9DF7-7E9380EDE8BC}" srcOrd="1" destOrd="0" presId="urn:microsoft.com/office/officeart/2005/8/layout/bList2"/>
    <dgm:cxn modelId="{E01CF2BF-9D4E-4368-ACB1-A8BE405385B8}" type="presParOf" srcId="{C9C4AD5B-0D1A-4169-9085-A51A34A33EE8}" destId="{BDBFDA37-B41D-4B58-A1A2-D7982847BDF3}" srcOrd="2" destOrd="0" presId="urn:microsoft.com/office/officeart/2005/8/layout/bList2"/>
    <dgm:cxn modelId="{4FAB42E3-8CB5-4D46-86D4-554E6A858E5F}" type="presParOf" srcId="{C9C4AD5B-0D1A-4169-9085-A51A34A33EE8}" destId="{CC52C6A9-7808-4C26-90C7-03914419542D}" srcOrd="3" destOrd="0" presId="urn:microsoft.com/office/officeart/2005/8/layout/bList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A2D8C27-74A6-4210-91CD-4B5C6F25F575}" type="doc">
      <dgm:prSet loTypeId="urn:microsoft.com/office/officeart/2005/8/layout/cycle4" loCatId="cycle" qsTypeId="urn:microsoft.com/office/officeart/2005/8/quickstyle/simple1" qsCatId="simple" csTypeId="urn:microsoft.com/office/officeart/2005/8/colors/accent1_2" csCatId="accent1" phldr="1"/>
      <dgm:spPr/>
      <dgm:t>
        <a:bodyPr/>
        <a:lstStyle/>
        <a:p>
          <a:endParaRPr lang="en-IN"/>
        </a:p>
      </dgm:t>
    </dgm:pt>
    <dgm:pt modelId="{010375D5-33D0-485E-898F-CEEA71FA1281}">
      <dgm:prSet phldrT="[Text]" custT="1">
        <dgm:style>
          <a:lnRef idx="1">
            <a:schemeClr val="accent3"/>
          </a:lnRef>
          <a:fillRef idx="3">
            <a:schemeClr val="accent3"/>
          </a:fillRef>
          <a:effectRef idx="2">
            <a:schemeClr val="accent3"/>
          </a:effectRef>
          <a:fontRef idx="minor">
            <a:schemeClr val="lt1"/>
          </a:fontRef>
        </dgm:style>
      </dgm:prSet>
      <dgm:spPr/>
      <dgm:t>
        <a:bodyPr/>
        <a:lstStyle/>
        <a:p>
          <a:r>
            <a:rPr lang="en-IN" sz="1800" dirty="0" smtClean="0"/>
            <a:t>Web camera</a:t>
          </a:r>
          <a:endParaRPr lang="en-IN" sz="1800" dirty="0"/>
        </a:p>
      </dgm:t>
    </dgm:pt>
    <dgm:pt modelId="{2EDA5C12-B1D1-4A31-B196-6C8EACFEB466}" type="parTrans" cxnId="{B9431991-BB62-40A0-BC39-F90576148AF0}">
      <dgm:prSet/>
      <dgm:spPr/>
      <dgm:t>
        <a:bodyPr/>
        <a:lstStyle/>
        <a:p>
          <a:endParaRPr lang="en-IN"/>
        </a:p>
      </dgm:t>
    </dgm:pt>
    <dgm:pt modelId="{A08257F3-4992-473D-8B6B-065C5CE3D4B9}" type="sibTrans" cxnId="{B9431991-BB62-40A0-BC39-F90576148AF0}">
      <dgm:prSet/>
      <dgm:spPr/>
      <dgm:t>
        <a:bodyPr/>
        <a:lstStyle/>
        <a:p>
          <a:endParaRPr lang="en-IN"/>
        </a:p>
      </dgm:t>
    </dgm:pt>
    <dgm:pt modelId="{CDDDC08B-4338-41F6-912D-82A15F59B2F8}">
      <dgm:prSet phldrT="[Tex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IN" dirty="0" smtClean="0"/>
            <a:t>Xampp</a:t>
          </a:r>
        </a:p>
        <a:p>
          <a:r>
            <a:rPr lang="en-IN" dirty="0" smtClean="0"/>
            <a:t>Darkflow</a:t>
          </a:r>
          <a:endParaRPr lang="en-IN" dirty="0"/>
        </a:p>
      </dgm:t>
    </dgm:pt>
    <dgm:pt modelId="{44EF8F5F-D1CD-432F-8A84-DA4A48197431}" type="parTrans" cxnId="{22447B82-5FAF-4E91-B5FA-2D9C696FD97B}">
      <dgm:prSet/>
      <dgm:spPr/>
      <dgm:t>
        <a:bodyPr/>
        <a:lstStyle/>
        <a:p>
          <a:endParaRPr lang="en-IN"/>
        </a:p>
      </dgm:t>
    </dgm:pt>
    <dgm:pt modelId="{5FAA9736-2380-445A-AE28-D81D80C4E926}" type="sibTrans" cxnId="{22447B82-5FAF-4E91-B5FA-2D9C696FD97B}">
      <dgm:prSet/>
      <dgm:spPr/>
      <dgm:t>
        <a:bodyPr/>
        <a:lstStyle/>
        <a:p>
          <a:endParaRPr lang="en-IN"/>
        </a:p>
      </dgm:t>
    </dgm:pt>
    <dgm:pt modelId="{0E4CFAFA-A1C8-45BC-8D06-02A8269E4804}">
      <dgm:prSet phldrT="[Text]"/>
      <dgm:spPr/>
      <dgm:t>
        <a:bodyPr/>
        <a:lstStyle/>
        <a:p>
          <a:r>
            <a:rPr lang="en-US" dirty="0" smtClean="0"/>
            <a:t>Python 3.7</a:t>
          </a:r>
          <a:endParaRPr lang="en-IN" dirty="0"/>
        </a:p>
      </dgm:t>
    </dgm:pt>
    <dgm:pt modelId="{83317969-2426-4D46-8729-F831C48B6C6F}" type="parTrans" cxnId="{09ACB176-A007-4E38-99E2-B5DFA7595621}">
      <dgm:prSet/>
      <dgm:spPr/>
      <dgm:t>
        <a:bodyPr/>
        <a:lstStyle/>
        <a:p>
          <a:endParaRPr lang="en-IN"/>
        </a:p>
      </dgm:t>
    </dgm:pt>
    <dgm:pt modelId="{C706A340-6F8B-4840-8ECE-0D8C0E951F18}" type="sibTrans" cxnId="{09ACB176-A007-4E38-99E2-B5DFA7595621}">
      <dgm:prSet/>
      <dgm:spPr/>
      <dgm:t>
        <a:bodyPr/>
        <a:lstStyle/>
        <a:p>
          <a:endParaRPr lang="en-IN"/>
        </a:p>
      </dgm:t>
    </dgm:pt>
    <dgm:pt modelId="{DB2FF5C7-820D-43B3-989A-15831231A64B}">
      <dgm:prSet phldrT="[Text]"/>
      <dgm:spPr/>
    </dgm:pt>
    <dgm:pt modelId="{D6CDBD7B-FC60-4BB9-A7BF-FDBC5BD56087}" type="parTrans" cxnId="{C79D779D-0272-4B28-BB2C-B981CF86D956}">
      <dgm:prSet/>
      <dgm:spPr/>
      <dgm:t>
        <a:bodyPr/>
        <a:lstStyle/>
        <a:p>
          <a:endParaRPr lang="en-IN"/>
        </a:p>
      </dgm:t>
    </dgm:pt>
    <dgm:pt modelId="{9B5CAAAB-4BF5-4C6E-B8C9-7C0A070DE68A}" type="sibTrans" cxnId="{C79D779D-0272-4B28-BB2C-B981CF86D956}">
      <dgm:prSet/>
      <dgm:spPr/>
      <dgm:t>
        <a:bodyPr/>
        <a:lstStyle/>
        <a:p>
          <a:endParaRPr lang="en-IN"/>
        </a:p>
      </dgm:t>
    </dgm:pt>
    <dgm:pt modelId="{C4678C8E-B95A-42E6-A209-7EA3C4D0641E}">
      <dgm:prSet phldrT="[Text]"/>
      <dgm:spPr/>
      <dgm:t>
        <a:bodyPr/>
        <a:lstStyle/>
        <a:p>
          <a:endParaRPr lang="en-IN" dirty="0"/>
        </a:p>
      </dgm:t>
    </dgm:pt>
    <dgm:pt modelId="{A0B715EA-6EB3-49CC-A663-3D3A7C54707D}" type="parTrans" cxnId="{85D447C6-07AA-4651-9E05-CD8B23CC678A}">
      <dgm:prSet/>
      <dgm:spPr/>
      <dgm:t>
        <a:bodyPr/>
        <a:lstStyle/>
        <a:p>
          <a:endParaRPr lang="en-IN"/>
        </a:p>
      </dgm:t>
    </dgm:pt>
    <dgm:pt modelId="{04E18DE4-EAD1-4EF5-8B0F-D70469E381BA}" type="sibTrans" cxnId="{85D447C6-07AA-4651-9E05-CD8B23CC678A}">
      <dgm:prSet/>
      <dgm:spPr/>
      <dgm:t>
        <a:bodyPr/>
        <a:lstStyle/>
        <a:p>
          <a:endParaRPr lang="en-IN"/>
        </a:p>
      </dgm:t>
    </dgm:pt>
    <dgm:pt modelId="{9F45F128-9584-45A7-81C1-01E379263014}">
      <dgm:prSet phldrT="[Text]"/>
      <dgm:spPr/>
    </dgm:pt>
    <dgm:pt modelId="{19883509-B3DE-4B47-9A9E-B343B6BC62D0}" type="parTrans" cxnId="{F83783F5-4766-4746-8BBD-F59C7267DFCA}">
      <dgm:prSet/>
      <dgm:spPr/>
      <dgm:t>
        <a:bodyPr/>
        <a:lstStyle/>
        <a:p>
          <a:endParaRPr lang="en-IN"/>
        </a:p>
      </dgm:t>
    </dgm:pt>
    <dgm:pt modelId="{FFBC73A9-3E05-4023-92AF-6F80890F6F2D}" type="sibTrans" cxnId="{F83783F5-4766-4746-8BBD-F59C7267DFCA}">
      <dgm:prSet/>
      <dgm:spPr/>
      <dgm:t>
        <a:bodyPr/>
        <a:lstStyle/>
        <a:p>
          <a:endParaRPr lang="en-IN"/>
        </a:p>
      </dgm:t>
    </dgm:pt>
    <dgm:pt modelId="{54ADFF46-3B5F-4B65-836F-7288755ADAE5}">
      <dgm:prSet>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en-US" dirty="0" smtClean="0"/>
            <a:t>Laptop</a:t>
          </a:r>
          <a:endParaRPr lang="en-IN" dirty="0"/>
        </a:p>
      </dgm:t>
    </dgm:pt>
    <dgm:pt modelId="{F4145B7B-870C-455B-B41F-BA6D95C501CA}" type="parTrans" cxnId="{43DCD5BF-1B73-4414-8197-AB66EF7BC5DD}">
      <dgm:prSet/>
      <dgm:spPr/>
      <dgm:t>
        <a:bodyPr/>
        <a:lstStyle/>
        <a:p>
          <a:endParaRPr lang="en-IN"/>
        </a:p>
      </dgm:t>
    </dgm:pt>
    <dgm:pt modelId="{3F9ACECF-E4AC-4858-A2F5-1C4A2E783C8D}" type="sibTrans" cxnId="{43DCD5BF-1B73-4414-8197-AB66EF7BC5DD}">
      <dgm:prSet/>
      <dgm:spPr/>
      <dgm:t>
        <a:bodyPr/>
        <a:lstStyle/>
        <a:p>
          <a:endParaRPr lang="en-IN"/>
        </a:p>
      </dgm:t>
    </dgm:pt>
    <dgm:pt modelId="{EB65BC7B-30F1-4638-9011-2281D95064C2}" type="pres">
      <dgm:prSet presAssocID="{5A2D8C27-74A6-4210-91CD-4B5C6F25F575}" presName="cycleMatrixDiagram" presStyleCnt="0">
        <dgm:presLayoutVars>
          <dgm:chMax val="1"/>
          <dgm:dir/>
          <dgm:animLvl val="lvl"/>
          <dgm:resizeHandles val="exact"/>
        </dgm:presLayoutVars>
      </dgm:prSet>
      <dgm:spPr/>
    </dgm:pt>
    <dgm:pt modelId="{791BDE1E-0B8B-4098-9AF5-AA5CD40A1CB9}" type="pres">
      <dgm:prSet presAssocID="{5A2D8C27-74A6-4210-91CD-4B5C6F25F575}" presName="children" presStyleCnt="0"/>
      <dgm:spPr/>
    </dgm:pt>
    <dgm:pt modelId="{88F689FC-A5F0-40F1-9DC0-5F0C3DB4BD75}" type="pres">
      <dgm:prSet presAssocID="{5A2D8C27-74A6-4210-91CD-4B5C6F25F575}" presName="childPlaceholder" presStyleCnt="0"/>
      <dgm:spPr/>
    </dgm:pt>
    <dgm:pt modelId="{F64524FB-1674-45DD-AC28-DF6F226D9446}" type="pres">
      <dgm:prSet presAssocID="{5A2D8C27-74A6-4210-91CD-4B5C6F25F575}" presName="circle" presStyleCnt="0"/>
      <dgm:spPr/>
    </dgm:pt>
    <dgm:pt modelId="{9C7B1464-F2BD-4590-90C7-29933579516F}" type="pres">
      <dgm:prSet presAssocID="{5A2D8C27-74A6-4210-91CD-4B5C6F25F575}" presName="quadrant1" presStyleLbl="node1" presStyleIdx="0" presStyleCnt="4" custScaleX="161146" custScaleY="152760" custLinFactNeighborX="-39978" custLinFactNeighborY="-33656">
        <dgm:presLayoutVars>
          <dgm:chMax val="1"/>
          <dgm:bulletEnabled val="1"/>
        </dgm:presLayoutVars>
      </dgm:prSet>
      <dgm:spPr/>
      <dgm:t>
        <a:bodyPr/>
        <a:lstStyle/>
        <a:p>
          <a:endParaRPr lang="en-IN"/>
        </a:p>
      </dgm:t>
    </dgm:pt>
    <dgm:pt modelId="{D5C37C0A-F1CE-4542-AFC9-08AFF4CD82FE}" type="pres">
      <dgm:prSet presAssocID="{5A2D8C27-74A6-4210-91CD-4B5C6F25F575}" presName="quadrant2" presStyleLbl="node1" presStyleIdx="1" presStyleCnt="4" custLinFactNeighborX="67255" custLinFactNeighborY="-28636">
        <dgm:presLayoutVars>
          <dgm:chMax val="1"/>
          <dgm:bulletEnabled val="1"/>
        </dgm:presLayoutVars>
      </dgm:prSet>
      <dgm:spPr/>
    </dgm:pt>
    <dgm:pt modelId="{8204E735-DAAA-4BD8-8520-E43DD4DF0F45}" type="pres">
      <dgm:prSet presAssocID="{5A2D8C27-74A6-4210-91CD-4B5C6F25F575}" presName="quadrant3" presStyleLbl="node1" presStyleIdx="2" presStyleCnt="4" custScaleX="130519" custScaleY="126294">
        <dgm:presLayoutVars>
          <dgm:chMax val="1"/>
          <dgm:bulletEnabled val="1"/>
        </dgm:presLayoutVars>
      </dgm:prSet>
      <dgm:spPr/>
      <dgm:t>
        <a:bodyPr/>
        <a:lstStyle/>
        <a:p>
          <a:endParaRPr lang="en-IN"/>
        </a:p>
      </dgm:t>
    </dgm:pt>
    <dgm:pt modelId="{8D829556-E1FC-460D-9B57-DAAF44064B45}" type="pres">
      <dgm:prSet presAssocID="{5A2D8C27-74A6-4210-91CD-4B5C6F25F575}" presName="quadrant4" presStyleLbl="node1" presStyleIdx="3" presStyleCnt="4" custLinFactNeighborX="-94108" custLinFactNeighborY="46795">
        <dgm:presLayoutVars>
          <dgm:chMax val="1"/>
          <dgm:bulletEnabled val="1"/>
        </dgm:presLayoutVars>
      </dgm:prSet>
      <dgm:spPr/>
      <dgm:t>
        <a:bodyPr/>
        <a:lstStyle/>
        <a:p>
          <a:endParaRPr lang="en-IN"/>
        </a:p>
      </dgm:t>
    </dgm:pt>
    <dgm:pt modelId="{7D4442BE-DDE1-484C-9356-A17D3E314C86}" type="pres">
      <dgm:prSet presAssocID="{5A2D8C27-74A6-4210-91CD-4B5C6F25F575}" presName="quadrantPlaceholder" presStyleCnt="0"/>
      <dgm:spPr/>
    </dgm:pt>
    <dgm:pt modelId="{B8760221-92E6-4728-B65D-8699FC830E09}" type="pres">
      <dgm:prSet presAssocID="{5A2D8C27-74A6-4210-91CD-4B5C6F25F575}" presName="center1" presStyleLbl="fgShp" presStyleIdx="0" presStyleCnt="2"/>
      <dgm:spPr/>
    </dgm:pt>
    <dgm:pt modelId="{F8B3C71F-8328-4E68-8F6C-9A3C48B87D24}" type="pres">
      <dgm:prSet presAssocID="{5A2D8C27-74A6-4210-91CD-4B5C6F25F575}" presName="center2" presStyleLbl="fgShp" presStyleIdx="1" presStyleCnt="2"/>
      <dgm:spPr/>
    </dgm:pt>
  </dgm:ptLst>
  <dgm:cxnLst>
    <dgm:cxn modelId="{09ACB176-A007-4E38-99E2-B5DFA7595621}" srcId="{5A2D8C27-74A6-4210-91CD-4B5C6F25F575}" destId="{0E4CFAFA-A1C8-45BC-8D06-02A8269E4804}" srcOrd="3" destOrd="0" parTransId="{83317969-2426-4D46-8729-F831C48B6C6F}" sibTransId="{C706A340-6F8B-4840-8ECE-0D8C0E951F18}"/>
    <dgm:cxn modelId="{22447B82-5FAF-4E91-B5FA-2D9C696FD97B}" srcId="{5A2D8C27-74A6-4210-91CD-4B5C6F25F575}" destId="{CDDDC08B-4338-41F6-912D-82A15F59B2F8}" srcOrd="2" destOrd="0" parTransId="{44EF8F5F-D1CD-432F-8A84-DA4A48197431}" sibTransId="{5FAA9736-2380-445A-AE28-D81D80C4E926}"/>
    <dgm:cxn modelId="{C35C67CF-3566-4001-8654-9EAD560014E4}" type="presOf" srcId="{010375D5-33D0-485E-898F-CEEA71FA1281}" destId="{9C7B1464-F2BD-4590-90C7-29933579516F}" srcOrd="0" destOrd="0" presId="urn:microsoft.com/office/officeart/2005/8/layout/cycle4"/>
    <dgm:cxn modelId="{F83783F5-4766-4746-8BBD-F59C7267DFCA}" srcId="{DB2FF5C7-820D-43B3-989A-15831231A64B}" destId="{9F45F128-9584-45A7-81C1-01E379263014}" srcOrd="1" destOrd="0" parTransId="{19883509-B3DE-4B47-9A9E-B343B6BC62D0}" sibTransId="{FFBC73A9-3E05-4023-92AF-6F80890F6F2D}"/>
    <dgm:cxn modelId="{C79D779D-0272-4B28-BB2C-B981CF86D956}" srcId="{5A2D8C27-74A6-4210-91CD-4B5C6F25F575}" destId="{DB2FF5C7-820D-43B3-989A-15831231A64B}" srcOrd="4" destOrd="0" parTransId="{D6CDBD7B-FC60-4BB9-A7BF-FDBC5BD56087}" sibTransId="{9B5CAAAB-4BF5-4C6E-B8C9-7C0A070DE68A}"/>
    <dgm:cxn modelId="{1C5FA8F1-7153-4A28-B787-AB2BFFBE2B8A}" type="presOf" srcId="{54ADFF46-3B5F-4B65-836F-7288755ADAE5}" destId="{D5C37C0A-F1CE-4542-AFC9-08AFF4CD82FE}" srcOrd="0" destOrd="0" presId="urn:microsoft.com/office/officeart/2005/8/layout/cycle4"/>
    <dgm:cxn modelId="{5E29FFB9-81B0-47B2-9499-7EFBC465B022}" type="presOf" srcId="{0E4CFAFA-A1C8-45BC-8D06-02A8269E4804}" destId="{8D829556-E1FC-460D-9B57-DAAF44064B45}" srcOrd="0" destOrd="0" presId="urn:microsoft.com/office/officeart/2005/8/layout/cycle4"/>
    <dgm:cxn modelId="{8B28D27F-2F4C-4714-8E0D-151DBF7B8F73}" type="presOf" srcId="{CDDDC08B-4338-41F6-912D-82A15F59B2F8}" destId="{8204E735-DAAA-4BD8-8520-E43DD4DF0F45}" srcOrd="0" destOrd="0" presId="urn:microsoft.com/office/officeart/2005/8/layout/cycle4"/>
    <dgm:cxn modelId="{349DC358-51E7-4567-8F24-7DF5C5CD6933}" type="presOf" srcId="{5A2D8C27-74A6-4210-91CD-4B5C6F25F575}" destId="{EB65BC7B-30F1-4638-9011-2281D95064C2}" srcOrd="0" destOrd="0" presId="urn:microsoft.com/office/officeart/2005/8/layout/cycle4"/>
    <dgm:cxn modelId="{43DCD5BF-1B73-4414-8197-AB66EF7BC5DD}" srcId="{5A2D8C27-74A6-4210-91CD-4B5C6F25F575}" destId="{54ADFF46-3B5F-4B65-836F-7288755ADAE5}" srcOrd="1" destOrd="0" parTransId="{F4145B7B-870C-455B-B41F-BA6D95C501CA}" sibTransId="{3F9ACECF-E4AC-4858-A2F5-1C4A2E783C8D}"/>
    <dgm:cxn modelId="{85D447C6-07AA-4651-9E05-CD8B23CC678A}" srcId="{DB2FF5C7-820D-43B3-989A-15831231A64B}" destId="{C4678C8E-B95A-42E6-A209-7EA3C4D0641E}" srcOrd="0" destOrd="0" parTransId="{A0B715EA-6EB3-49CC-A663-3D3A7C54707D}" sibTransId="{04E18DE4-EAD1-4EF5-8B0F-D70469E381BA}"/>
    <dgm:cxn modelId="{B9431991-BB62-40A0-BC39-F90576148AF0}" srcId="{5A2D8C27-74A6-4210-91CD-4B5C6F25F575}" destId="{010375D5-33D0-485E-898F-CEEA71FA1281}" srcOrd="0" destOrd="0" parTransId="{2EDA5C12-B1D1-4A31-B196-6C8EACFEB466}" sibTransId="{A08257F3-4992-473D-8B6B-065C5CE3D4B9}"/>
    <dgm:cxn modelId="{90E1B995-95E7-4A3A-B021-0891BAAA7082}" type="presParOf" srcId="{EB65BC7B-30F1-4638-9011-2281D95064C2}" destId="{791BDE1E-0B8B-4098-9AF5-AA5CD40A1CB9}" srcOrd="0" destOrd="0" presId="urn:microsoft.com/office/officeart/2005/8/layout/cycle4"/>
    <dgm:cxn modelId="{1DB8CA17-6799-4ED9-9A24-8F586F8B4199}" type="presParOf" srcId="{791BDE1E-0B8B-4098-9AF5-AA5CD40A1CB9}" destId="{88F689FC-A5F0-40F1-9DC0-5F0C3DB4BD75}" srcOrd="0" destOrd="0" presId="urn:microsoft.com/office/officeart/2005/8/layout/cycle4"/>
    <dgm:cxn modelId="{5613152A-D5BF-4B20-BD45-56393712FE5E}" type="presParOf" srcId="{EB65BC7B-30F1-4638-9011-2281D95064C2}" destId="{F64524FB-1674-45DD-AC28-DF6F226D9446}" srcOrd="1" destOrd="0" presId="urn:microsoft.com/office/officeart/2005/8/layout/cycle4"/>
    <dgm:cxn modelId="{1E78808B-B10B-4E6E-9B76-9368E99B33CA}" type="presParOf" srcId="{F64524FB-1674-45DD-AC28-DF6F226D9446}" destId="{9C7B1464-F2BD-4590-90C7-29933579516F}" srcOrd="0" destOrd="0" presId="urn:microsoft.com/office/officeart/2005/8/layout/cycle4"/>
    <dgm:cxn modelId="{0CD6AF5F-8104-4780-AA3D-F79973A3A0E2}" type="presParOf" srcId="{F64524FB-1674-45DD-AC28-DF6F226D9446}" destId="{D5C37C0A-F1CE-4542-AFC9-08AFF4CD82FE}" srcOrd="1" destOrd="0" presId="urn:microsoft.com/office/officeart/2005/8/layout/cycle4"/>
    <dgm:cxn modelId="{227AC288-11ED-4255-92C9-9F50F93413F3}" type="presParOf" srcId="{F64524FB-1674-45DD-AC28-DF6F226D9446}" destId="{8204E735-DAAA-4BD8-8520-E43DD4DF0F45}" srcOrd="2" destOrd="0" presId="urn:microsoft.com/office/officeart/2005/8/layout/cycle4"/>
    <dgm:cxn modelId="{6593D58B-BC96-4A1A-A2AD-D15A09D493EB}" type="presParOf" srcId="{F64524FB-1674-45DD-AC28-DF6F226D9446}" destId="{8D829556-E1FC-460D-9B57-DAAF44064B45}" srcOrd="3" destOrd="0" presId="urn:microsoft.com/office/officeart/2005/8/layout/cycle4"/>
    <dgm:cxn modelId="{ACE2368F-CF5E-4010-AC8A-6D8C0BEDB22C}" type="presParOf" srcId="{F64524FB-1674-45DD-AC28-DF6F226D9446}" destId="{7D4442BE-DDE1-484C-9356-A17D3E314C86}" srcOrd="4" destOrd="0" presId="urn:microsoft.com/office/officeart/2005/8/layout/cycle4"/>
    <dgm:cxn modelId="{7E75FCAB-3013-48E8-8810-547718CFEDA7}" type="presParOf" srcId="{EB65BC7B-30F1-4638-9011-2281D95064C2}" destId="{B8760221-92E6-4728-B65D-8699FC830E09}" srcOrd="2" destOrd="0" presId="urn:microsoft.com/office/officeart/2005/8/layout/cycle4"/>
    <dgm:cxn modelId="{FF452530-B830-456F-8EB4-B4B8B45CD741}" type="presParOf" srcId="{EB65BC7B-30F1-4638-9011-2281D95064C2}" destId="{F8B3C71F-8328-4E68-8F6C-9A3C48B87D24}" srcOrd="3" destOrd="0" presId="urn:microsoft.com/office/officeart/2005/8/layout/cycle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5E55ADC-779D-402E-AD0C-2FDA95DE00A6}">
      <dsp:nvSpPr>
        <dsp:cNvPr id="0" name=""/>
        <dsp:cNvSpPr/>
      </dsp:nvSpPr>
      <dsp:spPr>
        <a:xfrm>
          <a:off x="0" y="1120360"/>
          <a:ext cx="5760640" cy="428400"/>
        </a:xfrm>
        <a:prstGeom prst="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D89A6EE-B9BB-4D35-A98E-F95DD5C4A26A}">
      <dsp:nvSpPr>
        <dsp:cNvPr id="0" name=""/>
        <dsp:cNvSpPr/>
      </dsp:nvSpPr>
      <dsp:spPr>
        <a:xfrm>
          <a:off x="301244" y="869440"/>
          <a:ext cx="4032448" cy="50184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17" tIns="0" rIns="152417" bIns="0" numCol="1" spcCol="1270" anchor="ctr" anchorCtr="0">
          <a:noAutofit/>
        </a:bodyPr>
        <a:lstStyle/>
        <a:p>
          <a:pPr lvl="0" algn="l" defTabSz="755650">
            <a:lnSpc>
              <a:spcPct val="90000"/>
            </a:lnSpc>
            <a:spcBef>
              <a:spcPct val="0"/>
            </a:spcBef>
            <a:spcAft>
              <a:spcPct val="35000"/>
            </a:spcAft>
          </a:pPr>
          <a:r>
            <a:rPr lang="en-IN" sz="1700" kern="1200" dirty="0" smtClean="0"/>
            <a:t>Damaged labels hard to scan</a:t>
          </a:r>
          <a:endParaRPr lang="en-IN" sz="1700" kern="1200" dirty="0"/>
        </a:p>
      </dsp:txBody>
      <dsp:txXfrm>
        <a:off x="301244" y="869440"/>
        <a:ext cx="4032448" cy="501840"/>
      </dsp:txXfrm>
    </dsp:sp>
    <dsp:sp modelId="{B42E5C92-1FF7-48E2-A2FD-90229A9F9D7A}">
      <dsp:nvSpPr>
        <dsp:cNvPr id="0" name=""/>
        <dsp:cNvSpPr/>
      </dsp:nvSpPr>
      <dsp:spPr>
        <a:xfrm>
          <a:off x="0" y="1891480"/>
          <a:ext cx="5760640" cy="428400"/>
        </a:xfrm>
        <a:prstGeom prst="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6CA61F-1C51-4C7A-A0AC-12EFEB49B0C9}">
      <dsp:nvSpPr>
        <dsp:cNvPr id="0" name=""/>
        <dsp:cNvSpPr/>
      </dsp:nvSpPr>
      <dsp:spPr>
        <a:xfrm>
          <a:off x="288032" y="1640559"/>
          <a:ext cx="4032448" cy="50184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17" tIns="0" rIns="152417" bIns="0" numCol="1" spcCol="1270" anchor="ctr" anchorCtr="0">
          <a:noAutofit/>
        </a:bodyPr>
        <a:lstStyle/>
        <a:p>
          <a:pPr lvl="0" algn="l" defTabSz="755650">
            <a:lnSpc>
              <a:spcPct val="90000"/>
            </a:lnSpc>
            <a:spcBef>
              <a:spcPct val="0"/>
            </a:spcBef>
            <a:spcAft>
              <a:spcPct val="35000"/>
            </a:spcAft>
          </a:pPr>
          <a:r>
            <a:rPr lang="en-IN" sz="1700" kern="1200" dirty="0" smtClean="0"/>
            <a:t>Searching of barcode-Very difficult</a:t>
          </a:r>
          <a:endParaRPr lang="en-IN" sz="1700" kern="1200" dirty="0"/>
        </a:p>
      </dsp:txBody>
      <dsp:txXfrm>
        <a:off x="288032" y="1640559"/>
        <a:ext cx="4032448" cy="501840"/>
      </dsp:txXfrm>
    </dsp:sp>
    <dsp:sp modelId="{C6D92B3B-4352-4094-A647-C7F8F1AC097D}">
      <dsp:nvSpPr>
        <dsp:cNvPr id="0" name=""/>
        <dsp:cNvSpPr/>
      </dsp:nvSpPr>
      <dsp:spPr>
        <a:xfrm>
          <a:off x="0" y="2662600"/>
          <a:ext cx="5760640" cy="428400"/>
        </a:xfrm>
        <a:prstGeom prst="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04CB7FA-3260-4087-A78E-DB0D5F83EEFA}">
      <dsp:nvSpPr>
        <dsp:cNvPr id="0" name=""/>
        <dsp:cNvSpPr/>
      </dsp:nvSpPr>
      <dsp:spPr>
        <a:xfrm>
          <a:off x="288032" y="2411680"/>
          <a:ext cx="4032448" cy="50184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17" tIns="0" rIns="152417" bIns="0" numCol="1" spcCol="1270" anchor="ctr" anchorCtr="0">
          <a:noAutofit/>
        </a:bodyPr>
        <a:lstStyle/>
        <a:p>
          <a:pPr lvl="0" algn="l" defTabSz="755650">
            <a:lnSpc>
              <a:spcPct val="90000"/>
            </a:lnSpc>
            <a:spcBef>
              <a:spcPct val="0"/>
            </a:spcBef>
            <a:spcAft>
              <a:spcPct val="35000"/>
            </a:spcAft>
          </a:pPr>
          <a:r>
            <a:rPr lang="en-IN" sz="1700" kern="1200" dirty="0" smtClean="0"/>
            <a:t>Multiple products are tedious </a:t>
          </a:r>
          <a:endParaRPr lang="en-IN" sz="1700" kern="1200" dirty="0"/>
        </a:p>
      </dsp:txBody>
      <dsp:txXfrm>
        <a:off x="288032" y="2411680"/>
        <a:ext cx="4032448" cy="50184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ECA7DA7-1116-477F-8F69-724774E05AF4}">
      <dsp:nvSpPr>
        <dsp:cNvPr id="0" name=""/>
        <dsp:cNvSpPr/>
      </dsp:nvSpPr>
      <dsp:spPr>
        <a:xfrm>
          <a:off x="7024" y="162179"/>
          <a:ext cx="2099694" cy="1259816"/>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IN" sz="2300" kern="1200" dirty="0" smtClean="0"/>
            <a:t>ML</a:t>
          </a:r>
          <a:endParaRPr lang="en-IN" sz="2300" kern="1200" dirty="0"/>
        </a:p>
      </dsp:txBody>
      <dsp:txXfrm>
        <a:off x="7024" y="162179"/>
        <a:ext cx="2099694" cy="1259816"/>
      </dsp:txXfrm>
    </dsp:sp>
    <dsp:sp modelId="{19A3E838-BE79-4A7C-AEDA-5DA35385C862}">
      <dsp:nvSpPr>
        <dsp:cNvPr id="0" name=""/>
        <dsp:cNvSpPr/>
      </dsp:nvSpPr>
      <dsp:spPr>
        <a:xfrm>
          <a:off x="2316688" y="531725"/>
          <a:ext cx="445135" cy="52072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IN" sz="1700" kern="1200"/>
        </a:p>
      </dsp:txBody>
      <dsp:txXfrm>
        <a:off x="2316688" y="531725"/>
        <a:ext cx="445135" cy="520724"/>
      </dsp:txXfrm>
    </dsp:sp>
    <dsp:sp modelId="{7A577BB1-8CA4-416C-906D-2B2A6E85CD78}">
      <dsp:nvSpPr>
        <dsp:cNvPr id="0" name=""/>
        <dsp:cNvSpPr/>
      </dsp:nvSpPr>
      <dsp:spPr>
        <a:xfrm>
          <a:off x="2946596" y="162179"/>
          <a:ext cx="2099694" cy="1259816"/>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IN" sz="2300" kern="1200" dirty="0" smtClean="0"/>
            <a:t>Edge</a:t>
          </a:r>
        </a:p>
        <a:p>
          <a:pPr lvl="0" algn="ctr" defTabSz="1022350">
            <a:lnSpc>
              <a:spcPct val="90000"/>
            </a:lnSpc>
            <a:spcBef>
              <a:spcPct val="0"/>
            </a:spcBef>
            <a:spcAft>
              <a:spcPct val="35000"/>
            </a:spcAft>
          </a:pPr>
          <a:r>
            <a:rPr lang="en-IN" sz="2300" kern="1200" dirty="0" smtClean="0"/>
            <a:t>computing</a:t>
          </a:r>
          <a:endParaRPr lang="en-IN" sz="2300" kern="1200" dirty="0"/>
        </a:p>
      </dsp:txBody>
      <dsp:txXfrm>
        <a:off x="2946596" y="162179"/>
        <a:ext cx="2099694" cy="1259816"/>
      </dsp:txXfrm>
    </dsp:sp>
    <dsp:sp modelId="{0484E328-D98A-4923-809C-B3AF3E21B65F}">
      <dsp:nvSpPr>
        <dsp:cNvPr id="0" name=""/>
        <dsp:cNvSpPr/>
      </dsp:nvSpPr>
      <dsp:spPr>
        <a:xfrm>
          <a:off x="5256260" y="531725"/>
          <a:ext cx="445135" cy="52072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IN" sz="1700" kern="1200"/>
        </a:p>
      </dsp:txBody>
      <dsp:txXfrm>
        <a:off x="5256260" y="531725"/>
        <a:ext cx="445135" cy="520724"/>
      </dsp:txXfrm>
    </dsp:sp>
    <dsp:sp modelId="{652DDD62-4CFC-41F4-BBD2-09800B79F7B3}">
      <dsp:nvSpPr>
        <dsp:cNvPr id="0" name=""/>
        <dsp:cNvSpPr/>
      </dsp:nvSpPr>
      <dsp:spPr>
        <a:xfrm>
          <a:off x="5886168" y="162179"/>
          <a:ext cx="2099694" cy="1259816"/>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IN" sz="2300" kern="1200" dirty="0" smtClean="0"/>
            <a:t>Automate</a:t>
          </a:r>
        </a:p>
        <a:p>
          <a:pPr lvl="0" algn="ctr" defTabSz="1022350">
            <a:lnSpc>
              <a:spcPct val="90000"/>
            </a:lnSpc>
            <a:spcBef>
              <a:spcPct val="0"/>
            </a:spcBef>
            <a:spcAft>
              <a:spcPct val="35000"/>
            </a:spcAft>
          </a:pPr>
          <a:r>
            <a:rPr lang="en-IN" sz="2300" kern="1200" dirty="0" smtClean="0"/>
            <a:t>Checkout</a:t>
          </a:r>
          <a:endParaRPr lang="en-IN" sz="2300" kern="1200" dirty="0"/>
        </a:p>
      </dsp:txBody>
      <dsp:txXfrm>
        <a:off x="5886168" y="162179"/>
        <a:ext cx="2099694" cy="1259816"/>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8ABC665-B2F4-4CE9-904E-9A62AC3DEBE1}">
      <dsp:nvSpPr>
        <dsp:cNvPr id="0" name=""/>
        <dsp:cNvSpPr/>
      </dsp:nvSpPr>
      <dsp:spPr>
        <a:xfrm>
          <a:off x="4120" y="1011016"/>
          <a:ext cx="1779546" cy="1328393"/>
        </a:xfrm>
        <a:prstGeom prst="round2SameRect">
          <a:avLst>
            <a:gd name="adj1" fmla="val 8000"/>
            <a:gd name="adj2" fmla="val 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80010" rIns="26670" bIns="26670" numCol="1" spcCol="1270" anchor="t" anchorCtr="0">
          <a:noAutofit/>
        </a:bodyPr>
        <a:lstStyle/>
        <a:p>
          <a:pPr marL="228600" lvl="1" indent="-228600" algn="l" defTabSz="933450">
            <a:lnSpc>
              <a:spcPct val="90000"/>
            </a:lnSpc>
            <a:spcBef>
              <a:spcPct val="0"/>
            </a:spcBef>
            <a:spcAft>
              <a:spcPct val="15000"/>
            </a:spcAft>
            <a:buChar char="••"/>
          </a:pPr>
          <a:r>
            <a:rPr lang="en-IN" sz="2100" kern="1200" dirty="0" smtClean="0"/>
            <a:t>Identify products</a:t>
          </a:r>
          <a:endParaRPr lang="en-IN" sz="2100" kern="1200" dirty="0"/>
        </a:p>
      </dsp:txBody>
      <dsp:txXfrm>
        <a:off x="4120" y="1011016"/>
        <a:ext cx="1779546" cy="1328393"/>
      </dsp:txXfrm>
    </dsp:sp>
    <dsp:sp modelId="{9C5B172B-6D10-47F3-95B5-D48D5F97940C}">
      <dsp:nvSpPr>
        <dsp:cNvPr id="0" name=""/>
        <dsp:cNvSpPr/>
      </dsp:nvSpPr>
      <dsp:spPr>
        <a:xfrm>
          <a:off x="4120" y="2339410"/>
          <a:ext cx="1779546" cy="571209"/>
        </a:xfrm>
        <a:prstGeom prst="rect">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0" rIns="20320" bIns="0" numCol="1" spcCol="1270" anchor="ctr" anchorCtr="0">
          <a:noAutofit/>
        </a:bodyPr>
        <a:lstStyle/>
        <a:p>
          <a:pPr lvl="0" algn="l" defTabSz="711200">
            <a:lnSpc>
              <a:spcPct val="90000"/>
            </a:lnSpc>
            <a:spcBef>
              <a:spcPct val="0"/>
            </a:spcBef>
            <a:spcAft>
              <a:spcPct val="35000"/>
            </a:spcAft>
          </a:pPr>
          <a:r>
            <a:rPr lang="en-IN" sz="1600" kern="1200" dirty="0" smtClean="0"/>
            <a:t>Capture</a:t>
          </a:r>
          <a:endParaRPr lang="en-IN" sz="1600" kern="1200" dirty="0"/>
        </a:p>
      </dsp:txBody>
      <dsp:txXfrm>
        <a:off x="4120" y="2339410"/>
        <a:ext cx="1253201" cy="571209"/>
      </dsp:txXfrm>
    </dsp:sp>
    <dsp:sp modelId="{EB9D1336-8615-4826-9F65-6AC033EBEBA4}">
      <dsp:nvSpPr>
        <dsp:cNvPr id="0" name=""/>
        <dsp:cNvSpPr/>
      </dsp:nvSpPr>
      <dsp:spPr>
        <a:xfrm>
          <a:off x="1307662" y="2430141"/>
          <a:ext cx="622841" cy="622841"/>
        </a:xfrm>
        <a:prstGeom prst="ellipse">
          <a:avLst/>
        </a:prstGeom>
        <a:blipFill rotWithShape="0">
          <a:blip xmlns:r="http://schemas.openxmlformats.org/officeDocument/2006/relationships" r:embed="rId1"/>
          <a:stretch>
            <a:fillRect/>
          </a:stretch>
        </a:blip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F5DA996-13B0-496A-9AC0-FB0E9D547FD4}">
      <dsp:nvSpPr>
        <dsp:cNvPr id="0" name=""/>
        <dsp:cNvSpPr/>
      </dsp:nvSpPr>
      <dsp:spPr>
        <a:xfrm>
          <a:off x="2084808" y="1011016"/>
          <a:ext cx="1779546" cy="1328393"/>
        </a:xfrm>
        <a:prstGeom prst="round2SameRect">
          <a:avLst>
            <a:gd name="adj1" fmla="val 8000"/>
            <a:gd name="adj2" fmla="val 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80010" rIns="26670" bIns="26670" numCol="1" spcCol="1270" anchor="t" anchorCtr="0">
          <a:noAutofit/>
        </a:bodyPr>
        <a:lstStyle/>
        <a:p>
          <a:pPr marL="228600" lvl="1" indent="-228600" algn="l" defTabSz="933450">
            <a:lnSpc>
              <a:spcPct val="90000"/>
            </a:lnSpc>
            <a:spcBef>
              <a:spcPct val="0"/>
            </a:spcBef>
            <a:spcAft>
              <a:spcPct val="15000"/>
            </a:spcAft>
            <a:buChar char="••"/>
          </a:pPr>
          <a:r>
            <a:rPr lang="en-IN" sz="2100" kern="1200" dirty="0" smtClean="0"/>
            <a:t>Process the image</a:t>
          </a:r>
          <a:endParaRPr lang="en-IN" sz="2100" kern="1200" dirty="0"/>
        </a:p>
      </dsp:txBody>
      <dsp:txXfrm>
        <a:off x="2084808" y="1011016"/>
        <a:ext cx="1779546" cy="1328393"/>
      </dsp:txXfrm>
    </dsp:sp>
    <dsp:sp modelId="{4A9DC5A5-7AC5-42F7-9B0D-F2954FB40D5D}">
      <dsp:nvSpPr>
        <dsp:cNvPr id="0" name=""/>
        <dsp:cNvSpPr/>
      </dsp:nvSpPr>
      <dsp:spPr>
        <a:xfrm>
          <a:off x="2084808" y="2339410"/>
          <a:ext cx="1779546" cy="571209"/>
        </a:xfrm>
        <a:prstGeom prst="rect">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0" rIns="20320" bIns="0" numCol="1" spcCol="1270" anchor="ctr" anchorCtr="0">
          <a:noAutofit/>
        </a:bodyPr>
        <a:lstStyle/>
        <a:p>
          <a:pPr lvl="0" algn="l" defTabSz="711200">
            <a:lnSpc>
              <a:spcPct val="90000"/>
            </a:lnSpc>
            <a:spcBef>
              <a:spcPct val="0"/>
            </a:spcBef>
            <a:spcAft>
              <a:spcPct val="35000"/>
            </a:spcAft>
          </a:pPr>
          <a:r>
            <a:rPr lang="en-IN" sz="1600" kern="1200" dirty="0" smtClean="0"/>
            <a:t>Neural networks</a:t>
          </a:r>
          <a:endParaRPr lang="en-IN" sz="1600" kern="1200" dirty="0"/>
        </a:p>
      </dsp:txBody>
      <dsp:txXfrm>
        <a:off x="2084808" y="2339410"/>
        <a:ext cx="1253201" cy="571209"/>
      </dsp:txXfrm>
    </dsp:sp>
    <dsp:sp modelId="{AE846781-B3E5-46E2-912B-024FB72FE468}">
      <dsp:nvSpPr>
        <dsp:cNvPr id="0" name=""/>
        <dsp:cNvSpPr/>
      </dsp:nvSpPr>
      <dsp:spPr>
        <a:xfrm>
          <a:off x="3388350" y="2430141"/>
          <a:ext cx="622841" cy="622841"/>
        </a:xfrm>
        <a:prstGeom prst="ellipse">
          <a:avLst/>
        </a:prstGeom>
        <a:blipFill rotWithShape="0">
          <a:blip xmlns:r="http://schemas.openxmlformats.org/officeDocument/2006/relationships" r:embed="rId2"/>
          <a:stretch>
            <a:fillRect/>
          </a:stretch>
        </a:blip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47BECD7-6959-45C8-BF3A-F6726FAD705A}">
      <dsp:nvSpPr>
        <dsp:cNvPr id="0" name=""/>
        <dsp:cNvSpPr/>
      </dsp:nvSpPr>
      <dsp:spPr>
        <a:xfrm>
          <a:off x="4165496" y="1011016"/>
          <a:ext cx="1779546" cy="1328393"/>
        </a:xfrm>
        <a:prstGeom prst="round2SameRect">
          <a:avLst>
            <a:gd name="adj1" fmla="val 8000"/>
            <a:gd name="adj2" fmla="val 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80010" rIns="26670" bIns="26670" numCol="1" spcCol="1270" anchor="t" anchorCtr="0">
          <a:noAutofit/>
        </a:bodyPr>
        <a:lstStyle/>
        <a:p>
          <a:pPr marL="228600" lvl="1" indent="-228600" algn="l" defTabSz="933450">
            <a:lnSpc>
              <a:spcPct val="90000"/>
            </a:lnSpc>
            <a:spcBef>
              <a:spcPct val="0"/>
            </a:spcBef>
            <a:spcAft>
              <a:spcPct val="15000"/>
            </a:spcAft>
            <a:buChar char="••"/>
          </a:pPr>
          <a:r>
            <a:rPr lang="en-IN" sz="2100" kern="1200" dirty="0" smtClean="0"/>
            <a:t>Our model detect the product</a:t>
          </a:r>
          <a:endParaRPr lang="en-IN" sz="2100" kern="1200" dirty="0"/>
        </a:p>
      </dsp:txBody>
      <dsp:txXfrm>
        <a:off x="4165496" y="1011016"/>
        <a:ext cx="1779546" cy="1328393"/>
      </dsp:txXfrm>
    </dsp:sp>
    <dsp:sp modelId="{BDBFDA37-B41D-4B58-A1A2-D7982847BDF3}">
      <dsp:nvSpPr>
        <dsp:cNvPr id="0" name=""/>
        <dsp:cNvSpPr/>
      </dsp:nvSpPr>
      <dsp:spPr>
        <a:xfrm>
          <a:off x="4165496" y="2339410"/>
          <a:ext cx="1779546" cy="571209"/>
        </a:xfrm>
        <a:prstGeom prst="rect">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0" rIns="20320" bIns="0" numCol="1" spcCol="1270" anchor="ctr" anchorCtr="0">
          <a:noAutofit/>
        </a:bodyPr>
        <a:lstStyle/>
        <a:p>
          <a:pPr lvl="0" algn="l" defTabSz="711200">
            <a:lnSpc>
              <a:spcPct val="90000"/>
            </a:lnSpc>
            <a:spcBef>
              <a:spcPct val="0"/>
            </a:spcBef>
            <a:spcAft>
              <a:spcPct val="35000"/>
            </a:spcAft>
          </a:pPr>
          <a:r>
            <a:rPr lang="en-IN" sz="1600" kern="1200" dirty="0" smtClean="0"/>
            <a:t>w.r.t brand &amp; size</a:t>
          </a:r>
          <a:endParaRPr lang="en-IN" sz="1600" kern="1200" dirty="0"/>
        </a:p>
      </dsp:txBody>
      <dsp:txXfrm>
        <a:off x="4165496" y="2339410"/>
        <a:ext cx="1253201" cy="571209"/>
      </dsp:txXfrm>
    </dsp:sp>
    <dsp:sp modelId="{CC52C6A9-7808-4C26-90C7-03914419542D}">
      <dsp:nvSpPr>
        <dsp:cNvPr id="0" name=""/>
        <dsp:cNvSpPr/>
      </dsp:nvSpPr>
      <dsp:spPr>
        <a:xfrm>
          <a:off x="5469038" y="2430141"/>
          <a:ext cx="622841" cy="622841"/>
        </a:xfrm>
        <a:prstGeom prst="ellipse">
          <a:avLst/>
        </a:prstGeom>
        <a:blipFill rotWithShape="0">
          <a:blip xmlns:r="http://schemas.openxmlformats.org/officeDocument/2006/relationships" r:embed="rId3"/>
          <a:stretch>
            <a:fillRect/>
          </a:stretch>
        </a:blip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C7B1464-F2BD-4590-90C7-29933579516F}">
      <dsp:nvSpPr>
        <dsp:cNvPr id="0" name=""/>
        <dsp:cNvSpPr/>
      </dsp:nvSpPr>
      <dsp:spPr>
        <a:xfrm>
          <a:off x="221756" y="-632297"/>
          <a:ext cx="2756825" cy="2613360"/>
        </a:xfrm>
        <a:prstGeom prst="pieWedge">
          <a:avLst/>
        </a:prstGeom>
        <a:gradFill rotWithShape="1">
          <a:gsLst>
            <a:gs pos="0">
              <a:schemeClr val="accent3">
                <a:shade val="15000"/>
                <a:satMod val="180000"/>
              </a:schemeClr>
            </a:gs>
            <a:gs pos="50000">
              <a:schemeClr val="accent3">
                <a:shade val="45000"/>
                <a:satMod val="170000"/>
              </a:schemeClr>
            </a:gs>
            <a:gs pos="70000">
              <a:schemeClr val="accent3">
                <a:tint val="99000"/>
                <a:shade val="65000"/>
                <a:satMod val="155000"/>
              </a:schemeClr>
            </a:gs>
            <a:gs pos="100000">
              <a:schemeClr val="accent3">
                <a:tint val="95500"/>
                <a:shade val="100000"/>
                <a:satMod val="155000"/>
              </a:schemeClr>
            </a:gs>
          </a:gsLst>
          <a:lin ang="16200000" scaled="0"/>
        </a:gradFill>
        <a:ln w="9525" cap="flat" cmpd="sng" algn="ctr">
          <a:solidFill>
            <a:schemeClr val="accent3"/>
          </a:solidFill>
          <a:prstDash val="solid"/>
        </a:ln>
        <a:effectLst>
          <a:outerShdw blurRad="50800" dist="381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IN" sz="1800" kern="1200" dirty="0" smtClean="0"/>
            <a:t>Web camera</a:t>
          </a:r>
          <a:endParaRPr lang="en-IN" sz="1800" kern="1200" dirty="0"/>
        </a:p>
      </dsp:txBody>
      <dsp:txXfrm>
        <a:off x="221756" y="-632297"/>
        <a:ext cx="2756825" cy="2613360"/>
      </dsp:txXfrm>
    </dsp:sp>
    <dsp:sp modelId="{D5C37C0A-F1CE-4542-AFC9-08AFF4CD82FE}">
      <dsp:nvSpPr>
        <dsp:cNvPr id="0" name=""/>
        <dsp:cNvSpPr/>
      </dsp:nvSpPr>
      <dsp:spPr>
        <a:xfrm rot="5400000">
          <a:off x="4369071" y="-95118"/>
          <a:ext cx="1710762" cy="1710762"/>
        </a:xfrm>
        <a:prstGeom prst="pieWedge">
          <a:avLst/>
        </a:prstGeom>
        <a:solidFill>
          <a:schemeClr val="accent4"/>
        </a:solidFill>
        <a:ln w="55000" cap="flat" cmpd="thickThin" algn="ctr">
          <a:solidFill>
            <a:schemeClr val="accent4">
              <a:shade val="50000"/>
            </a:schemeClr>
          </a:solidFill>
          <a:prstDash val="solid"/>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Laptop</a:t>
          </a:r>
          <a:endParaRPr lang="en-IN" sz="2000" kern="1200" dirty="0"/>
        </a:p>
      </dsp:txBody>
      <dsp:txXfrm rot="5400000">
        <a:off x="4369071" y="-95118"/>
        <a:ext cx="1710762" cy="1710762"/>
      </dsp:txXfrm>
    </dsp:sp>
    <dsp:sp modelId="{8204E735-DAAA-4BD8-8520-E43DD4DF0F45}">
      <dsp:nvSpPr>
        <dsp:cNvPr id="0" name=""/>
        <dsp:cNvSpPr/>
      </dsp:nvSpPr>
      <dsp:spPr>
        <a:xfrm rot="10800000">
          <a:off x="2957444" y="1959643"/>
          <a:ext cx="2232870" cy="2160590"/>
        </a:xfrm>
        <a:prstGeom prst="pieWedge">
          <a:avLst/>
        </a:prstGeom>
        <a:solidFill>
          <a:schemeClr val="accent2"/>
        </a:solidFill>
        <a:ln w="55000" cap="flat" cmpd="thickThin"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IN" sz="2000" kern="1200" dirty="0" smtClean="0"/>
            <a:t>Xampp</a:t>
          </a:r>
        </a:p>
        <a:p>
          <a:pPr lvl="0" algn="ctr" defTabSz="889000">
            <a:lnSpc>
              <a:spcPct val="90000"/>
            </a:lnSpc>
            <a:spcBef>
              <a:spcPct val="0"/>
            </a:spcBef>
            <a:spcAft>
              <a:spcPct val="35000"/>
            </a:spcAft>
          </a:pPr>
          <a:r>
            <a:rPr lang="en-IN" sz="2000" kern="1200" dirty="0" smtClean="0"/>
            <a:t>Darkflow</a:t>
          </a:r>
          <a:endParaRPr lang="en-IN" sz="2000" kern="1200" dirty="0"/>
        </a:p>
      </dsp:txBody>
      <dsp:txXfrm rot="10800000">
        <a:off x="2957444" y="1959643"/>
        <a:ext cx="2232870" cy="2160590"/>
      </dsp:txXfrm>
    </dsp:sp>
    <dsp:sp modelId="{8D829556-E1FC-460D-9B57-DAAF44064B45}">
      <dsp:nvSpPr>
        <dsp:cNvPr id="0" name=""/>
        <dsp:cNvSpPr/>
      </dsp:nvSpPr>
      <dsp:spPr>
        <a:xfrm rot="16200000">
          <a:off x="-181247" y="2985108"/>
          <a:ext cx="1710762" cy="1710762"/>
        </a:xfrm>
        <a:prstGeom prst="pieWedg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Python 3.7</a:t>
          </a:r>
          <a:endParaRPr lang="en-IN" sz="2000" kern="1200" dirty="0"/>
        </a:p>
      </dsp:txBody>
      <dsp:txXfrm rot="16200000">
        <a:off x="-181247" y="2985108"/>
        <a:ext cx="1710762" cy="1710762"/>
      </dsp:txXfrm>
    </dsp:sp>
    <dsp:sp modelId="{B8760221-92E6-4728-B65D-8699FC830E09}">
      <dsp:nvSpPr>
        <dsp:cNvPr id="0" name=""/>
        <dsp:cNvSpPr/>
      </dsp:nvSpPr>
      <dsp:spPr>
        <a:xfrm>
          <a:off x="2752666" y="1676414"/>
          <a:ext cx="590667" cy="513623"/>
        </a:xfrm>
        <a:prstGeom prst="circularArrow">
          <a:avLst/>
        </a:prstGeom>
        <a:solidFill>
          <a:schemeClr val="accent1">
            <a:tint val="6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8B3C71F-8328-4E68-8F6C-9A3C48B87D24}">
      <dsp:nvSpPr>
        <dsp:cNvPr id="0" name=""/>
        <dsp:cNvSpPr/>
      </dsp:nvSpPr>
      <dsp:spPr>
        <a:xfrm rot="10800000">
          <a:off x="2752666" y="1873961"/>
          <a:ext cx="590667" cy="513623"/>
        </a:xfrm>
        <a:prstGeom prst="circularArrow">
          <a:avLst/>
        </a:prstGeom>
        <a:solidFill>
          <a:schemeClr val="accent1">
            <a:tint val="6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77DD124-B044-49AB-A00E-6546CBBFAD9F}" type="datetimeFigureOut">
              <a:rPr lang="en-IN" smtClean="0"/>
              <a:t>15-10-2019</a:t>
            </a:fld>
            <a:endParaRPr lang="en-IN"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95BC5B0A-A7E5-4B0B-AF55-8A7593A854D5}" type="slidenum">
              <a:rPr lang="en-IN" smtClean="0"/>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77DD124-B044-49AB-A00E-6546CBBFAD9F}" type="datetimeFigureOut">
              <a:rPr lang="en-IN" smtClean="0"/>
              <a:t>15-10-2019</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95BC5B0A-A7E5-4B0B-AF55-8A7593A854D5}"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77DD124-B044-49AB-A00E-6546CBBFAD9F}" type="datetimeFigureOut">
              <a:rPr lang="en-IN" smtClean="0"/>
              <a:t>15-10-2019</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95BC5B0A-A7E5-4B0B-AF55-8A7593A854D5}"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77DD124-B044-49AB-A00E-6546CBBFAD9F}" type="datetimeFigureOut">
              <a:rPr lang="en-IN" smtClean="0"/>
              <a:t>15-10-2019</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95BC5B0A-A7E5-4B0B-AF55-8A7593A854D5}" type="slidenum">
              <a:rPr lang="en-IN" smtClean="0"/>
              <a:t>‹#›</a:t>
            </a:fld>
            <a:endParaRPr lang="en-IN"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77DD124-B044-49AB-A00E-6546CBBFAD9F}" type="datetimeFigureOut">
              <a:rPr lang="en-IN" smtClean="0"/>
              <a:t>15-10-2019</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95BC5B0A-A7E5-4B0B-AF55-8A7593A854D5}" type="slidenum">
              <a:rPr lang="en-IN" smtClean="0"/>
              <a:t>‹#›</a:t>
            </a:fld>
            <a:endParaRPr lang="en-IN"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77DD124-B044-49AB-A00E-6546CBBFAD9F}" type="datetimeFigureOut">
              <a:rPr lang="en-IN" smtClean="0"/>
              <a:t>15-10-2019</a:t>
            </a:fld>
            <a:endParaRPr lang="en-IN" dirty="0"/>
          </a:p>
        </p:txBody>
      </p:sp>
      <p:sp>
        <p:nvSpPr>
          <p:cNvPr id="6" name="Footer Placeholder 5"/>
          <p:cNvSpPr>
            <a:spLocks noGrp="1"/>
          </p:cNvSpPr>
          <p:nvPr>
            <p:ph type="ftr" sz="quarter" idx="11"/>
          </p:nvPr>
        </p:nvSpPr>
        <p:spPr/>
        <p:txBody>
          <a:bodyPr/>
          <a:lstStyle>
            <a:extLst/>
          </a:lstStyle>
          <a:p>
            <a:endParaRPr lang="en-IN" dirty="0"/>
          </a:p>
        </p:txBody>
      </p:sp>
      <p:sp>
        <p:nvSpPr>
          <p:cNvPr id="7" name="Slide Number Placeholder 6"/>
          <p:cNvSpPr>
            <a:spLocks noGrp="1"/>
          </p:cNvSpPr>
          <p:nvPr>
            <p:ph type="sldNum" sz="quarter" idx="12"/>
          </p:nvPr>
        </p:nvSpPr>
        <p:spPr/>
        <p:txBody>
          <a:bodyPr/>
          <a:lstStyle>
            <a:extLst/>
          </a:lstStyle>
          <a:p>
            <a:fld id="{95BC5B0A-A7E5-4B0B-AF55-8A7593A854D5}" type="slidenum">
              <a:rPr lang="en-IN" smtClean="0"/>
              <a:t>‹#›</a:t>
            </a:fld>
            <a:endParaRPr lang="en-IN"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77DD124-B044-49AB-A00E-6546CBBFAD9F}" type="datetimeFigureOut">
              <a:rPr lang="en-IN" smtClean="0"/>
              <a:t>15-10-2019</a:t>
            </a:fld>
            <a:endParaRPr lang="en-IN" dirty="0"/>
          </a:p>
        </p:txBody>
      </p:sp>
      <p:sp>
        <p:nvSpPr>
          <p:cNvPr id="8" name="Footer Placeholder 7"/>
          <p:cNvSpPr>
            <a:spLocks noGrp="1"/>
          </p:cNvSpPr>
          <p:nvPr>
            <p:ph type="ftr" sz="quarter" idx="11"/>
          </p:nvPr>
        </p:nvSpPr>
        <p:spPr/>
        <p:txBody>
          <a:bodyPr/>
          <a:lstStyle>
            <a:extLst/>
          </a:lstStyle>
          <a:p>
            <a:endParaRPr lang="en-IN" dirty="0"/>
          </a:p>
        </p:txBody>
      </p:sp>
      <p:sp>
        <p:nvSpPr>
          <p:cNvPr id="9" name="Slide Number Placeholder 8"/>
          <p:cNvSpPr>
            <a:spLocks noGrp="1"/>
          </p:cNvSpPr>
          <p:nvPr>
            <p:ph type="sldNum" sz="quarter" idx="12"/>
          </p:nvPr>
        </p:nvSpPr>
        <p:spPr/>
        <p:txBody>
          <a:bodyPr/>
          <a:lstStyle>
            <a:extLst/>
          </a:lstStyle>
          <a:p>
            <a:fld id="{95BC5B0A-A7E5-4B0B-AF55-8A7593A854D5}" type="slidenum">
              <a:rPr lang="en-IN" smtClean="0"/>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77DD124-B044-49AB-A00E-6546CBBFAD9F}" type="datetimeFigureOut">
              <a:rPr lang="en-IN" smtClean="0"/>
              <a:t>15-10-2019</a:t>
            </a:fld>
            <a:endParaRPr lang="en-IN" dirty="0"/>
          </a:p>
        </p:txBody>
      </p:sp>
      <p:sp>
        <p:nvSpPr>
          <p:cNvPr id="4" name="Footer Placeholder 3"/>
          <p:cNvSpPr>
            <a:spLocks noGrp="1"/>
          </p:cNvSpPr>
          <p:nvPr>
            <p:ph type="ftr" sz="quarter" idx="11"/>
          </p:nvPr>
        </p:nvSpPr>
        <p:spPr/>
        <p:txBody>
          <a:bodyPr/>
          <a:lstStyle>
            <a:extLst/>
          </a:lstStyle>
          <a:p>
            <a:endParaRPr lang="en-IN" dirty="0"/>
          </a:p>
        </p:txBody>
      </p:sp>
      <p:sp>
        <p:nvSpPr>
          <p:cNvPr id="5" name="Slide Number Placeholder 4"/>
          <p:cNvSpPr>
            <a:spLocks noGrp="1"/>
          </p:cNvSpPr>
          <p:nvPr>
            <p:ph type="sldNum" sz="quarter" idx="12"/>
          </p:nvPr>
        </p:nvSpPr>
        <p:spPr/>
        <p:txBody>
          <a:bodyPr/>
          <a:lstStyle>
            <a:extLst/>
          </a:lstStyle>
          <a:p>
            <a:fld id="{95BC5B0A-A7E5-4B0B-AF55-8A7593A854D5}" type="slidenum">
              <a:rPr lang="en-IN" smtClean="0"/>
              <a:t>‹#›</a:t>
            </a:fld>
            <a:endParaRPr lang="en-IN"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77DD124-B044-49AB-A00E-6546CBBFAD9F}" type="datetimeFigureOut">
              <a:rPr lang="en-IN" smtClean="0"/>
              <a:t>15-10-2019</a:t>
            </a:fld>
            <a:endParaRPr lang="en-IN" dirty="0"/>
          </a:p>
        </p:txBody>
      </p:sp>
      <p:sp>
        <p:nvSpPr>
          <p:cNvPr id="3" name="Footer Placeholder 2"/>
          <p:cNvSpPr>
            <a:spLocks noGrp="1"/>
          </p:cNvSpPr>
          <p:nvPr>
            <p:ph type="ftr" sz="quarter" idx="11"/>
          </p:nvPr>
        </p:nvSpPr>
        <p:spPr/>
        <p:txBody>
          <a:bodyPr/>
          <a:lstStyle>
            <a:extLst/>
          </a:lstStyle>
          <a:p>
            <a:endParaRPr lang="en-IN" dirty="0"/>
          </a:p>
        </p:txBody>
      </p:sp>
      <p:sp>
        <p:nvSpPr>
          <p:cNvPr id="4" name="Slide Number Placeholder 3"/>
          <p:cNvSpPr>
            <a:spLocks noGrp="1"/>
          </p:cNvSpPr>
          <p:nvPr>
            <p:ph type="sldNum" sz="quarter" idx="12"/>
          </p:nvPr>
        </p:nvSpPr>
        <p:spPr/>
        <p:txBody>
          <a:bodyPr/>
          <a:lstStyle>
            <a:extLst/>
          </a:lstStyle>
          <a:p>
            <a:fld id="{95BC5B0A-A7E5-4B0B-AF55-8A7593A854D5}"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77DD124-B044-49AB-A00E-6546CBBFAD9F}" type="datetimeFigureOut">
              <a:rPr lang="en-IN" smtClean="0"/>
              <a:t>15-10-2019</a:t>
            </a:fld>
            <a:endParaRPr lang="en-IN" dirty="0"/>
          </a:p>
        </p:txBody>
      </p:sp>
      <p:sp>
        <p:nvSpPr>
          <p:cNvPr id="6" name="Footer Placeholder 5"/>
          <p:cNvSpPr>
            <a:spLocks noGrp="1"/>
          </p:cNvSpPr>
          <p:nvPr>
            <p:ph type="ftr" sz="quarter" idx="11"/>
          </p:nvPr>
        </p:nvSpPr>
        <p:spPr/>
        <p:txBody>
          <a:bodyPr/>
          <a:lstStyle>
            <a:extLst/>
          </a:lstStyle>
          <a:p>
            <a:endParaRPr lang="en-IN" dirty="0"/>
          </a:p>
        </p:txBody>
      </p:sp>
      <p:sp>
        <p:nvSpPr>
          <p:cNvPr id="7" name="Slide Number Placeholder 6"/>
          <p:cNvSpPr>
            <a:spLocks noGrp="1"/>
          </p:cNvSpPr>
          <p:nvPr>
            <p:ph type="sldNum" sz="quarter" idx="12"/>
          </p:nvPr>
        </p:nvSpPr>
        <p:spPr/>
        <p:txBody>
          <a:bodyPr/>
          <a:lstStyle>
            <a:extLst/>
          </a:lstStyle>
          <a:p>
            <a:fld id="{95BC5B0A-A7E5-4B0B-AF55-8A7593A854D5}" type="slidenum">
              <a:rPr lang="en-IN" smtClean="0"/>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77DD124-B044-49AB-A00E-6546CBBFAD9F}" type="datetimeFigureOut">
              <a:rPr lang="en-IN" smtClean="0"/>
              <a:t>15-10-2019</a:t>
            </a:fld>
            <a:endParaRPr lang="en-IN"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95BC5B0A-A7E5-4B0B-AF55-8A7593A854D5}" type="slidenum">
              <a:rPr lang="en-IN" smtClean="0"/>
              <a:t>‹#›</a:t>
            </a:fld>
            <a:endParaRPr lang="en-IN"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77DD124-B044-49AB-A00E-6546CBBFAD9F}" type="datetimeFigureOut">
              <a:rPr lang="en-IN" smtClean="0"/>
              <a:t>15-10-2019</a:t>
            </a:fld>
            <a:endParaRPr lang="en-IN"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5BC5B0A-A7E5-4B0B-AF55-8A7593A854D5}"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diagramLayout" Target="../diagrams/layout1.xml"/><Relationship Id="rId7" Type="http://schemas.openxmlformats.org/officeDocument/2006/relationships/image" Target="../media/image6.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image" Target="../media/image9.jpeg"/><Relationship Id="rId4" Type="http://schemas.openxmlformats.org/officeDocument/2006/relationships/diagramQuickStyle" Target="../diagrams/quickStyle1.xml"/><Relationship Id="rId9" Type="http://schemas.openxmlformats.org/officeDocument/2006/relationships/image" Target="../media/image8.jpeg"/></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jpe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7.jpe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52601"/>
            <a:ext cx="7270576" cy="1100335"/>
          </a:xfrm>
        </p:spPr>
        <p:txBody>
          <a:bodyPr/>
          <a:lstStyle/>
          <a:p>
            <a:r>
              <a:rPr lang="en-IN" dirty="0" smtClean="0">
                <a:solidFill>
                  <a:srgbClr val="0070C0"/>
                </a:solidFill>
              </a:rPr>
              <a:t>INFRAMIND 2019</a:t>
            </a:r>
            <a:endParaRPr lang="en-IN" dirty="0">
              <a:solidFill>
                <a:srgbClr val="0070C0"/>
              </a:solidFill>
            </a:endParaRPr>
          </a:p>
        </p:txBody>
      </p:sp>
      <p:sp>
        <p:nvSpPr>
          <p:cNvPr id="3" name="Subtitle 2"/>
          <p:cNvSpPr>
            <a:spLocks noGrp="1"/>
          </p:cNvSpPr>
          <p:nvPr>
            <p:ph type="subTitle" idx="1"/>
          </p:nvPr>
        </p:nvSpPr>
        <p:spPr>
          <a:xfrm>
            <a:off x="1043608" y="3429000"/>
            <a:ext cx="7772400" cy="1199704"/>
          </a:xfrm>
        </p:spPr>
        <p:txBody>
          <a:bodyPr>
            <a:normAutofit/>
          </a:bodyPr>
          <a:lstStyle/>
          <a:p>
            <a:pPr algn="ctr"/>
            <a:r>
              <a:rPr lang="en-IN" dirty="0" smtClean="0">
                <a:solidFill>
                  <a:srgbClr val="002060"/>
                </a:solidFill>
              </a:rPr>
              <a:t>_ATOM_</a:t>
            </a:r>
          </a:p>
          <a:p>
            <a:pPr algn="ctr"/>
            <a:r>
              <a:rPr lang="en-IN" sz="2000" dirty="0" smtClean="0">
                <a:solidFill>
                  <a:srgbClr val="002060"/>
                </a:solidFill>
              </a:rPr>
              <a:t>from </a:t>
            </a:r>
            <a:r>
              <a:rPr lang="en-IN" dirty="0" smtClean="0">
                <a:solidFill>
                  <a:srgbClr val="002060"/>
                </a:solidFill>
              </a:rPr>
              <a:t>Bannari Amman Institute of Technology</a:t>
            </a:r>
            <a:endParaRPr lang="en-IN" dirty="0">
              <a:solidFill>
                <a:srgbClr val="002060"/>
              </a:solidFill>
            </a:endParaRPr>
          </a:p>
        </p:txBody>
      </p:sp>
      <p:pic>
        <p:nvPicPr>
          <p:cNvPr id="1026" name="Picture 2"/>
          <p:cNvPicPr>
            <a:picLocks noChangeAspect="1" noChangeArrowheads="1"/>
          </p:cNvPicPr>
          <p:nvPr/>
        </p:nvPicPr>
        <p:blipFill>
          <a:blip r:embed="rId2" cstate="print"/>
          <a:srcRect/>
          <a:stretch>
            <a:fillRect/>
          </a:stretch>
        </p:blipFill>
        <p:spPr bwMode="auto">
          <a:xfrm>
            <a:off x="1259632" y="404664"/>
            <a:ext cx="6219825" cy="657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endParaRPr lang="en-US" dirty="0" smtClean="0"/>
          </a:p>
          <a:p>
            <a:pPr lvl="0" algn="just"/>
            <a:r>
              <a:rPr lang="en-US" dirty="0" smtClean="0">
                <a:solidFill>
                  <a:srgbClr val="0070C0"/>
                </a:solidFill>
              </a:rPr>
              <a:t>After submitting-Pressed </a:t>
            </a:r>
            <a:r>
              <a:rPr lang="en-US" dirty="0" err="1" smtClean="0">
                <a:solidFill>
                  <a:srgbClr val="0070C0"/>
                </a:solidFill>
              </a:rPr>
              <a:t>php</a:t>
            </a:r>
            <a:r>
              <a:rPr lang="en-US" dirty="0" smtClean="0">
                <a:solidFill>
                  <a:srgbClr val="0070C0"/>
                </a:solidFill>
              </a:rPr>
              <a:t> script receives the image in base64 string format and then image is decoded and stored in local storage</a:t>
            </a:r>
          </a:p>
          <a:p>
            <a:pPr lvl="0" algn="just">
              <a:buNone/>
            </a:pPr>
            <a:endParaRPr lang="en-US" dirty="0" smtClean="0">
              <a:solidFill>
                <a:srgbClr val="0070C0"/>
              </a:solidFill>
            </a:endParaRPr>
          </a:p>
          <a:p>
            <a:pPr lvl="0" algn="just"/>
            <a:r>
              <a:rPr lang="en-US" dirty="0" smtClean="0">
                <a:solidFill>
                  <a:srgbClr val="0070C0"/>
                </a:solidFill>
              </a:rPr>
              <a:t>Python </a:t>
            </a:r>
            <a:r>
              <a:rPr lang="en-US" dirty="0" smtClean="0">
                <a:solidFill>
                  <a:srgbClr val="0070C0"/>
                </a:solidFill>
              </a:rPr>
              <a:t>script get the image details from the database and run the neural network to detect the product. After detection, the label and size of the product is updated to the database.</a:t>
            </a:r>
            <a:endParaRPr lang="en-IN" dirty="0" smtClean="0">
              <a:solidFill>
                <a:srgbClr val="0070C0"/>
              </a:solidFill>
            </a:endParaRPr>
          </a:p>
          <a:p>
            <a:endParaRPr lang="en-IN" dirty="0"/>
          </a:p>
        </p:txBody>
      </p:sp>
      <p:sp>
        <p:nvSpPr>
          <p:cNvPr id="3" name="Title 2"/>
          <p:cNvSpPr>
            <a:spLocks noGrp="1"/>
          </p:cNvSpPr>
          <p:nvPr>
            <p:ph type="title"/>
          </p:nvPr>
        </p:nvSpPr>
        <p:spPr/>
        <p:txBody>
          <a:bodyPr>
            <a:noAutofit/>
          </a:bodyPr>
          <a:lstStyle/>
          <a:p>
            <a:r>
              <a:rPr lang="en-US" dirty="0" smtClean="0">
                <a:solidFill>
                  <a:srgbClr val="0070C0"/>
                </a:solidFill>
              </a:rPr>
              <a:t/>
            </a:r>
            <a:br>
              <a:rPr lang="en-US" dirty="0" smtClean="0">
                <a:solidFill>
                  <a:srgbClr val="0070C0"/>
                </a:solidFill>
              </a:rPr>
            </a:br>
            <a:r>
              <a:rPr lang="en-US" dirty="0" smtClean="0">
                <a:solidFill>
                  <a:srgbClr val="0070C0"/>
                </a:solidFill>
              </a:rPr>
              <a:t>Server Side:</a:t>
            </a:r>
            <a:r>
              <a:rPr lang="en-IN" dirty="0" smtClean="0">
                <a:solidFill>
                  <a:srgbClr val="0070C0"/>
                </a:solidFill>
              </a:rPr>
              <a:t/>
            </a:r>
            <a:br>
              <a:rPr lang="en-IN" dirty="0" smtClean="0">
                <a:solidFill>
                  <a:srgbClr val="0070C0"/>
                </a:solidFill>
              </a:rPr>
            </a:br>
            <a:endParaRPr lang="en-IN" dirty="0">
              <a:solidFill>
                <a:srgbClr val="0070C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lgn="just"/>
            <a:r>
              <a:rPr lang="en-US" dirty="0" err="1" smtClean="0">
                <a:solidFill>
                  <a:srgbClr val="0070C0"/>
                </a:solidFill>
              </a:rPr>
              <a:t>Php</a:t>
            </a:r>
            <a:r>
              <a:rPr lang="en-US" dirty="0" smtClean="0">
                <a:solidFill>
                  <a:srgbClr val="0070C0"/>
                </a:solidFill>
              </a:rPr>
              <a:t> script get the label detail from the database and compared with the available products and shows the bill to the user.</a:t>
            </a:r>
            <a:endParaRPr lang="en-IN" dirty="0" smtClean="0">
              <a:solidFill>
                <a:srgbClr val="0070C0"/>
              </a:solidFill>
            </a:endParaRPr>
          </a:p>
          <a:p>
            <a:pPr lvl="0" algn="just"/>
            <a:r>
              <a:rPr lang="en-US" dirty="0" smtClean="0">
                <a:solidFill>
                  <a:srgbClr val="0070C0"/>
                </a:solidFill>
              </a:rPr>
              <a:t>Size of the object is compared with reference</a:t>
            </a:r>
          </a:p>
          <a:p>
            <a:pPr lvl="0" algn="just"/>
            <a:r>
              <a:rPr lang="en-IN" dirty="0" smtClean="0">
                <a:solidFill>
                  <a:srgbClr val="0070C0"/>
                </a:solidFill>
              </a:rPr>
              <a:t>These two must be in same plane for better t</a:t>
            </a:r>
            <a:r>
              <a:rPr lang="en-IN" dirty="0" smtClean="0">
                <a:solidFill>
                  <a:srgbClr val="0070C0"/>
                </a:solidFill>
              </a:rPr>
              <a:t>o find the exact size</a:t>
            </a:r>
            <a:endParaRPr lang="en-IN" dirty="0">
              <a:solidFill>
                <a:srgbClr val="0070C0"/>
              </a:solidFill>
            </a:endParaRPr>
          </a:p>
        </p:txBody>
      </p:sp>
      <p:sp>
        <p:nvSpPr>
          <p:cNvPr id="3" name="Title 2"/>
          <p:cNvSpPr>
            <a:spLocks noGrp="1"/>
          </p:cNvSpPr>
          <p:nvPr>
            <p:ph type="title"/>
          </p:nvPr>
        </p:nvSpPr>
        <p:spPr/>
        <p:txBody>
          <a:bodyPr/>
          <a:lstStyle/>
          <a:p>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pic>
        <p:nvPicPr>
          <p:cNvPr id="4" name="Google Shape;115;p18" descr="ml_svlw.jpg"/>
          <p:cNvPicPr>
            <a:picLocks noGrp="1"/>
          </p:cNvPicPr>
          <p:nvPr>
            <p:ph idx="1"/>
          </p:nvPr>
        </p:nvPicPr>
        <p:blipFill rotWithShape="1">
          <a:blip r:embed="rId2" cstate="print">
            <a:alphaModFix/>
          </a:blip>
          <a:srcRect/>
          <a:stretch/>
        </p:blipFill>
        <p:spPr>
          <a:xfrm>
            <a:off x="611560" y="692696"/>
            <a:ext cx="7920880" cy="5112568"/>
          </a:xfrm>
          <a:prstGeom prst="rect">
            <a:avLst/>
          </a:prstGeom>
          <a:noFill/>
          <a:ln>
            <a:noFill/>
          </a:ln>
        </p:spPr>
      </p:pic>
      <p:sp>
        <p:nvSpPr>
          <p:cNvPr id="5" name="Flowchart: Or 4"/>
          <p:cNvSpPr/>
          <p:nvPr/>
        </p:nvSpPr>
        <p:spPr>
          <a:xfrm>
            <a:off x="6804248" y="5013176"/>
            <a:ext cx="1979712" cy="936104"/>
          </a:xfrm>
          <a:prstGeom prst="flowChartOr">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IN" dirty="0" smtClean="0"/>
              <a:t>_Atom_</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endParaRPr lang="en-IN" dirty="0" smtClean="0">
              <a:solidFill>
                <a:srgbClr val="0070C0"/>
              </a:solidFill>
            </a:endParaRPr>
          </a:p>
          <a:p>
            <a:pPr lvl="0" algn="just">
              <a:buNone/>
            </a:pPr>
            <a:r>
              <a:rPr lang="en-IN" dirty="0" smtClean="0">
                <a:solidFill>
                  <a:srgbClr val="0070C0"/>
                </a:solidFill>
              </a:rPr>
              <a:t>Future scope -&gt; </a:t>
            </a:r>
          </a:p>
          <a:p>
            <a:pPr lvl="0" algn="just"/>
            <a:r>
              <a:rPr lang="en-IN" dirty="0" smtClean="0">
                <a:solidFill>
                  <a:srgbClr val="0070C0"/>
                </a:solidFill>
              </a:rPr>
              <a:t>Human taking Images will avoided</a:t>
            </a:r>
          </a:p>
          <a:p>
            <a:pPr lvl="0" algn="just"/>
            <a:r>
              <a:rPr lang="en-IN" dirty="0" smtClean="0">
                <a:solidFill>
                  <a:srgbClr val="0070C0"/>
                </a:solidFill>
              </a:rPr>
              <a:t>Improved ML</a:t>
            </a:r>
          </a:p>
          <a:p>
            <a:pPr lvl="0" algn="just">
              <a:buNone/>
            </a:pPr>
            <a:r>
              <a:rPr lang="en-IN" dirty="0" smtClean="0">
                <a:solidFill>
                  <a:srgbClr val="0070C0"/>
                </a:solidFill>
              </a:rPr>
              <a:t>Facility to detect</a:t>
            </a:r>
          </a:p>
          <a:p>
            <a:pPr algn="just"/>
            <a:r>
              <a:rPr lang="en-IN" dirty="0" smtClean="0">
                <a:solidFill>
                  <a:srgbClr val="0070C0"/>
                </a:solidFill>
              </a:rPr>
              <a:t> Multiple products</a:t>
            </a:r>
          </a:p>
          <a:p>
            <a:pPr algn="just">
              <a:buNone/>
            </a:pPr>
            <a:r>
              <a:rPr lang="en-IN" dirty="0" smtClean="0">
                <a:solidFill>
                  <a:srgbClr val="0070C0"/>
                </a:solidFill>
              </a:rPr>
              <a:t>from single image</a:t>
            </a:r>
          </a:p>
          <a:p>
            <a:endParaRPr lang="en-IN" dirty="0"/>
          </a:p>
        </p:txBody>
      </p:sp>
      <p:sp>
        <p:nvSpPr>
          <p:cNvPr id="3" name="Title 2"/>
          <p:cNvSpPr>
            <a:spLocks noGrp="1"/>
          </p:cNvSpPr>
          <p:nvPr>
            <p:ph type="title"/>
          </p:nvPr>
        </p:nvSpPr>
        <p:spPr/>
        <p:txBody>
          <a:bodyPr/>
          <a:lstStyle/>
          <a:p>
            <a:r>
              <a:rPr lang="en-US" dirty="0" smtClean="0">
                <a:solidFill>
                  <a:srgbClr val="0070C0"/>
                </a:solidFill>
              </a:rPr>
              <a:t>Scope of Automation</a:t>
            </a:r>
            <a:endParaRPr lang="en-IN" dirty="0">
              <a:solidFill>
                <a:srgbClr val="0070C0"/>
              </a:solidFill>
            </a:endParaRPr>
          </a:p>
        </p:txBody>
      </p:sp>
      <p:pic>
        <p:nvPicPr>
          <p:cNvPr id="4" name="Content Placeholder 6" descr="20191015_191634.jpg"/>
          <p:cNvPicPr>
            <a:picLocks noChangeAspect="1"/>
          </p:cNvPicPr>
          <p:nvPr/>
        </p:nvPicPr>
        <p:blipFill>
          <a:blip r:embed="rId2" cstate="print"/>
          <a:stretch>
            <a:fillRect/>
          </a:stretch>
        </p:blipFill>
        <p:spPr>
          <a:xfrm>
            <a:off x="6084168" y="548680"/>
            <a:ext cx="2823457" cy="1587822"/>
          </a:xfrm>
          <a:prstGeom prst="rect">
            <a:avLst/>
          </a:prstGeom>
        </p:spPr>
      </p:pic>
      <p:pic>
        <p:nvPicPr>
          <p:cNvPr id="7170" name="Picture 2" descr="C:\Users\BALA\Desktop\Inframind\Edgecmg\Docs\Images\future scope.jpg"/>
          <p:cNvPicPr>
            <a:picLocks noChangeAspect="1" noChangeArrowheads="1"/>
          </p:cNvPicPr>
          <p:nvPr/>
        </p:nvPicPr>
        <p:blipFill>
          <a:blip r:embed="rId3" cstate="print"/>
          <a:srcRect/>
          <a:stretch>
            <a:fillRect/>
          </a:stretch>
        </p:blipFill>
        <p:spPr bwMode="auto">
          <a:xfrm>
            <a:off x="6012160" y="3356992"/>
            <a:ext cx="2228850" cy="205740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dirty="0">
              <a:latin typeface="Adobe Gothic Std B" pitchFamily="34" charset="-128"/>
              <a:ea typeface="Adobe Gothic Std B" pitchFamily="34" charset="-128"/>
            </a:endParaRPr>
          </a:p>
        </p:txBody>
      </p:sp>
      <p:sp>
        <p:nvSpPr>
          <p:cNvPr id="3" name="Title 2"/>
          <p:cNvSpPr>
            <a:spLocks noGrp="1"/>
          </p:cNvSpPr>
          <p:nvPr>
            <p:ph type="title"/>
          </p:nvPr>
        </p:nvSpPr>
        <p:spPr/>
        <p:txBody>
          <a:bodyPr/>
          <a:lstStyle/>
          <a:p>
            <a:endParaRPr lang="en-IN" dirty="0"/>
          </a:p>
        </p:txBody>
      </p:sp>
      <p:sp>
        <p:nvSpPr>
          <p:cNvPr id="4" name="Rectangle 3"/>
          <p:cNvSpPr/>
          <p:nvPr/>
        </p:nvSpPr>
        <p:spPr>
          <a:xfrm>
            <a:off x="1849138" y="2967335"/>
            <a:ext cx="5445723"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IN" sz="5400" b="1" cap="none" spc="0" dirty="0" smtClean="0">
                <a:ln w="11430"/>
                <a:solidFill>
                  <a:srgbClr val="00B050"/>
                </a:solidFill>
                <a:effectLst>
                  <a:outerShdw blurRad="50800" dist="39000" dir="5460000" algn="tl">
                    <a:srgbClr val="000000">
                      <a:alpha val="38000"/>
                    </a:srgbClr>
                  </a:outerShdw>
                </a:effectLst>
                <a:latin typeface="Adobe Gothic Std B" pitchFamily="34" charset="-128"/>
                <a:ea typeface="Adobe Gothic Std B" pitchFamily="34" charset="-128"/>
              </a:rPr>
              <a:t>Move Further!....</a:t>
            </a:r>
            <a:endParaRPr lang="en-IN" sz="5400" b="1" cap="none" spc="0" dirty="0">
              <a:ln w="11430"/>
              <a:solidFill>
                <a:srgbClr val="00B050"/>
              </a:solidFill>
              <a:effectLst>
                <a:outerShdw blurRad="50800" dist="39000" dir="5460000" algn="tl">
                  <a:srgbClr val="000000">
                    <a:alpha val="38000"/>
                  </a:srgb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5266928" cy="4539960"/>
          </a:xfrm>
        </p:spPr>
        <p:txBody>
          <a:bodyPr>
            <a:normAutofit fontScale="70000" lnSpcReduction="20000"/>
          </a:bodyPr>
          <a:lstStyle/>
          <a:p>
            <a:pPr>
              <a:lnSpc>
                <a:spcPct val="200000"/>
              </a:lnSpc>
              <a:buNone/>
            </a:pPr>
            <a:r>
              <a:rPr lang="en-IN" b="1" dirty="0" smtClean="0">
                <a:solidFill>
                  <a:srgbClr val="0070C0"/>
                </a:solidFill>
              </a:rPr>
              <a:t>Balamurugan T 161ME117</a:t>
            </a:r>
          </a:p>
          <a:p>
            <a:pPr>
              <a:lnSpc>
                <a:spcPct val="200000"/>
              </a:lnSpc>
            </a:pPr>
            <a:r>
              <a:rPr lang="en-IN" dirty="0" smtClean="0"/>
              <a:t>Department of Mechanical  | Final Year | 9488641192 | tbala2805@gmail.com</a:t>
            </a:r>
          </a:p>
          <a:p>
            <a:pPr>
              <a:lnSpc>
                <a:spcPct val="200000"/>
              </a:lnSpc>
              <a:buNone/>
            </a:pPr>
            <a:r>
              <a:rPr lang="en-IN" b="1" dirty="0" smtClean="0">
                <a:solidFill>
                  <a:srgbClr val="0070C0"/>
                </a:solidFill>
              </a:rPr>
              <a:t>Praveen V 161MC167</a:t>
            </a:r>
          </a:p>
          <a:p>
            <a:pPr>
              <a:lnSpc>
                <a:spcPct val="200000"/>
              </a:lnSpc>
            </a:pPr>
            <a:r>
              <a:rPr lang="en-IN" dirty="0" smtClean="0"/>
              <a:t>Department of Mechatronics | Final Year |8883168568 | praveen241298@gmail.com</a:t>
            </a:r>
            <a:endParaRPr lang="en-IN" dirty="0"/>
          </a:p>
        </p:txBody>
      </p:sp>
      <p:sp>
        <p:nvSpPr>
          <p:cNvPr id="3" name="Title 2"/>
          <p:cNvSpPr>
            <a:spLocks noGrp="1"/>
          </p:cNvSpPr>
          <p:nvPr>
            <p:ph type="title"/>
          </p:nvPr>
        </p:nvSpPr>
        <p:spPr/>
        <p:txBody>
          <a:bodyPr/>
          <a:lstStyle/>
          <a:p>
            <a:r>
              <a:rPr lang="en-IN" dirty="0" smtClean="0"/>
              <a:t>Team Members</a:t>
            </a:r>
            <a:endParaRPr lang="en-IN" dirty="0"/>
          </a:p>
        </p:txBody>
      </p:sp>
      <p:pic>
        <p:nvPicPr>
          <p:cNvPr id="4" name="Picture 2"/>
          <p:cNvPicPr>
            <a:picLocks noChangeAspect="1" noChangeArrowheads="1"/>
          </p:cNvPicPr>
          <p:nvPr/>
        </p:nvPicPr>
        <p:blipFill>
          <a:blip r:embed="rId2" cstate="print"/>
          <a:srcRect/>
          <a:stretch>
            <a:fillRect/>
          </a:stretch>
        </p:blipFill>
        <p:spPr bwMode="auto">
          <a:xfrm rot="5400000">
            <a:off x="5176067" y="2104853"/>
            <a:ext cx="4480498" cy="2520280"/>
          </a:xfrm>
          <a:prstGeom prst="rect">
            <a:avLst/>
          </a:prstGeom>
          <a:ln>
            <a:noFill/>
          </a:ln>
          <a:effectLst>
            <a:outerShdw blurRad="292100" dist="139700" dir="2700000" algn="tl" rotWithShape="0">
              <a:srgbClr val="333333">
                <a:alpha val="65000"/>
              </a:srgbClr>
            </a:outerShdw>
          </a:effectLst>
        </p:spPr>
      </p:pic>
      <p:sp>
        <p:nvSpPr>
          <p:cNvPr id="7" name="Flowchart: Sort 6"/>
          <p:cNvSpPr/>
          <p:nvPr/>
        </p:nvSpPr>
        <p:spPr>
          <a:xfrm>
            <a:off x="8100392" y="2564904"/>
            <a:ext cx="457200" cy="914400"/>
          </a:xfrm>
          <a:prstGeom prst="flowChartSor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solidFill>
                  <a:srgbClr val="0070C0"/>
                </a:solidFill>
              </a:rPr>
              <a:t>In Retail </a:t>
            </a:r>
            <a:r>
              <a:rPr lang="en-US" dirty="0" err="1" smtClean="0">
                <a:solidFill>
                  <a:srgbClr val="0070C0"/>
                </a:solidFill>
              </a:rPr>
              <a:t>Store,Customers</a:t>
            </a:r>
            <a:r>
              <a:rPr lang="en-US" dirty="0" smtClean="0">
                <a:solidFill>
                  <a:srgbClr val="0070C0"/>
                </a:solidFill>
              </a:rPr>
              <a:t>–Spend more time in Billing </a:t>
            </a:r>
            <a:r>
              <a:rPr lang="en-US" dirty="0" smtClean="0">
                <a:solidFill>
                  <a:srgbClr val="0070C0"/>
                </a:solidFill>
              </a:rPr>
              <a:t>counters</a:t>
            </a:r>
            <a:endParaRPr lang="en-US" dirty="0" smtClean="0">
              <a:solidFill>
                <a:srgbClr val="0070C0"/>
              </a:solidFill>
            </a:endParaRPr>
          </a:p>
          <a:p>
            <a:r>
              <a:rPr lang="en-US" dirty="0" smtClean="0">
                <a:solidFill>
                  <a:srgbClr val="0070C0"/>
                </a:solidFill>
              </a:rPr>
              <a:t>Delayed check out systems</a:t>
            </a:r>
          </a:p>
          <a:p>
            <a:r>
              <a:rPr lang="en-US" dirty="0" smtClean="0">
                <a:solidFill>
                  <a:srgbClr val="0070C0"/>
                </a:solidFill>
              </a:rPr>
              <a:t>Affect the sales</a:t>
            </a:r>
            <a:endParaRPr lang="en-IN" dirty="0">
              <a:solidFill>
                <a:srgbClr val="0070C0"/>
              </a:solidFill>
            </a:endParaRPr>
          </a:p>
        </p:txBody>
      </p:sp>
      <p:sp>
        <p:nvSpPr>
          <p:cNvPr id="3" name="Title 2"/>
          <p:cNvSpPr>
            <a:spLocks noGrp="1"/>
          </p:cNvSpPr>
          <p:nvPr>
            <p:ph type="title"/>
          </p:nvPr>
        </p:nvSpPr>
        <p:spPr/>
        <p:txBody>
          <a:bodyPr/>
          <a:lstStyle/>
          <a:p>
            <a:r>
              <a:rPr lang="en-IN" dirty="0" smtClean="0">
                <a:solidFill>
                  <a:srgbClr val="0070C0"/>
                </a:solidFill>
              </a:rPr>
              <a:t>Problem Statement</a:t>
            </a:r>
            <a:endParaRPr lang="en-IN" dirty="0">
              <a:solidFill>
                <a:srgbClr val="0070C0"/>
              </a:solidFill>
            </a:endParaRPr>
          </a:p>
        </p:txBody>
      </p:sp>
      <p:pic>
        <p:nvPicPr>
          <p:cNvPr id="2051" name="Picture 3" descr="C:\Users\BALA\Desktop\Inframind\Edgecmg\Docs\Images\counter alon;.jpg"/>
          <p:cNvPicPr>
            <a:picLocks noChangeAspect="1" noChangeArrowheads="1"/>
          </p:cNvPicPr>
          <p:nvPr/>
        </p:nvPicPr>
        <p:blipFill>
          <a:blip r:embed="rId2" cstate="print"/>
          <a:srcRect/>
          <a:stretch>
            <a:fillRect/>
          </a:stretch>
        </p:blipFill>
        <p:spPr bwMode="auto">
          <a:xfrm>
            <a:off x="683568" y="3501008"/>
            <a:ext cx="3312368" cy="1854926"/>
          </a:xfrm>
          <a:prstGeom prst="rect">
            <a:avLst/>
          </a:prstGeom>
          <a:ln>
            <a:noFill/>
          </a:ln>
          <a:effectLst>
            <a:outerShdw blurRad="292100" dist="139700" dir="2700000" algn="tl" rotWithShape="0">
              <a:srgbClr val="333333">
                <a:alpha val="65000"/>
              </a:srgbClr>
            </a:outerShdw>
          </a:effectLst>
        </p:spPr>
      </p:pic>
      <p:pic>
        <p:nvPicPr>
          <p:cNvPr id="2052" name="Picture 4" descr="C:\Users\BALA\Desktop\Inframind\Edgecmg\Docs\Images\crowd.jpg"/>
          <p:cNvPicPr>
            <a:picLocks noChangeAspect="1" noChangeArrowheads="1"/>
          </p:cNvPicPr>
          <p:nvPr/>
        </p:nvPicPr>
        <p:blipFill>
          <a:blip r:embed="rId3" cstate="print"/>
          <a:srcRect/>
          <a:stretch>
            <a:fillRect/>
          </a:stretch>
        </p:blipFill>
        <p:spPr bwMode="auto">
          <a:xfrm>
            <a:off x="5508104" y="3284984"/>
            <a:ext cx="3024336" cy="2265333"/>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solidFill>
                  <a:srgbClr val="0070C0"/>
                </a:solidFill>
              </a:rPr>
              <a:t>Limitations of Existing method</a:t>
            </a:r>
            <a:endParaRPr lang="en-IN" dirty="0">
              <a:solidFill>
                <a:srgbClr val="0070C0"/>
              </a:solidFill>
            </a:endParaRPr>
          </a:p>
        </p:txBody>
      </p:sp>
      <p:graphicFrame>
        <p:nvGraphicFramePr>
          <p:cNvPr id="4" name="Diagram 3"/>
          <p:cNvGraphicFramePr/>
          <p:nvPr/>
        </p:nvGraphicFramePr>
        <p:xfrm>
          <a:off x="539552" y="1556792"/>
          <a:ext cx="5760640" cy="39604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074" name="Picture 2" descr="C:\Users\BALA\Desktop\Inframind\Edgecmg\Docs\Images\products with barcode.jpg"/>
          <p:cNvPicPr>
            <a:picLocks noGrp="1" noChangeAspect="1" noChangeArrowheads="1"/>
          </p:cNvPicPr>
          <p:nvPr>
            <p:ph idx="1"/>
          </p:nvPr>
        </p:nvPicPr>
        <p:blipFill>
          <a:blip r:embed="rId7" cstate="print"/>
          <a:srcRect/>
          <a:stretch>
            <a:fillRect/>
          </a:stretch>
        </p:blipFill>
        <p:spPr bwMode="auto">
          <a:xfrm>
            <a:off x="6134100" y="4941168"/>
            <a:ext cx="3009900" cy="1514475"/>
          </a:xfrm>
          <a:prstGeom prst="rect">
            <a:avLst/>
          </a:prstGeom>
          <a:ln>
            <a:noFill/>
          </a:ln>
          <a:effectLst>
            <a:outerShdw blurRad="292100" dist="139700" dir="2700000" algn="tl" rotWithShape="0">
              <a:srgbClr val="333333">
                <a:alpha val="65000"/>
              </a:srgbClr>
            </a:outerShdw>
          </a:effectLst>
        </p:spPr>
      </p:pic>
      <p:pic>
        <p:nvPicPr>
          <p:cNvPr id="3075" name="Picture 3" descr="C:\Users\BALA\Desktop\Inframind\Edgecmg\Docs\Images\bar code scanning.jpg"/>
          <p:cNvPicPr>
            <a:picLocks noChangeAspect="1" noChangeArrowheads="1"/>
          </p:cNvPicPr>
          <p:nvPr/>
        </p:nvPicPr>
        <p:blipFill>
          <a:blip r:embed="rId8" cstate="print"/>
          <a:srcRect/>
          <a:stretch>
            <a:fillRect/>
          </a:stretch>
        </p:blipFill>
        <p:spPr bwMode="auto">
          <a:xfrm>
            <a:off x="6804248" y="1124744"/>
            <a:ext cx="1728192" cy="1616455"/>
          </a:xfrm>
          <a:prstGeom prst="rect">
            <a:avLst/>
          </a:prstGeom>
          <a:noFill/>
        </p:spPr>
      </p:pic>
      <p:pic>
        <p:nvPicPr>
          <p:cNvPr id="3077" name="Picture 5" descr="C:\Users\BALA\Desktop\Inframind\Edgecmg\Docs\Images\colgate products.jpg"/>
          <p:cNvPicPr>
            <a:picLocks noChangeAspect="1" noChangeArrowheads="1"/>
          </p:cNvPicPr>
          <p:nvPr/>
        </p:nvPicPr>
        <p:blipFill>
          <a:blip r:embed="rId9" cstate="print"/>
          <a:srcRect/>
          <a:stretch>
            <a:fillRect/>
          </a:stretch>
        </p:blipFill>
        <p:spPr bwMode="auto">
          <a:xfrm>
            <a:off x="6660232" y="2996952"/>
            <a:ext cx="2308423" cy="1297040"/>
          </a:xfrm>
          <a:prstGeom prst="rect">
            <a:avLst/>
          </a:prstGeom>
          <a:noFill/>
        </p:spPr>
      </p:pic>
      <p:pic>
        <p:nvPicPr>
          <p:cNvPr id="9" name="Content Placeholder 3" descr="20191006_103500.jpg"/>
          <p:cNvPicPr>
            <a:picLocks noChangeAspect="1"/>
          </p:cNvPicPr>
          <p:nvPr/>
        </p:nvPicPr>
        <p:blipFill>
          <a:blip r:embed="rId10" cstate="print"/>
          <a:stretch>
            <a:fillRect/>
          </a:stretch>
        </p:blipFill>
        <p:spPr>
          <a:xfrm>
            <a:off x="3347864" y="5085184"/>
            <a:ext cx="2160240" cy="121513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dirty="0" smtClean="0"/>
          </a:p>
          <a:p>
            <a:pPr>
              <a:buNone/>
            </a:pPr>
            <a:endParaRPr lang="en-IN" sz="1400" dirty="0"/>
          </a:p>
        </p:txBody>
      </p:sp>
      <p:sp>
        <p:nvSpPr>
          <p:cNvPr id="3" name="Title 2"/>
          <p:cNvSpPr>
            <a:spLocks noGrp="1"/>
          </p:cNvSpPr>
          <p:nvPr>
            <p:ph type="title"/>
          </p:nvPr>
        </p:nvSpPr>
        <p:spPr/>
        <p:txBody>
          <a:bodyPr/>
          <a:lstStyle/>
          <a:p>
            <a:r>
              <a:rPr lang="en-IN" dirty="0" smtClean="0">
                <a:solidFill>
                  <a:srgbClr val="0070C0"/>
                </a:solidFill>
              </a:rPr>
              <a:t>Proposed solution</a:t>
            </a:r>
            <a:endParaRPr lang="en-IN" dirty="0">
              <a:solidFill>
                <a:srgbClr val="0070C0"/>
              </a:solidFill>
            </a:endParaRPr>
          </a:p>
        </p:txBody>
      </p:sp>
      <p:graphicFrame>
        <p:nvGraphicFramePr>
          <p:cNvPr id="5" name="Diagram 4"/>
          <p:cNvGraphicFramePr/>
          <p:nvPr/>
        </p:nvGraphicFramePr>
        <p:xfrm>
          <a:off x="539552" y="1556792"/>
          <a:ext cx="7992888" cy="1584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nvGraphicFramePr>
        <p:xfrm>
          <a:off x="2051720" y="2794000"/>
          <a:ext cx="6096000" cy="406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smtClean="0"/>
              <a:t>	</a:t>
            </a:r>
            <a:endParaRPr lang="en-IN" dirty="0" smtClean="0"/>
          </a:p>
          <a:p>
            <a:endParaRPr lang="en-IN" dirty="0"/>
          </a:p>
        </p:txBody>
      </p:sp>
      <p:sp>
        <p:nvSpPr>
          <p:cNvPr id="3" name="Title 2"/>
          <p:cNvSpPr>
            <a:spLocks noGrp="1"/>
          </p:cNvSpPr>
          <p:nvPr>
            <p:ph type="title"/>
          </p:nvPr>
        </p:nvSpPr>
        <p:spPr/>
        <p:txBody>
          <a:bodyPr/>
          <a:lstStyle/>
          <a:p>
            <a:r>
              <a:rPr lang="en-US" dirty="0" smtClean="0">
                <a:solidFill>
                  <a:srgbClr val="0070C0"/>
                </a:solidFill>
              </a:rPr>
              <a:t>Industry 4.o</a:t>
            </a:r>
            <a:endParaRPr lang="en-IN" dirty="0" smtClean="0">
              <a:solidFill>
                <a:srgbClr val="0070C0"/>
              </a:solidFill>
            </a:endParaRPr>
          </a:p>
        </p:txBody>
      </p:sp>
      <p:pic>
        <p:nvPicPr>
          <p:cNvPr id="4098" name="Picture 2" descr="C:\Users\BALA\Desktop\Inframind\Edgecmg\Docs\Images\image pro.jpg"/>
          <p:cNvPicPr>
            <a:picLocks noChangeAspect="1" noChangeArrowheads="1"/>
          </p:cNvPicPr>
          <p:nvPr/>
        </p:nvPicPr>
        <p:blipFill>
          <a:blip r:embed="rId2" cstate="print"/>
          <a:srcRect/>
          <a:stretch>
            <a:fillRect/>
          </a:stretch>
        </p:blipFill>
        <p:spPr bwMode="auto">
          <a:xfrm>
            <a:off x="5508104" y="1340768"/>
            <a:ext cx="2466975" cy="1847850"/>
          </a:xfrm>
          <a:prstGeom prst="rect">
            <a:avLst/>
          </a:prstGeom>
          <a:ln>
            <a:noFill/>
          </a:ln>
          <a:effectLst>
            <a:outerShdw blurRad="292100" dist="139700" dir="2700000" algn="tl" rotWithShape="0">
              <a:srgbClr val="333333">
                <a:alpha val="65000"/>
              </a:srgbClr>
            </a:outerShdw>
          </a:effectLst>
        </p:spPr>
      </p:pic>
      <p:pic>
        <p:nvPicPr>
          <p:cNvPr id="4099" name="Picture 3" descr="C:\Users\BALA\Desktop\Inframind\Edgecmg\Docs\Images\dl.jpg"/>
          <p:cNvPicPr>
            <a:picLocks noChangeAspect="1" noChangeArrowheads="1"/>
          </p:cNvPicPr>
          <p:nvPr/>
        </p:nvPicPr>
        <p:blipFill>
          <a:blip r:embed="rId3" cstate="print"/>
          <a:srcRect/>
          <a:stretch>
            <a:fillRect/>
          </a:stretch>
        </p:blipFill>
        <p:spPr bwMode="auto">
          <a:xfrm>
            <a:off x="971600" y="3933056"/>
            <a:ext cx="2657475" cy="1714500"/>
          </a:xfrm>
          <a:prstGeom prst="rect">
            <a:avLst/>
          </a:prstGeom>
          <a:ln>
            <a:noFill/>
          </a:ln>
          <a:effectLst>
            <a:outerShdw blurRad="292100" dist="139700" dir="2700000" algn="tl" rotWithShape="0">
              <a:srgbClr val="333333">
                <a:alpha val="65000"/>
              </a:srgbClr>
            </a:outerShdw>
          </a:effectLst>
        </p:spPr>
      </p:pic>
      <p:pic>
        <p:nvPicPr>
          <p:cNvPr id="4100" name="Picture 4" descr="C:\Users\BALA\Desktop\Inframind\Edgecmg\Docs\Images\images.jpg"/>
          <p:cNvPicPr>
            <a:picLocks noChangeAspect="1" noChangeArrowheads="1"/>
          </p:cNvPicPr>
          <p:nvPr/>
        </p:nvPicPr>
        <p:blipFill>
          <a:blip r:embed="rId4" cstate="print"/>
          <a:srcRect/>
          <a:stretch>
            <a:fillRect/>
          </a:stretch>
        </p:blipFill>
        <p:spPr bwMode="auto">
          <a:xfrm>
            <a:off x="1043608" y="1340768"/>
            <a:ext cx="2619375" cy="1743075"/>
          </a:xfrm>
          <a:prstGeom prst="rect">
            <a:avLst/>
          </a:prstGeom>
          <a:ln>
            <a:noFill/>
          </a:ln>
          <a:effectLst>
            <a:outerShdw blurRad="292100" dist="139700" dir="2700000" algn="tl" rotWithShape="0">
              <a:srgbClr val="333333">
                <a:alpha val="65000"/>
              </a:srgbClr>
            </a:outerShdw>
          </a:effectLst>
        </p:spPr>
      </p:pic>
      <p:pic>
        <p:nvPicPr>
          <p:cNvPr id="4102" name="Picture 6" descr="C:\Users\BALA\Desktop\Inframind\Edgecmg\Docs\Images\website.jpg"/>
          <p:cNvPicPr>
            <a:picLocks noChangeAspect="1" noChangeArrowheads="1"/>
          </p:cNvPicPr>
          <p:nvPr/>
        </p:nvPicPr>
        <p:blipFill>
          <a:blip r:embed="rId5" cstate="print"/>
          <a:srcRect/>
          <a:stretch>
            <a:fillRect/>
          </a:stretch>
        </p:blipFill>
        <p:spPr bwMode="auto">
          <a:xfrm>
            <a:off x="5292080" y="3861048"/>
            <a:ext cx="2752725" cy="1657350"/>
          </a:xfrm>
          <a:prstGeom prst="rect">
            <a:avLst/>
          </a:prstGeom>
          <a:ln>
            <a:noFill/>
          </a:ln>
          <a:effectLst>
            <a:softEdge rad="112500"/>
          </a:effectLst>
        </p:spPr>
      </p:pic>
      <p:sp>
        <p:nvSpPr>
          <p:cNvPr id="14" name="Quad Arrow 13"/>
          <p:cNvSpPr/>
          <p:nvPr/>
        </p:nvSpPr>
        <p:spPr>
          <a:xfrm rot="1915674">
            <a:off x="3923928" y="2708920"/>
            <a:ext cx="1216152" cy="1216152"/>
          </a:xfrm>
          <a:prstGeom prst="quad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solidFill>
                  <a:srgbClr val="0070C0"/>
                </a:solidFill>
              </a:rPr>
              <a:t>Tools</a:t>
            </a:r>
            <a:endParaRPr lang="en-IN" dirty="0">
              <a:solidFill>
                <a:srgbClr val="0070C0"/>
              </a:solidFill>
            </a:endParaRPr>
          </a:p>
        </p:txBody>
      </p:sp>
      <p:graphicFrame>
        <p:nvGraphicFramePr>
          <p:cNvPr id="4" name="Diagram 3"/>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122" name="Picture 2" descr="C:\Users\BALA\Desktop\Inframind\Edgecmg\Docs\Images\20191006_103500.jpg"/>
          <p:cNvPicPr>
            <a:picLocks noChangeAspect="1" noChangeArrowheads="1"/>
          </p:cNvPicPr>
          <p:nvPr/>
        </p:nvPicPr>
        <p:blipFill>
          <a:blip r:embed="rId7" cstate="print"/>
          <a:srcRect/>
          <a:stretch>
            <a:fillRect/>
          </a:stretch>
        </p:blipFill>
        <p:spPr bwMode="auto">
          <a:xfrm>
            <a:off x="-18565813" y="-9271000"/>
            <a:ext cx="3200000" cy="180000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dirty="0"/>
          </a:p>
        </p:txBody>
      </p:sp>
      <p:sp>
        <p:nvSpPr>
          <p:cNvPr id="3" name="Title 2"/>
          <p:cNvSpPr>
            <a:spLocks noGrp="1"/>
          </p:cNvSpPr>
          <p:nvPr>
            <p:ph type="title"/>
          </p:nvPr>
        </p:nvSpPr>
        <p:spPr/>
        <p:txBody>
          <a:bodyPr/>
          <a:lstStyle/>
          <a:p>
            <a:r>
              <a:rPr lang="en-IN" dirty="0" smtClean="0">
                <a:solidFill>
                  <a:srgbClr val="0070C0"/>
                </a:solidFill>
              </a:rPr>
              <a:t>Architecture</a:t>
            </a:r>
            <a:endParaRPr lang="en-IN" dirty="0">
              <a:solidFill>
                <a:srgbClr val="0070C0"/>
              </a:solidFill>
            </a:endParaRPr>
          </a:p>
        </p:txBody>
      </p:sp>
      <p:pic>
        <p:nvPicPr>
          <p:cNvPr id="4" name="Picture 3"/>
          <p:cNvPicPr/>
          <p:nvPr/>
        </p:nvPicPr>
        <p:blipFill>
          <a:blip r:embed="rId2" cstate="print">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683568" y="1484784"/>
            <a:ext cx="7848872" cy="4824536"/>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buFont typeface="Wingdings" pitchFamily="2" charset="2"/>
              <a:buChar char="Ø"/>
            </a:pPr>
            <a:r>
              <a:rPr lang="en-US" dirty="0" smtClean="0">
                <a:solidFill>
                  <a:srgbClr val="0070C0"/>
                </a:solidFill>
              </a:rPr>
              <a:t>Open web application-Shows the live video feed from camera</a:t>
            </a:r>
          </a:p>
          <a:p>
            <a:pPr lvl="0">
              <a:buFont typeface="Wingdings" pitchFamily="2" charset="2"/>
              <a:buChar char="Ø"/>
            </a:pPr>
            <a:r>
              <a:rPr lang="en-US" dirty="0" smtClean="0">
                <a:solidFill>
                  <a:srgbClr val="0070C0"/>
                </a:solidFill>
              </a:rPr>
              <a:t>Taking the snapshot of the product and add to cart finally submit those.</a:t>
            </a:r>
          </a:p>
          <a:p>
            <a:pPr lvl="0">
              <a:buFont typeface="Wingdings" pitchFamily="2" charset="2"/>
              <a:buChar char="Ø"/>
            </a:pPr>
            <a:r>
              <a:rPr lang="en-US" dirty="0" smtClean="0">
                <a:solidFill>
                  <a:srgbClr val="0070C0"/>
                </a:solidFill>
              </a:rPr>
              <a:t>T</a:t>
            </a:r>
            <a:r>
              <a:rPr lang="en-US" dirty="0" smtClean="0">
                <a:solidFill>
                  <a:srgbClr val="0070C0"/>
                </a:solidFill>
              </a:rPr>
              <a:t>he </a:t>
            </a:r>
            <a:r>
              <a:rPr lang="en-US" dirty="0" smtClean="0">
                <a:solidFill>
                  <a:srgbClr val="0070C0"/>
                </a:solidFill>
              </a:rPr>
              <a:t>images are submitted in base64 string format.</a:t>
            </a:r>
            <a:endParaRPr lang="en-IN" dirty="0" smtClean="0">
              <a:solidFill>
                <a:srgbClr val="0070C0"/>
              </a:solidFill>
            </a:endParaRPr>
          </a:p>
          <a:p>
            <a:pPr lvl="0">
              <a:buFont typeface="Wingdings" pitchFamily="2" charset="2"/>
              <a:buChar char="Ø"/>
            </a:pPr>
            <a:r>
              <a:rPr lang="en-IN" dirty="0" smtClean="0">
                <a:solidFill>
                  <a:srgbClr val="0070C0"/>
                </a:solidFill>
              </a:rPr>
              <a:t>The detection process are redirected to the billing process</a:t>
            </a:r>
            <a:endParaRPr lang="en-IN" dirty="0" smtClean="0">
              <a:solidFill>
                <a:srgbClr val="0070C0"/>
              </a:solidFill>
            </a:endParaRPr>
          </a:p>
          <a:p>
            <a:endParaRPr lang="en-IN" dirty="0"/>
          </a:p>
        </p:txBody>
      </p:sp>
      <p:sp>
        <p:nvSpPr>
          <p:cNvPr id="3" name="Title 2"/>
          <p:cNvSpPr>
            <a:spLocks noGrp="1"/>
          </p:cNvSpPr>
          <p:nvPr>
            <p:ph type="title"/>
          </p:nvPr>
        </p:nvSpPr>
        <p:spPr/>
        <p:txBody>
          <a:bodyPr/>
          <a:lstStyle/>
          <a:p>
            <a:r>
              <a:rPr lang="en-IN" dirty="0" smtClean="0">
                <a:solidFill>
                  <a:srgbClr val="0070C0"/>
                </a:solidFill>
              </a:rPr>
              <a:t>Working-Client side</a:t>
            </a:r>
            <a:endParaRPr lang="en-IN" dirty="0">
              <a:solidFill>
                <a:srgbClr val="0070C0"/>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247</TotalTime>
  <Words>286</Words>
  <Application>Microsoft Office PowerPoint</Application>
  <PresentationFormat>On-screen Show (4:3)</PresentationFormat>
  <Paragraphs>63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Concourse</vt:lpstr>
      <vt:lpstr>INFRAMIND 2019</vt:lpstr>
      <vt:lpstr>Team Members</vt:lpstr>
      <vt:lpstr>Problem Statement</vt:lpstr>
      <vt:lpstr>Limitations of Existing method</vt:lpstr>
      <vt:lpstr>Proposed solution</vt:lpstr>
      <vt:lpstr>Industry 4.o</vt:lpstr>
      <vt:lpstr>Tools</vt:lpstr>
      <vt:lpstr>Architecture</vt:lpstr>
      <vt:lpstr>Working-Client side</vt:lpstr>
      <vt:lpstr> Server Side: </vt:lpstr>
      <vt:lpstr>Slide 11</vt:lpstr>
      <vt:lpstr>Slide 12</vt:lpstr>
      <vt:lpstr>Scope of Automation</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INFRAMIND 2019</dc:title>
  <dc:creator>BALA</dc:creator>
  <cp:lastModifiedBy>BALA</cp:lastModifiedBy>
  <cp:revision>4</cp:revision>
  <dcterms:created xsi:type="dcterms:W3CDTF">2019-10-15T12:21:17Z</dcterms:created>
  <dcterms:modified xsi:type="dcterms:W3CDTF">2019-10-15T16:28:36Z</dcterms:modified>
</cp:coreProperties>
</file>