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1" r:id="rId9"/>
    <p:sldId id="264" r:id="rId10"/>
    <p:sldId id="262" r:id="rId11"/>
    <p:sldId id="263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66" autoAdjust="0"/>
  </p:normalViewPr>
  <p:slideViewPr>
    <p:cSldViewPr>
      <p:cViewPr varScale="1">
        <p:scale>
          <a:sx n="48" d="100"/>
          <a:sy n="48" d="100"/>
        </p:scale>
        <p:origin x="-131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F2A8A-385F-49C9-8116-8C7717CAE9AB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5880CFB-1D36-45E3-A216-2DD2A76CF52C}">
      <dgm:prSet phldrT="[Text]"/>
      <dgm:spPr/>
      <dgm:t>
        <a:bodyPr/>
        <a:lstStyle/>
        <a:p>
          <a:r>
            <a:rPr lang="en-US"/>
            <a:t>Ekstraksi kotak nomor</a:t>
          </a:r>
        </a:p>
      </dgm:t>
    </dgm:pt>
    <dgm:pt modelId="{71C2EDD9-4B18-4527-80EB-4C65684D5EC4}" type="parTrans" cxnId="{699AE5AC-B8EE-491B-95CC-CBE83DFA4AF8}">
      <dgm:prSet/>
      <dgm:spPr/>
      <dgm:t>
        <a:bodyPr/>
        <a:lstStyle/>
        <a:p>
          <a:endParaRPr lang="en-US"/>
        </a:p>
      </dgm:t>
    </dgm:pt>
    <dgm:pt modelId="{E0E5C39B-90BA-4C91-A687-892C5B190CF3}" type="sibTrans" cxnId="{699AE5AC-B8EE-491B-95CC-CBE83DFA4AF8}">
      <dgm:prSet/>
      <dgm:spPr/>
      <dgm:t>
        <a:bodyPr/>
        <a:lstStyle/>
        <a:p>
          <a:endParaRPr lang="en-US"/>
        </a:p>
      </dgm:t>
    </dgm:pt>
    <dgm:pt modelId="{644C109E-0A36-4935-B5D5-EEC8778E4442}">
      <dgm:prSet phldrT="[Text]"/>
      <dgm:spPr/>
      <dgm:t>
        <a:bodyPr/>
        <a:lstStyle/>
        <a:p>
          <a:r>
            <a:rPr lang="en-US"/>
            <a:t>Pengkondisian kotak nomor</a:t>
          </a:r>
        </a:p>
      </dgm:t>
    </dgm:pt>
    <dgm:pt modelId="{93E06F34-31EE-489F-854D-52CDA0C9D3B2}" type="parTrans" cxnId="{97F7C56B-98D3-427C-B7EC-04EA16ADBCC0}">
      <dgm:prSet/>
      <dgm:spPr/>
      <dgm:t>
        <a:bodyPr/>
        <a:lstStyle/>
        <a:p>
          <a:endParaRPr lang="en-US"/>
        </a:p>
      </dgm:t>
    </dgm:pt>
    <dgm:pt modelId="{2A543457-BB18-451E-BD3E-2C5692B63427}" type="sibTrans" cxnId="{97F7C56B-98D3-427C-B7EC-04EA16ADBCC0}">
      <dgm:prSet/>
      <dgm:spPr/>
      <dgm:t>
        <a:bodyPr/>
        <a:lstStyle/>
        <a:p>
          <a:endParaRPr lang="en-US"/>
        </a:p>
      </dgm:t>
    </dgm:pt>
    <dgm:pt modelId="{04E75510-0DD1-4A13-8738-29DC87F1C4BC}">
      <dgm:prSet phldrT="[Text]"/>
      <dgm:spPr/>
      <dgm:t>
        <a:bodyPr/>
        <a:lstStyle/>
        <a:p>
          <a:r>
            <a:rPr lang="en-US"/>
            <a:t>Identifikasi karakter</a:t>
          </a:r>
        </a:p>
      </dgm:t>
    </dgm:pt>
    <dgm:pt modelId="{F590BBBA-3057-44AB-9D8B-A93D195E0F21}" type="parTrans" cxnId="{ED4B6010-0C3C-460F-A0AC-D74313B6CB72}">
      <dgm:prSet/>
      <dgm:spPr/>
      <dgm:t>
        <a:bodyPr/>
        <a:lstStyle/>
        <a:p>
          <a:endParaRPr lang="en-US"/>
        </a:p>
      </dgm:t>
    </dgm:pt>
    <dgm:pt modelId="{F435CA1E-3EC7-4F40-ACF8-3AF62B512A3B}" type="sibTrans" cxnId="{ED4B6010-0C3C-460F-A0AC-D74313B6CB72}">
      <dgm:prSet/>
      <dgm:spPr/>
      <dgm:t>
        <a:bodyPr/>
        <a:lstStyle/>
        <a:p>
          <a:endParaRPr lang="en-US"/>
        </a:p>
      </dgm:t>
    </dgm:pt>
    <dgm:pt modelId="{C4290BED-7260-403A-92EF-C43EE3A33444}">
      <dgm:prSet phldrT="[Text]"/>
      <dgm:spPr/>
      <dgm:t>
        <a:bodyPr/>
        <a:lstStyle/>
        <a:p>
          <a:r>
            <a:rPr lang="en-US"/>
            <a:t>Citra masukan</a:t>
          </a:r>
        </a:p>
      </dgm:t>
    </dgm:pt>
    <dgm:pt modelId="{F079CA93-1835-474A-B2F1-16498941F637}" type="parTrans" cxnId="{E10C3236-0284-49D3-BB21-A8AFCF2B68DA}">
      <dgm:prSet/>
      <dgm:spPr/>
      <dgm:t>
        <a:bodyPr/>
        <a:lstStyle/>
        <a:p>
          <a:endParaRPr lang="en-US"/>
        </a:p>
      </dgm:t>
    </dgm:pt>
    <dgm:pt modelId="{CE951EF6-1968-4743-B62A-320F3FCE7210}" type="sibTrans" cxnId="{E10C3236-0284-49D3-BB21-A8AFCF2B68DA}">
      <dgm:prSet/>
      <dgm:spPr/>
      <dgm:t>
        <a:bodyPr/>
        <a:lstStyle/>
        <a:p>
          <a:endParaRPr lang="en-US"/>
        </a:p>
      </dgm:t>
    </dgm:pt>
    <dgm:pt modelId="{06F92C51-1E9C-4D7B-8015-CE0E1457D4E9}">
      <dgm:prSet phldrT="[Text]"/>
      <dgm:spPr/>
      <dgm:t>
        <a:bodyPr/>
        <a:lstStyle/>
        <a:p>
          <a:r>
            <a:rPr lang="en-US"/>
            <a:t>Preproses</a:t>
          </a:r>
        </a:p>
      </dgm:t>
    </dgm:pt>
    <dgm:pt modelId="{FCF168F5-BDEA-4049-8234-C507BC17AF92}" type="parTrans" cxnId="{6C51EF46-503E-4518-9C94-979317458243}">
      <dgm:prSet/>
      <dgm:spPr/>
      <dgm:t>
        <a:bodyPr/>
        <a:lstStyle/>
        <a:p>
          <a:endParaRPr lang="en-US"/>
        </a:p>
      </dgm:t>
    </dgm:pt>
    <dgm:pt modelId="{24B4990D-4439-403D-847D-4654D373CA4D}" type="sibTrans" cxnId="{6C51EF46-503E-4518-9C94-979317458243}">
      <dgm:prSet/>
      <dgm:spPr/>
      <dgm:t>
        <a:bodyPr/>
        <a:lstStyle/>
        <a:p>
          <a:endParaRPr lang="en-US"/>
        </a:p>
      </dgm:t>
    </dgm:pt>
    <dgm:pt modelId="{5F7303DE-3AB2-4D2C-A5B1-89DEA4A97B3D}">
      <dgm:prSet phldrT="[Text]"/>
      <dgm:spPr/>
      <dgm:t>
        <a:bodyPr/>
        <a:lstStyle/>
        <a:p>
          <a:r>
            <a:rPr lang="en-US"/>
            <a:t>Menampilkan karakter hasil identifikasi</a:t>
          </a:r>
        </a:p>
      </dgm:t>
    </dgm:pt>
    <dgm:pt modelId="{417769CC-AAEC-4240-BE84-9ADFB127C5DF}" type="parTrans" cxnId="{3387027B-364C-4ED1-82BD-78E5C0F52CD8}">
      <dgm:prSet/>
      <dgm:spPr/>
      <dgm:t>
        <a:bodyPr/>
        <a:lstStyle/>
        <a:p>
          <a:endParaRPr lang="en-US"/>
        </a:p>
      </dgm:t>
    </dgm:pt>
    <dgm:pt modelId="{02A79496-9AF6-4BA1-98B6-C2CB564BF6EB}" type="sibTrans" cxnId="{3387027B-364C-4ED1-82BD-78E5C0F52CD8}">
      <dgm:prSet/>
      <dgm:spPr/>
      <dgm:t>
        <a:bodyPr/>
        <a:lstStyle/>
        <a:p>
          <a:endParaRPr lang="en-US"/>
        </a:p>
      </dgm:t>
    </dgm:pt>
    <dgm:pt modelId="{EF6B3B3E-E69F-4DC6-BACB-8423741EBB0F}" type="pres">
      <dgm:prSet presAssocID="{EC8F2A8A-385F-49C9-8116-8C7717CAE9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AE01D-C99E-401B-9F00-92A8B840D561}" type="pres">
      <dgm:prSet presAssocID="{C4290BED-7260-403A-92EF-C43EE3A334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0E7E1-B861-46FA-89FB-04AF53D19429}" type="pres">
      <dgm:prSet presAssocID="{CE951EF6-1968-4743-B62A-320F3FCE721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6D9272A-4AD6-4122-92E5-41C835C35BE2}" type="pres">
      <dgm:prSet presAssocID="{CE951EF6-1968-4743-B62A-320F3FCE721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CFD68F7-BD2F-4F54-9A7F-9BC0F9283BCB}" type="pres">
      <dgm:prSet presAssocID="{06F92C51-1E9C-4D7B-8015-CE0E1457D4E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8C570-DD0C-49D8-9DF6-BC165A14530A}" type="pres">
      <dgm:prSet presAssocID="{24B4990D-4439-403D-847D-4654D373CA4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EFCC3EC-E1A5-4325-9A41-BF8781056215}" type="pres">
      <dgm:prSet presAssocID="{24B4990D-4439-403D-847D-4654D373CA4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7573516-AD6A-43AC-9AB6-333F541BB073}" type="pres">
      <dgm:prSet presAssocID="{05880CFB-1D36-45E3-A216-2DD2A76CF52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4DEAF-2913-407F-9B3B-5E1C708B9722}" type="pres">
      <dgm:prSet presAssocID="{E0E5C39B-90BA-4C91-A687-892C5B190CF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68A5913-EC1C-497F-8737-8225012AA5BD}" type="pres">
      <dgm:prSet presAssocID="{E0E5C39B-90BA-4C91-A687-892C5B190CF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1576FDB-F8F2-4259-ACE8-1315BC127357}" type="pres">
      <dgm:prSet presAssocID="{644C109E-0A36-4935-B5D5-EEC8778E444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16027-269B-421F-AA19-F82C909CB313}" type="pres">
      <dgm:prSet presAssocID="{2A543457-BB18-451E-BD3E-2C5692B6342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BDC317C-1E11-4AA1-AB6D-63D6C4C03E9A}" type="pres">
      <dgm:prSet presAssocID="{2A543457-BB18-451E-BD3E-2C5692B6342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9D525DB-8BA2-4D6A-9D36-4C140A9EA81C}" type="pres">
      <dgm:prSet presAssocID="{04E75510-0DD1-4A13-8738-29DC87F1C4B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647CF-5D9C-4BF0-B4EC-652F2CA9C436}" type="pres">
      <dgm:prSet presAssocID="{F435CA1E-3EC7-4F40-ACF8-3AF62B512A3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286904B-3878-405B-B50C-47864DF69C4C}" type="pres">
      <dgm:prSet presAssocID="{F435CA1E-3EC7-4F40-ACF8-3AF62B512A3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355C1BA-1B71-49DC-B66E-A3DFC7D244F7}" type="pres">
      <dgm:prSet presAssocID="{5F7303DE-3AB2-4D2C-A5B1-89DEA4A97B3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D67FFB-1CF4-410D-9147-76AF149607A7}" type="presOf" srcId="{24B4990D-4439-403D-847D-4654D373CA4D}" destId="{6EFCC3EC-E1A5-4325-9A41-BF8781056215}" srcOrd="1" destOrd="0" presId="urn:microsoft.com/office/officeart/2005/8/layout/process5"/>
    <dgm:cxn modelId="{97F7C56B-98D3-427C-B7EC-04EA16ADBCC0}" srcId="{EC8F2A8A-385F-49C9-8116-8C7717CAE9AB}" destId="{644C109E-0A36-4935-B5D5-EEC8778E4442}" srcOrd="3" destOrd="0" parTransId="{93E06F34-31EE-489F-854D-52CDA0C9D3B2}" sibTransId="{2A543457-BB18-451E-BD3E-2C5692B63427}"/>
    <dgm:cxn modelId="{7399E4B8-287A-4DFD-8F86-B3951AF2F541}" type="presOf" srcId="{05880CFB-1D36-45E3-A216-2DD2A76CF52C}" destId="{C7573516-AD6A-43AC-9AB6-333F541BB073}" srcOrd="0" destOrd="0" presId="urn:microsoft.com/office/officeart/2005/8/layout/process5"/>
    <dgm:cxn modelId="{F056230A-D242-48BD-9521-587181456903}" type="presOf" srcId="{CE951EF6-1968-4743-B62A-320F3FCE7210}" destId="{1C20E7E1-B861-46FA-89FB-04AF53D19429}" srcOrd="0" destOrd="0" presId="urn:microsoft.com/office/officeart/2005/8/layout/process5"/>
    <dgm:cxn modelId="{D49D4B5D-B2D2-407A-945E-03A67FEBE48C}" type="presOf" srcId="{EC8F2A8A-385F-49C9-8116-8C7717CAE9AB}" destId="{EF6B3B3E-E69F-4DC6-BACB-8423741EBB0F}" srcOrd="0" destOrd="0" presId="urn:microsoft.com/office/officeart/2005/8/layout/process5"/>
    <dgm:cxn modelId="{ED4B6010-0C3C-460F-A0AC-D74313B6CB72}" srcId="{EC8F2A8A-385F-49C9-8116-8C7717CAE9AB}" destId="{04E75510-0DD1-4A13-8738-29DC87F1C4BC}" srcOrd="4" destOrd="0" parTransId="{F590BBBA-3057-44AB-9D8B-A93D195E0F21}" sibTransId="{F435CA1E-3EC7-4F40-ACF8-3AF62B512A3B}"/>
    <dgm:cxn modelId="{9F96B5AB-5B45-4321-B817-4B5253011E31}" type="presOf" srcId="{644C109E-0A36-4935-B5D5-EEC8778E4442}" destId="{E1576FDB-F8F2-4259-ACE8-1315BC127357}" srcOrd="0" destOrd="0" presId="urn:microsoft.com/office/officeart/2005/8/layout/process5"/>
    <dgm:cxn modelId="{E4AAFDF6-FDEF-4736-BF29-03A1DEF4A4AF}" type="presOf" srcId="{24B4990D-4439-403D-847D-4654D373CA4D}" destId="{7898C570-DD0C-49D8-9DF6-BC165A14530A}" srcOrd="0" destOrd="0" presId="urn:microsoft.com/office/officeart/2005/8/layout/process5"/>
    <dgm:cxn modelId="{045A0FBD-530A-49BF-8583-36280279F02F}" type="presOf" srcId="{06F92C51-1E9C-4D7B-8015-CE0E1457D4E9}" destId="{4CFD68F7-BD2F-4F54-9A7F-9BC0F9283BCB}" srcOrd="0" destOrd="0" presId="urn:microsoft.com/office/officeart/2005/8/layout/process5"/>
    <dgm:cxn modelId="{552C555B-7D7A-47B2-9EDB-A81DDE5C2DCE}" type="presOf" srcId="{04E75510-0DD1-4A13-8738-29DC87F1C4BC}" destId="{99D525DB-8BA2-4D6A-9D36-4C140A9EA81C}" srcOrd="0" destOrd="0" presId="urn:microsoft.com/office/officeart/2005/8/layout/process5"/>
    <dgm:cxn modelId="{D77AD17B-3CD5-4CE7-8D2B-C99BD0A612D0}" type="presOf" srcId="{5F7303DE-3AB2-4D2C-A5B1-89DEA4A97B3D}" destId="{3355C1BA-1B71-49DC-B66E-A3DFC7D244F7}" srcOrd="0" destOrd="0" presId="urn:microsoft.com/office/officeart/2005/8/layout/process5"/>
    <dgm:cxn modelId="{4291DE4D-24A0-4FFF-83F1-E29AC1E0240B}" type="presOf" srcId="{C4290BED-7260-403A-92EF-C43EE3A33444}" destId="{78FAE01D-C99E-401B-9F00-92A8B840D561}" srcOrd="0" destOrd="0" presId="urn:microsoft.com/office/officeart/2005/8/layout/process5"/>
    <dgm:cxn modelId="{CB7F332B-2E8D-48BB-82B7-B37A8BE5786F}" type="presOf" srcId="{F435CA1E-3EC7-4F40-ACF8-3AF62B512A3B}" destId="{4286904B-3878-405B-B50C-47864DF69C4C}" srcOrd="1" destOrd="0" presId="urn:microsoft.com/office/officeart/2005/8/layout/process5"/>
    <dgm:cxn modelId="{361FDF8F-F4E3-44E7-857F-2286A833CDAC}" type="presOf" srcId="{2A543457-BB18-451E-BD3E-2C5692B63427}" destId="{E4416027-269B-421F-AA19-F82C909CB313}" srcOrd="0" destOrd="0" presId="urn:microsoft.com/office/officeart/2005/8/layout/process5"/>
    <dgm:cxn modelId="{E10C3236-0284-49D3-BB21-A8AFCF2B68DA}" srcId="{EC8F2A8A-385F-49C9-8116-8C7717CAE9AB}" destId="{C4290BED-7260-403A-92EF-C43EE3A33444}" srcOrd="0" destOrd="0" parTransId="{F079CA93-1835-474A-B2F1-16498941F637}" sibTransId="{CE951EF6-1968-4743-B62A-320F3FCE7210}"/>
    <dgm:cxn modelId="{699AE5AC-B8EE-491B-95CC-CBE83DFA4AF8}" srcId="{EC8F2A8A-385F-49C9-8116-8C7717CAE9AB}" destId="{05880CFB-1D36-45E3-A216-2DD2A76CF52C}" srcOrd="2" destOrd="0" parTransId="{71C2EDD9-4B18-4527-80EB-4C65684D5EC4}" sibTransId="{E0E5C39B-90BA-4C91-A687-892C5B190CF3}"/>
    <dgm:cxn modelId="{3387027B-364C-4ED1-82BD-78E5C0F52CD8}" srcId="{EC8F2A8A-385F-49C9-8116-8C7717CAE9AB}" destId="{5F7303DE-3AB2-4D2C-A5B1-89DEA4A97B3D}" srcOrd="5" destOrd="0" parTransId="{417769CC-AAEC-4240-BE84-9ADFB127C5DF}" sibTransId="{02A79496-9AF6-4BA1-98B6-C2CB564BF6EB}"/>
    <dgm:cxn modelId="{6C51EF46-503E-4518-9C94-979317458243}" srcId="{EC8F2A8A-385F-49C9-8116-8C7717CAE9AB}" destId="{06F92C51-1E9C-4D7B-8015-CE0E1457D4E9}" srcOrd="1" destOrd="0" parTransId="{FCF168F5-BDEA-4049-8234-C507BC17AF92}" sibTransId="{24B4990D-4439-403D-847D-4654D373CA4D}"/>
    <dgm:cxn modelId="{32A9C836-A0D1-4E53-914A-86A077EC53EF}" type="presOf" srcId="{2A543457-BB18-451E-BD3E-2C5692B63427}" destId="{ABDC317C-1E11-4AA1-AB6D-63D6C4C03E9A}" srcOrd="1" destOrd="0" presId="urn:microsoft.com/office/officeart/2005/8/layout/process5"/>
    <dgm:cxn modelId="{65089875-6BF9-4BAB-8CB6-C8210A3782F1}" type="presOf" srcId="{CE951EF6-1968-4743-B62A-320F3FCE7210}" destId="{96D9272A-4AD6-4122-92E5-41C835C35BE2}" srcOrd="1" destOrd="0" presId="urn:microsoft.com/office/officeart/2005/8/layout/process5"/>
    <dgm:cxn modelId="{8DB2C5E8-13E2-4887-AD43-8CEC96DB24C5}" type="presOf" srcId="{E0E5C39B-90BA-4C91-A687-892C5B190CF3}" destId="{A68A5913-EC1C-497F-8737-8225012AA5BD}" srcOrd="1" destOrd="0" presId="urn:microsoft.com/office/officeart/2005/8/layout/process5"/>
    <dgm:cxn modelId="{D170FAAE-32EA-4DC4-8BFD-868F5D434211}" type="presOf" srcId="{F435CA1E-3EC7-4F40-ACF8-3AF62B512A3B}" destId="{63C647CF-5D9C-4BF0-B4EC-652F2CA9C436}" srcOrd="0" destOrd="0" presId="urn:microsoft.com/office/officeart/2005/8/layout/process5"/>
    <dgm:cxn modelId="{87E76934-CFFD-45CD-9F9F-235CBD2646AA}" type="presOf" srcId="{E0E5C39B-90BA-4C91-A687-892C5B190CF3}" destId="{C844DEAF-2913-407F-9B3B-5E1C708B9722}" srcOrd="0" destOrd="0" presId="urn:microsoft.com/office/officeart/2005/8/layout/process5"/>
    <dgm:cxn modelId="{4C7FDD88-49A9-49E3-8790-A7955CCA644D}" type="presParOf" srcId="{EF6B3B3E-E69F-4DC6-BACB-8423741EBB0F}" destId="{78FAE01D-C99E-401B-9F00-92A8B840D561}" srcOrd="0" destOrd="0" presId="urn:microsoft.com/office/officeart/2005/8/layout/process5"/>
    <dgm:cxn modelId="{2428BD72-47B9-4025-B33D-B7A8E3EC505A}" type="presParOf" srcId="{EF6B3B3E-E69F-4DC6-BACB-8423741EBB0F}" destId="{1C20E7E1-B861-46FA-89FB-04AF53D19429}" srcOrd="1" destOrd="0" presId="urn:microsoft.com/office/officeart/2005/8/layout/process5"/>
    <dgm:cxn modelId="{C26E50AD-7E85-4B31-AB6D-7C67FC169AB9}" type="presParOf" srcId="{1C20E7E1-B861-46FA-89FB-04AF53D19429}" destId="{96D9272A-4AD6-4122-92E5-41C835C35BE2}" srcOrd="0" destOrd="0" presId="urn:microsoft.com/office/officeart/2005/8/layout/process5"/>
    <dgm:cxn modelId="{9C901A7C-4960-49F6-B30F-79171F849E7F}" type="presParOf" srcId="{EF6B3B3E-E69F-4DC6-BACB-8423741EBB0F}" destId="{4CFD68F7-BD2F-4F54-9A7F-9BC0F9283BCB}" srcOrd="2" destOrd="0" presId="urn:microsoft.com/office/officeart/2005/8/layout/process5"/>
    <dgm:cxn modelId="{802825FE-E924-48B5-9892-2C7876564638}" type="presParOf" srcId="{EF6B3B3E-E69F-4DC6-BACB-8423741EBB0F}" destId="{7898C570-DD0C-49D8-9DF6-BC165A14530A}" srcOrd="3" destOrd="0" presId="urn:microsoft.com/office/officeart/2005/8/layout/process5"/>
    <dgm:cxn modelId="{CDEB6378-B143-4A5B-B23B-BE44D393C361}" type="presParOf" srcId="{7898C570-DD0C-49D8-9DF6-BC165A14530A}" destId="{6EFCC3EC-E1A5-4325-9A41-BF8781056215}" srcOrd="0" destOrd="0" presId="urn:microsoft.com/office/officeart/2005/8/layout/process5"/>
    <dgm:cxn modelId="{22CBFA31-2131-4B0B-B1A0-3B9B2A28CACE}" type="presParOf" srcId="{EF6B3B3E-E69F-4DC6-BACB-8423741EBB0F}" destId="{C7573516-AD6A-43AC-9AB6-333F541BB073}" srcOrd="4" destOrd="0" presId="urn:microsoft.com/office/officeart/2005/8/layout/process5"/>
    <dgm:cxn modelId="{0A04E2F6-4D1C-476F-BE50-2763675CBDBA}" type="presParOf" srcId="{EF6B3B3E-E69F-4DC6-BACB-8423741EBB0F}" destId="{C844DEAF-2913-407F-9B3B-5E1C708B9722}" srcOrd="5" destOrd="0" presId="urn:microsoft.com/office/officeart/2005/8/layout/process5"/>
    <dgm:cxn modelId="{B130355E-6E20-4C3D-9803-87A8BFCC9E8B}" type="presParOf" srcId="{C844DEAF-2913-407F-9B3B-5E1C708B9722}" destId="{A68A5913-EC1C-497F-8737-8225012AA5BD}" srcOrd="0" destOrd="0" presId="urn:microsoft.com/office/officeart/2005/8/layout/process5"/>
    <dgm:cxn modelId="{51B495EA-6C07-4A99-9ED1-FFB5992D2C44}" type="presParOf" srcId="{EF6B3B3E-E69F-4DC6-BACB-8423741EBB0F}" destId="{E1576FDB-F8F2-4259-ACE8-1315BC127357}" srcOrd="6" destOrd="0" presId="urn:microsoft.com/office/officeart/2005/8/layout/process5"/>
    <dgm:cxn modelId="{59022E8E-7354-4299-9120-0BC59A6BED24}" type="presParOf" srcId="{EF6B3B3E-E69F-4DC6-BACB-8423741EBB0F}" destId="{E4416027-269B-421F-AA19-F82C909CB313}" srcOrd="7" destOrd="0" presId="urn:microsoft.com/office/officeart/2005/8/layout/process5"/>
    <dgm:cxn modelId="{EEFDE121-C5C4-4933-B4D8-D689C6D1C6AD}" type="presParOf" srcId="{E4416027-269B-421F-AA19-F82C909CB313}" destId="{ABDC317C-1E11-4AA1-AB6D-63D6C4C03E9A}" srcOrd="0" destOrd="0" presId="urn:microsoft.com/office/officeart/2005/8/layout/process5"/>
    <dgm:cxn modelId="{D2599900-F79D-434E-8754-90B757BAF4D6}" type="presParOf" srcId="{EF6B3B3E-E69F-4DC6-BACB-8423741EBB0F}" destId="{99D525DB-8BA2-4D6A-9D36-4C140A9EA81C}" srcOrd="8" destOrd="0" presId="urn:microsoft.com/office/officeart/2005/8/layout/process5"/>
    <dgm:cxn modelId="{ACE9208E-3D04-4273-8765-74B07E7A2649}" type="presParOf" srcId="{EF6B3B3E-E69F-4DC6-BACB-8423741EBB0F}" destId="{63C647CF-5D9C-4BF0-B4EC-652F2CA9C436}" srcOrd="9" destOrd="0" presId="urn:microsoft.com/office/officeart/2005/8/layout/process5"/>
    <dgm:cxn modelId="{C573319B-9D56-48CA-8BC2-BEBAEEE77E5A}" type="presParOf" srcId="{63C647CF-5D9C-4BF0-B4EC-652F2CA9C436}" destId="{4286904B-3878-405B-B50C-47864DF69C4C}" srcOrd="0" destOrd="0" presId="urn:microsoft.com/office/officeart/2005/8/layout/process5"/>
    <dgm:cxn modelId="{1CC0CBBE-52C4-4726-BE18-734D53D18251}" type="presParOf" srcId="{EF6B3B3E-E69F-4DC6-BACB-8423741EBB0F}" destId="{3355C1BA-1B71-49DC-B66E-A3DFC7D244F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5223C-019A-44BF-83E7-752E07CA4882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4B5817D-8B6A-4657-9F99-E04C4E6AF6F9}">
      <dgm:prSet phldrT="[Text]"/>
      <dgm:spPr/>
      <dgm:t>
        <a:bodyPr/>
        <a:lstStyle/>
        <a:p>
          <a:r>
            <a:rPr lang="en-US"/>
            <a:t>Input Citra</a:t>
          </a:r>
        </a:p>
      </dgm:t>
    </dgm:pt>
    <dgm:pt modelId="{A11954B2-A362-4FA7-A6D4-E1CABD0BFB8A}" type="parTrans" cxnId="{5D1BDB62-D76C-4328-9E50-BB8DB6FACC0E}">
      <dgm:prSet/>
      <dgm:spPr/>
      <dgm:t>
        <a:bodyPr/>
        <a:lstStyle/>
        <a:p>
          <a:endParaRPr lang="en-US"/>
        </a:p>
      </dgm:t>
    </dgm:pt>
    <dgm:pt modelId="{FD73EA52-BBF0-4E51-A250-E974E2D06D42}" type="sibTrans" cxnId="{5D1BDB62-D76C-4328-9E50-BB8DB6FACC0E}">
      <dgm:prSet/>
      <dgm:spPr/>
      <dgm:t>
        <a:bodyPr/>
        <a:lstStyle/>
        <a:p>
          <a:endParaRPr lang="en-US"/>
        </a:p>
      </dgm:t>
    </dgm:pt>
    <dgm:pt modelId="{11D1EC67-6E37-4579-ABFE-8445E65DFB37}">
      <dgm:prSet/>
      <dgm:spPr/>
      <dgm:t>
        <a:bodyPr/>
        <a:lstStyle/>
        <a:p>
          <a:r>
            <a:rPr lang="en-US" i="1"/>
            <a:t>Thresholding</a:t>
          </a:r>
          <a:r>
            <a:rPr lang="en-US"/>
            <a:t> Adaptif</a:t>
          </a:r>
        </a:p>
      </dgm:t>
    </dgm:pt>
    <dgm:pt modelId="{1A5A262D-FC82-44FF-B66B-F885A9A00247}" type="parTrans" cxnId="{FBC04B69-254E-48A1-B674-ACDAD827F9E4}">
      <dgm:prSet/>
      <dgm:spPr/>
      <dgm:t>
        <a:bodyPr/>
        <a:lstStyle/>
        <a:p>
          <a:endParaRPr lang="en-US"/>
        </a:p>
      </dgm:t>
    </dgm:pt>
    <dgm:pt modelId="{6A93970A-865A-4E35-9087-A9244E6F2C3A}" type="sibTrans" cxnId="{FBC04B69-254E-48A1-B674-ACDAD827F9E4}">
      <dgm:prSet/>
      <dgm:spPr/>
      <dgm:t>
        <a:bodyPr/>
        <a:lstStyle/>
        <a:p>
          <a:endParaRPr lang="en-US"/>
        </a:p>
      </dgm:t>
    </dgm:pt>
    <dgm:pt modelId="{43BE0A30-9F97-4211-ADC6-DB4058D452EB}">
      <dgm:prSet/>
      <dgm:spPr/>
      <dgm:t>
        <a:bodyPr/>
        <a:lstStyle/>
        <a:p>
          <a:r>
            <a:rPr lang="en-US"/>
            <a:t>Analisis komponen terhubung</a:t>
          </a:r>
        </a:p>
      </dgm:t>
    </dgm:pt>
    <dgm:pt modelId="{28CDEF99-4529-442C-A727-8261A036B499}" type="parTrans" cxnId="{05EB87BE-24C8-43E1-9AB9-FB24BD909F8C}">
      <dgm:prSet/>
      <dgm:spPr/>
      <dgm:t>
        <a:bodyPr/>
        <a:lstStyle/>
        <a:p>
          <a:endParaRPr lang="en-US"/>
        </a:p>
      </dgm:t>
    </dgm:pt>
    <dgm:pt modelId="{F9FD4D2B-9BFD-4BF1-A0E2-D0C4F5E350C2}" type="sibTrans" cxnId="{05EB87BE-24C8-43E1-9AB9-FB24BD909F8C}">
      <dgm:prSet/>
      <dgm:spPr/>
      <dgm:t>
        <a:bodyPr/>
        <a:lstStyle/>
        <a:p>
          <a:endParaRPr lang="en-US"/>
        </a:p>
      </dgm:t>
    </dgm:pt>
    <dgm:pt modelId="{7D92BB03-D445-4D25-8DA4-3F138C155B82}">
      <dgm:prSet/>
      <dgm:spPr/>
      <dgm:t>
        <a:bodyPr/>
        <a:lstStyle/>
        <a:p>
          <a:r>
            <a:rPr lang="en-US"/>
            <a:t>Pencarian garis-garis teks dan kata</a:t>
          </a:r>
        </a:p>
      </dgm:t>
    </dgm:pt>
    <dgm:pt modelId="{4B0B16BE-DBBA-49F7-8AAB-D82D9097E1AB}" type="parTrans" cxnId="{21470660-476B-4BE6-8BA8-0E9BD07525B7}">
      <dgm:prSet/>
      <dgm:spPr/>
      <dgm:t>
        <a:bodyPr/>
        <a:lstStyle/>
        <a:p>
          <a:endParaRPr lang="en-US"/>
        </a:p>
      </dgm:t>
    </dgm:pt>
    <dgm:pt modelId="{72AD8486-690F-42BD-92E1-D4FBCE29BF82}" type="sibTrans" cxnId="{21470660-476B-4BE6-8BA8-0E9BD07525B7}">
      <dgm:prSet/>
      <dgm:spPr/>
      <dgm:t>
        <a:bodyPr/>
        <a:lstStyle/>
        <a:p>
          <a:endParaRPr lang="en-US"/>
        </a:p>
      </dgm:t>
    </dgm:pt>
    <dgm:pt modelId="{C6056B6E-66DE-4FF8-BB3E-7BE109403911}">
      <dgm:prSet/>
      <dgm:spPr/>
      <dgm:t>
        <a:bodyPr/>
        <a:lstStyle/>
        <a:p>
          <a:r>
            <a:rPr lang="en-US"/>
            <a:t>Penengalan kata tahap 1</a:t>
          </a:r>
        </a:p>
      </dgm:t>
    </dgm:pt>
    <dgm:pt modelId="{87F99446-BD2F-4F62-A5A0-FDB2BD173A0C}" type="parTrans" cxnId="{7B42477F-F7F3-4A25-9FA1-3EB9C22F6603}">
      <dgm:prSet/>
      <dgm:spPr/>
      <dgm:t>
        <a:bodyPr/>
        <a:lstStyle/>
        <a:p>
          <a:endParaRPr lang="en-US"/>
        </a:p>
      </dgm:t>
    </dgm:pt>
    <dgm:pt modelId="{68ADF923-DAB4-46E9-8F0F-24B82246255D}" type="sibTrans" cxnId="{7B42477F-F7F3-4A25-9FA1-3EB9C22F6603}">
      <dgm:prSet/>
      <dgm:spPr/>
      <dgm:t>
        <a:bodyPr/>
        <a:lstStyle/>
        <a:p>
          <a:endParaRPr lang="en-US"/>
        </a:p>
      </dgm:t>
    </dgm:pt>
    <dgm:pt modelId="{A2AE7069-50EB-4E68-A20E-B268FE286484}">
      <dgm:prSet/>
      <dgm:spPr/>
      <dgm:t>
        <a:bodyPr/>
        <a:lstStyle/>
        <a:p>
          <a:r>
            <a:rPr lang="en-US"/>
            <a:t>Pengenalan kata tahap 2</a:t>
          </a:r>
        </a:p>
      </dgm:t>
    </dgm:pt>
    <dgm:pt modelId="{DB646EE5-0CF5-4D74-9708-EFA01F2F8920}" type="parTrans" cxnId="{03EBA264-E748-4EE3-8014-66483F554A47}">
      <dgm:prSet/>
      <dgm:spPr/>
      <dgm:t>
        <a:bodyPr/>
        <a:lstStyle/>
        <a:p>
          <a:endParaRPr lang="en-US"/>
        </a:p>
      </dgm:t>
    </dgm:pt>
    <dgm:pt modelId="{8156C4D6-8C74-4B78-838D-8163D9179875}" type="sibTrans" cxnId="{03EBA264-E748-4EE3-8014-66483F554A47}">
      <dgm:prSet/>
      <dgm:spPr/>
      <dgm:t>
        <a:bodyPr/>
        <a:lstStyle/>
        <a:p>
          <a:endParaRPr lang="en-US"/>
        </a:p>
      </dgm:t>
    </dgm:pt>
    <dgm:pt modelId="{11999221-B616-4A84-8316-BF840843CD20}">
      <dgm:prSet/>
      <dgm:spPr/>
      <dgm:t>
        <a:bodyPr/>
        <a:lstStyle/>
        <a:p>
          <a:r>
            <a:rPr lang="en-US"/>
            <a:t>Output</a:t>
          </a:r>
        </a:p>
      </dgm:t>
    </dgm:pt>
    <dgm:pt modelId="{3EAF1C00-456C-439F-B93F-A1483688C49F}" type="parTrans" cxnId="{F04CA98B-7871-4F6C-A2C1-8BA06F2F6567}">
      <dgm:prSet/>
      <dgm:spPr/>
      <dgm:t>
        <a:bodyPr/>
        <a:lstStyle/>
        <a:p>
          <a:endParaRPr lang="en-US"/>
        </a:p>
      </dgm:t>
    </dgm:pt>
    <dgm:pt modelId="{8A2E48CD-90A3-4D50-854E-7176A387F2FF}" type="sibTrans" cxnId="{F04CA98B-7871-4F6C-A2C1-8BA06F2F6567}">
      <dgm:prSet/>
      <dgm:spPr/>
      <dgm:t>
        <a:bodyPr/>
        <a:lstStyle/>
        <a:p>
          <a:endParaRPr lang="en-US"/>
        </a:p>
      </dgm:t>
    </dgm:pt>
    <dgm:pt modelId="{429D41B8-0283-4B1B-8B8D-23E238E38597}" type="pres">
      <dgm:prSet presAssocID="{A105223C-019A-44BF-83E7-752E07CA48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27C0D-3AB1-414F-AE4A-BEE462050732}" type="pres">
      <dgm:prSet presAssocID="{74B5817D-8B6A-4657-9F99-E04C4E6AF6F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F78FE-7A93-4081-9A13-4959F1F912F9}" type="pres">
      <dgm:prSet presAssocID="{FD73EA52-BBF0-4E51-A250-E974E2D06D4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DACDB43-0F5E-4A3F-8AC0-5F2F99FADFDC}" type="pres">
      <dgm:prSet presAssocID="{FD73EA52-BBF0-4E51-A250-E974E2D06D4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34910B9-0085-4690-9B46-29DE22DB7B09}" type="pres">
      <dgm:prSet presAssocID="{11D1EC67-6E37-4579-ABFE-8445E65DFB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6F777-E9D9-4BE3-B5B9-52BBF75E67C5}" type="pres">
      <dgm:prSet presAssocID="{6A93970A-865A-4E35-9087-A9244E6F2C3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0DDF10F-27FA-441A-9B99-AF4AE3206CDF}" type="pres">
      <dgm:prSet presAssocID="{6A93970A-865A-4E35-9087-A9244E6F2C3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D82DC94-1C9B-4531-9B1E-55AF18FC34EF}" type="pres">
      <dgm:prSet presAssocID="{43BE0A30-9F97-4211-ADC6-DB4058D452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D86A6E-9AA1-4508-8EF6-1B1AA57FA18B}" type="pres">
      <dgm:prSet presAssocID="{F9FD4D2B-9BFD-4BF1-A0E2-D0C4F5E350C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CF4D33FF-645D-4BAF-B9B7-8D2E1339689F}" type="pres">
      <dgm:prSet presAssocID="{F9FD4D2B-9BFD-4BF1-A0E2-D0C4F5E350C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5E09332-EAFE-485B-A1EB-8623E523E662}" type="pres">
      <dgm:prSet presAssocID="{7D92BB03-D445-4D25-8DA4-3F138C155B8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0A854-24A0-4F8D-8079-52E864BAA7F5}" type="pres">
      <dgm:prSet presAssocID="{72AD8486-690F-42BD-92E1-D4FBCE29BF8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E8393771-FD81-422D-BF1D-974AB7F0546A}" type="pres">
      <dgm:prSet presAssocID="{72AD8486-690F-42BD-92E1-D4FBCE29BF8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AEF247C-02C5-4B67-A6F5-9E67D8199475}" type="pres">
      <dgm:prSet presAssocID="{C6056B6E-66DE-4FF8-BB3E-7BE10940391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551B-80DD-4B80-BF87-753514B46E22}" type="pres">
      <dgm:prSet presAssocID="{68ADF923-DAB4-46E9-8F0F-24B82246255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F8389710-3238-4ACB-96B8-319F20DA922D}" type="pres">
      <dgm:prSet presAssocID="{68ADF923-DAB4-46E9-8F0F-24B82246255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243D5E6-3504-489D-B817-28D43C91A5A9}" type="pres">
      <dgm:prSet presAssocID="{A2AE7069-50EB-4E68-A20E-B268FE28648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EA186-FD02-442A-ADB2-46AFB374C2A8}" type="pres">
      <dgm:prSet presAssocID="{8156C4D6-8C74-4B78-838D-8163D9179875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8CF50BD-6825-4AC1-9559-42BD5BD9E3A0}" type="pres">
      <dgm:prSet presAssocID="{8156C4D6-8C74-4B78-838D-8163D917987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ED3E338-5570-47A2-8993-CD04FFCC7BCF}" type="pres">
      <dgm:prSet presAssocID="{11999221-B616-4A84-8316-BF840843CD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11E7F-9B80-4B27-80CA-74C01254A5EB}" type="presOf" srcId="{11D1EC67-6E37-4579-ABFE-8445E65DFB37}" destId="{C34910B9-0085-4690-9B46-29DE22DB7B09}" srcOrd="0" destOrd="0" presId="urn:microsoft.com/office/officeart/2005/8/layout/process5"/>
    <dgm:cxn modelId="{FBC04B69-254E-48A1-B674-ACDAD827F9E4}" srcId="{A105223C-019A-44BF-83E7-752E07CA4882}" destId="{11D1EC67-6E37-4579-ABFE-8445E65DFB37}" srcOrd="1" destOrd="0" parTransId="{1A5A262D-FC82-44FF-B66B-F885A9A00247}" sibTransId="{6A93970A-865A-4E35-9087-A9244E6F2C3A}"/>
    <dgm:cxn modelId="{D5ECA532-9846-4CB0-ACF9-68CB294E354A}" type="presOf" srcId="{8156C4D6-8C74-4B78-838D-8163D9179875}" destId="{446EA186-FD02-442A-ADB2-46AFB374C2A8}" srcOrd="0" destOrd="0" presId="urn:microsoft.com/office/officeart/2005/8/layout/process5"/>
    <dgm:cxn modelId="{07DBD2D3-034E-44B2-A893-8A8646264169}" type="presOf" srcId="{43BE0A30-9F97-4211-ADC6-DB4058D452EB}" destId="{4D82DC94-1C9B-4531-9B1E-55AF18FC34EF}" srcOrd="0" destOrd="0" presId="urn:microsoft.com/office/officeart/2005/8/layout/process5"/>
    <dgm:cxn modelId="{03EBA264-E748-4EE3-8014-66483F554A47}" srcId="{A105223C-019A-44BF-83E7-752E07CA4882}" destId="{A2AE7069-50EB-4E68-A20E-B268FE286484}" srcOrd="5" destOrd="0" parTransId="{DB646EE5-0CF5-4D74-9708-EFA01F2F8920}" sibTransId="{8156C4D6-8C74-4B78-838D-8163D9179875}"/>
    <dgm:cxn modelId="{635F4E50-4139-49D6-A0F4-C9AEB35C2608}" type="presOf" srcId="{A2AE7069-50EB-4E68-A20E-B268FE286484}" destId="{6243D5E6-3504-489D-B817-28D43C91A5A9}" srcOrd="0" destOrd="0" presId="urn:microsoft.com/office/officeart/2005/8/layout/process5"/>
    <dgm:cxn modelId="{06087F66-AB81-4574-8770-2B0AC83DF5B0}" type="presOf" srcId="{F9FD4D2B-9BFD-4BF1-A0E2-D0C4F5E350C2}" destId="{2DD86A6E-9AA1-4508-8EF6-1B1AA57FA18B}" srcOrd="0" destOrd="0" presId="urn:microsoft.com/office/officeart/2005/8/layout/process5"/>
    <dgm:cxn modelId="{7B42477F-F7F3-4A25-9FA1-3EB9C22F6603}" srcId="{A105223C-019A-44BF-83E7-752E07CA4882}" destId="{C6056B6E-66DE-4FF8-BB3E-7BE109403911}" srcOrd="4" destOrd="0" parTransId="{87F99446-BD2F-4F62-A5A0-FDB2BD173A0C}" sibTransId="{68ADF923-DAB4-46E9-8F0F-24B82246255D}"/>
    <dgm:cxn modelId="{6333F16E-8156-42A7-8906-5F2572BBA40B}" type="presOf" srcId="{A105223C-019A-44BF-83E7-752E07CA4882}" destId="{429D41B8-0283-4B1B-8B8D-23E238E38597}" srcOrd="0" destOrd="0" presId="urn:microsoft.com/office/officeart/2005/8/layout/process5"/>
    <dgm:cxn modelId="{45B4D304-594F-4125-9A54-42C6BF760A07}" type="presOf" srcId="{68ADF923-DAB4-46E9-8F0F-24B82246255D}" destId="{D076551B-80DD-4B80-BF87-753514B46E22}" srcOrd="0" destOrd="0" presId="urn:microsoft.com/office/officeart/2005/8/layout/process5"/>
    <dgm:cxn modelId="{335B3EE5-9391-42BB-AC06-5E2F30BD5C81}" type="presOf" srcId="{7D92BB03-D445-4D25-8DA4-3F138C155B82}" destId="{25E09332-EAFE-485B-A1EB-8623E523E662}" srcOrd="0" destOrd="0" presId="urn:microsoft.com/office/officeart/2005/8/layout/process5"/>
    <dgm:cxn modelId="{1AA68158-83A3-4C54-9FF0-46AE102271C7}" type="presOf" srcId="{C6056B6E-66DE-4FF8-BB3E-7BE109403911}" destId="{5AEF247C-02C5-4B67-A6F5-9E67D8199475}" srcOrd="0" destOrd="0" presId="urn:microsoft.com/office/officeart/2005/8/layout/process5"/>
    <dgm:cxn modelId="{F04CA98B-7871-4F6C-A2C1-8BA06F2F6567}" srcId="{A105223C-019A-44BF-83E7-752E07CA4882}" destId="{11999221-B616-4A84-8316-BF840843CD20}" srcOrd="6" destOrd="0" parTransId="{3EAF1C00-456C-439F-B93F-A1483688C49F}" sibTransId="{8A2E48CD-90A3-4D50-854E-7176A387F2FF}"/>
    <dgm:cxn modelId="{EBBFD625-38B9-4E77-906C-7D7DC6AC1149}" type="presOf" srcId="{72AD8486-690F-42BD-92E1-D4FBCE29BF82}" destId="{D070A854-24A0-4F8D-8079-52E864BAA7F5}" srcOrd="0" destOrd="0" presId="urn:microsoft.com/office/officeart/2005/8/layout/process5"/>
    <dgm:cxn modelId="{625B45BE-B48D-4F33-B68F-D2C210E1A19A}" type="presOf" srcId="{8156C4D6-8C74-4B78-838D-8163D9179875}" destId="{C8CF50BD-6825-4AC1-9559-42BD5BD9E3A0}" srcOrd="1" destOrd="0" presId="urn:microsoft.com/office/officeart/2005/8/layout/process5"/>
    <dgm:cxn modelId="{05EB87BE-24C8-43E1-9AB9-FB24BD909F8C}" srcId="{A105223C-019A-44BF-83E7-752E07CA4882}" destId="{43BE0A30-9F97-4211-ADC6-DB4058D452EB}" srcOrd="2" destOrd="0" parTransId="{28CDEF99-4529-442C-A727-8261A036B499}" sibTransId="{F9FD4D2B-9BFD-4BF1-A0E2-D0C4F5E350C2}"/>
    <dgm:cxn modelId="{1A1A9AE4-C541-4E37-8F53-4ADDDE22E0D5}" type="presOf" srcId="{6A93970A-865A-4E35-9087-A9244E6F2C3A}" destId="{90DDF10F-27FA-441A-9B99-AF4AE3206CDF}" srcOrd="1" destOrd="0" presId="urn:microsoft.com/office/officeart/2005/8/layout/process5"/>
    <dgm:cxn modelId="{26C6BA42-50E3-4E77-A64B-9134DBA931A3}" type="presOf" srcId="{72AD8486-690F-42BD-92E1-D4FBCE29BF82}" destId="{E8393771-FD81-422D-BF1D-974AB7F0546A}" srcOrd="1" destOrd="0" presId="urn:microsoft.com/office/officeart/2005/8/layout/process5"/>
    <dgm:cxn modelId="{CEBFAA2C-5D3A-482D-B34C-0B04BD7E4218}" type="presOf" srcId="{FD73EA52-BBF0-4E51-A250-E974E2D06D42}" destId="{041F78FE-7A93-4081-9A13-4959F1F912F9}" srcOrd="0" destOrd="0" presId="urn:microsoft.com/office/officeart/2005/8/layout/process5"/>
    <dgm:cxn modelId="{55217A10-1A69-458F-8FCD-D5FC4DF20432}" type="presOf" srcId="{74B5817D-8B6A-4657-9F99-E04C4E6AF6F9}" destId="{8B327C0D-3AB1-414F-AE4A-BEE462050732}" srcOrd="0" destOrd="0" presId="urn:microsoft.com/office/officeart/2005/8/layout/process5"/>
    <dgm:cxn modelId="{0C446730-44B3-49F0-8AC7-FBE45333497D}" type="presOf" srcId="{F9FD4D2B-9BFD-4BF1-A0E2-D0C4F5E350C2}" destId="{CF4D33FF-645D-4BAF-B9B7-8D2E1339689F}" srcOrd="1" destOrd="0" presId="urn:microsoft.com/office/officeart/2005/8/layout/process5"/>
    <dgm:cxn modelId="{2299DBF6-5C88-4781-A587-8C0B9D31B85F}" type="presOf" srcId="{11999221-B616-4A84-8316-BF840843CD20}" destId="{AED3E338-5570-47A2-8993-CD04FFCC7BCF}" srcOrd="0" destOrd="0" presId="urn:microsoft.com/office/officeart/2005/8/layout/process5"/>
    <dgm:cxn modelId="{21470660-476B-4BE6-8BA8-0E9BD07525B7}" srcId="{A105223C-019A-44BF-83E7-752E07CA4882}" destId="{7D92BB03-D445-4D25-8DA4-3F138C155B82}" srcOrd="3" destOrd="0" parTransId="{4B0B16BE-DBBA-49F7-8AAB-D82D9097E1AB}" sibTransId="{72AD8486-690F-42BD-92E1-D4FBCE29BF82}"/>
    <dgm:cxn modelId="{7D3EB666-E714-4445-B099-40EFF327B953}" type="presOf" srcId="{FD73EA52-BBF0-4E51-A250-E974E2D06D42}" destId="{ADACDB43-0F5E-4A3F-8AC0-5F2F99FADFDC}" srcOrd="1" destOrd="0" presId="urn:microsoft.com/office/officeart/2005/8/layout/process5"/>
    <dgm:cxn modelId="{612F048C-BAAD-4FD4-B02B-FCA53AE7B3EA}" type="presOf" srcId="{68ADF923-DAB4-46E9-8F0F-24B82246255D}" destId="{F8389710-3238-4ACB-96B8-319F20DA922D}" srcOrd="1" destOrd="0" presId="urn:microsoft.com/office/officeart/2005/8/layout/process5"/>
    <dgm:cxn modelId="{3E109C94-2B72-4984-94DB-7E0498C4F699}" type="presOf" srcId="{6A93970A-865A-4E35-9087-A9244E6F2C3A}" destId="{89B6F777-E9D9-4BE3-B5B9-52BBF75E67C5}" srcOrd="0" destOrd="0" presId="urn:microsoft.com/office/officeart/2005/8/layout/process5"/>
    <dgm:cxn modelId="{5D1BDB62-D76C-4328-9E50-BB8DB6FACC0E}" srcId="{A105223C-019A-44BF-83E7-752E07CA4882}" destId="{74B5817D-8B6A-4657-9F99-E04C4E6AF6F9}" srcOrd="0" destOrd="0" parTransId="{A11954B2-A362-4FA7-A6D4-E1CABD0BFB8A}" sibTransId="{FD73EA52-BBF0-4E51-A250-E974E2D06D42}"/>
    <dgm:cxn modelId="{ED19C5BF-E19F-45AA-9D32-2C134C86A67A}" type="presParOf" srcId="{429D41B8-0283-4B1B-8B8D-23E238E38597}" destId="{8B327C0D-3AB1-414F-AE4A-BEE462050732}" srcOrd="0" destOrd="0" presId="urn:microsoft.com/office/officeart/2005/8/layout/process5"/>
    <dgm:cxn modelId="{C629A395-70EA-42C0-B362-2ABD752F5ACE}" type="presParOf" srcId="{429D41B8-0283-4B1B-8B8D-23E238E38597}" destId="{041F78FE-7A93-4081-9A13-4959F1F912F9}" srcOrd="1" destOrd="0" presId="urn:microsoft.com/office/officeart/2005/8/layout/process5"/>
    <dgm:cxn modelId="{8752A861-AB0D-4333-89AF-ECD83D50184C}" type="presParOf" srcId="{041F78FE-7A93-4081-9A13-4959F1F912F9}" destId="{ADACDB43-0F5E-4A3F-8AC0-5F2F99FADFDC}" srcOrd="0" destOrd="0" presId="urn:microsoft.com/office/officeart/2005/8/layout/process5"/>
    <dgm:cxn modelId="{7639D3F8-07B0-4350-B485-4E68952A1DA7}" type="presParOf" srcId="{429D41B8-0283-4B1B-8B8D-23E238E38597}" destId="{C34910B9-0085-4690-9B46-29DE22DB7B09}" srcOrd="2" destOrd="0" presId="urn:microsoft.com/office/officeart/2005/8/layout/process5"/>
    <dgm:cxn modelId="{9032E7F9-8C95-4FF3-9D52-3EAD016B6F63}" type="presParOf" srcId="{429D41B8-0283-4B1B-8B8D-23E238E38597}" destId="{89B6F777-E9D9-4BE3-B5B9-52BBF75E67C5}" srcOrd="3" destOrd="0" presId="urn:microsoft.com/office/officeart/2005/8/layout/process5"/>
    <dgm:cxn modelId="{550EDA07-12F1-4039-86E7-3721C821F26B}" type="presParOf" srcId="{89B6F777-E9D9-4BE3-B5B9-52BBF75E67C5}" destId="{90DDF10F-27FA-441A-9B99-AF4AE3206CDF}" srcOrd="0" destOrd="0" presId="urn:microsoft.com/office/officeart/2005/8/layout/process5"/>
    <dgm:cxn modelId="{8ECCE87D-1321-4B99-907C-90F8F17AF69A}" type="presParOf" srcId="{429D41B8-0283-4B1B-8B8D-23E238E38597}" destId="{4D82DC94-1C9B-4531-9B1E-55AF18FC34EF}" srcOrd="4" destOrd="0" presId="urn:microsoft.com/office/officeart/2005/8/layout/process5"/>
    <dgm:cxn modelId="{2EC9FD13-0C4A-4499-ACB7-0E4BDB4394C5}" type="presParOf" srcId="{429D41B8-0283-4B1B-8B8D-23E238E38597}" destId="{2DD86A6E-9AA1-4508-8EF6-1B1AA57FA18B}" srcOrd="5" destOrd="0" presId="urn:microsoft.com/office/officeart/2005/8/layout/process5"/>
    <dgm:cxn modelId="{1E19A0F7-F531-40FF-B1DE-29C45BA5EA57}" type="presParOf" srcId="{2DD86A6E-9AA1-4508-8EF6-1B1AA57FA18B}" destId="{CF4D33FF-645D-4BAF-B9B7-8D2E1339689F}" srcOrd="0" destOrd="0" presId="urn:microsoft.com/office/officeart/2005/8/layout/process5"/>
    <dgm:cxn modelId="{C8DC36D8-4050-4830-B39A-E32264A6998E}" type="presParOf" srcId="{429D41B8-0283-4B1B-8B8D-23E238E38597}" destId="{25E09332-EAFE-485B-A1EB-8623E523E662}" srcOrd="6" destOrd="0" presId="urn:microsoft.com/office/officeart/2005/8/layout/process5"/>
    <dgm:cxn modelId="{BD2C4C64-FD8A-4709-86C0-76C15536327A}" type="presParOf" srcId="{429D41B8-0283-4B1B-8B8D-23E238E38597}" destId="{D070A854-24A0-4F8D-8079-52E864BAA7F5}" srcOrd="7" destOrd="0" presId="urn:microsoft.com/office/officeart/2005/8/layout/process5"/>
    <dgm:cxn modelId="{1452EAB4-B609-4F37-AF5F-CB68F1E34FC4}" type="presParOf" srcId="{D070A854-24A0-4F8D-8079-52E864BAA7F5}" destId="{E8393771-FD81-422D-BF1D-974AB7F0546A}" srcOrd="0" destOrd="0" presId="urn:microsoft.com/office/officeart/2005/8/layout/process5"/>
    <dgm:cxn modelId="{C4460425-DDBC-4255-8F28-6E8A95F0A1C2}" type="presParOf" srcId="{429D41B8-0283-4B1B-8B8D-23E238E38597}" destId="{5AEF247C-02C5-4B67-A6F5-9E67D8199475}" srcOrd="8" destOrd="0" presId="urn:microsoft.com/office/officeart/2005/8/layout/process5"/>
    <dgm:cxn modelId="{581B183D-BBA8-4A5A-AE7B-2133749C68B1}" type="presParOf" srcId="{429D41B8-0283-4B1B-8B8D-23E238E38597}" destId="{D076551B-80DD-4B80-BF87-753514B46E22}" srcOrd="9" destOrd="0" presId="urn:microsoft.com/office/officeart/2005/8/layout/process5"/>
    <dgm:cxn modelId="{F7FF059A-32B8-4DC6-B518-432EE8AC28A9}" type="presParOf" srcId="{D076551B-80DD-4B80-BF87-753514B46E22}" destId="{F8389710-3238-4ACB-96B8-319F20DA922D}" srcOrd="0" destOrd="0" presId="urn:microsoft.com/office/officeart/2005/8/layout/process5"/>
    <dgm:cxn modelId="{9BC21704-EF57-4BF4-B24A-16C299368C1A}" type="presParOf" srcId="{429D41B8-0283-4B1B-8B8D-23E238E38597}" destId="{6243D5E6-3504-489D-B817-28D43C91A5A9}" srcOrd="10" destOrd="0" presId="urn:microsoft.com/office/officeart/2005/8/layout/process5"/>
    <dgm:cxn modelId="{10EDCC0C-7F6D-4D0C-BF73-46E002C38869}" type="presParOf" srcId="{429D41B8-0283-4B1B-8B8D-23E238E38597}" destId="{446EA186-FD02-442A-ADB2-46AFB374C2A8}" srcOrd="11" destOrd="0" presId="urn:microsoft.com/office/officeart/2005/8/layout/process5"/>
    <dgm:cxn modelId="{96683960-B648-4A0B-99B7-85F34241A4E9}" type="presParOf" srcId="{446EA186-FD02-442A-ADB2-46AFB374C2A8}" destId="{C8CF50BD-6825-4AC1-9559-42BD5BD9E3A0}" srcOrd="0" destOrd="0" presId="urn:microsoft.com/office/officeart/2005/8/layout/process5"/>
    <dgm:cxn modelId="{3F545E0E-B2DC-4EE9-A8A8-80AA76E0CE1D}" type="presParOf" srcId="{429D41B8-0283-4B1B-8B8D-23E238E38597}" destId="{AED3E338-5570-47A2-8993-CD04FFCC7BCF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FAE01D-C99E-401B-9F00-92A8B840D561}">
      <dsp:nvSpPr>
        <dsp:cNvPr id="0" name=""/>
        <dsp:cNvSpPr/>
      </dsp:nvSpPr>
      <dsp:spPr>
        <a:xfrm>
          <a:off x="6749" y="977001"/>
          <a:ext cx="2017247" cy="1210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Citra masukan</a:t>
          </a:r>
        </a:p>
      </dsp:txBody>
      <dsp:txXfrm>
        <a:off x="6749" y="977001"/>
        <a:ext cx="2017247" cy="1210348"/>
      </dsp:txXfrm>
    </dsp:sp>
    <dsp:sp modelId="{1C20E7E1-B861-46FA-89FB-04AF53D19429}">
      <dsp:nvSpPr>
        <dsp:cNvPr id="0" name=""/>
        <dsp:cNvSpPr/>
      </dsp:nvSpPr>
      <dsp:spPr>
        <a:xfrm>
          <a:off x="2201514" y="1332037"/>
          <a:ext cx="427656" cy="5002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201514" y="1332037"/>
        <a:ext cx="427656" cy="500277"/>
      </dsp:txXfrm>
    </dsp:sp>
    <dsp:sp modelId="{4CFD68F7-BD2F-4F54-9A7F-9BC0F9283BCB}">
      <dsp:nvSpPr>
        <dsp:cNvPr id="0" name=""/>
        <dsp:cNvSpPr/>
      </dsp:nvSpPr>
      <dsp:spPr>
        <a:xfrm>
          <a:off x="2830896" y="977001"/>
          <a:ext cx="2017247" cy="1210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Preproses</a:t>
          </a:r>
        </a:p>
      </dsp:txBody>
      <dsp:txXfrm>
        <a:off x="2830896" y="977001"/>
        <a:ext cx="2017247" cy="1210348"/>
      </dsp:txXfrm>
    </dsp:sp>
    <dsp:sp modelId="{7898C570-DD0C-49D8-9DF6-BC165A14530A}">
      <dsp:nvSpPr>
        <dsp:cNvPr id="0" name=""/>
        <dsp:cNvSpPr/>
      </dsp:nvSpPr>
      <dsp:spPr>
        <a:xfrm>
          <a:off x="5025661" y="1332037"/>
          <a:ext cx="427656" cy="5002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025661" y="1332037"/>
        <a:ext cx="427656" cy="500277"/>
      </dsp:txXfrm>
    </dsp:sp>
    <dsp:sp modelId="{C7573516-AD6A-43AC-9AB6-333F541BB073}">
      <dsp:nvSpPr>
        <dsp:cNvPr id="0" name=""/>
        <dsp:cNvSpPr/>
      </dsp:nvSpPr>
      <dsp:spPr>
        <a:xfrm>
          <a:off x="5655043" y="977001"/>
          <a:ext cx="2017247" cy="1210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Ekstraksi kotak nomor</a:t>
          </a:r>
        </a:p>
      </dsp:txBody>
      <dsp:txXfrm>
        <a:off x="5655043" y="977001"/>
        <a:ext cx="2017247" cy="1210348"/>
      </dsp:txXfrm>
    </dsp:sp>
    <dsp:sp modelId="{C844DEAF-2913-407F-9B3B-5E1C708B9722}">
      <dsp:nvSpPr>
        <dsp:cNvPr id="0" name=""/>
        <dsp:cNvSpPr/>
      </dsp:nvSpPr>
      <dsp:spPr>
        <a:xfrm rot="5400000">
          <a:off x="6449838" y="2328557"/>
          <a:ext cx="427656" cy="5002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5400000">
        <a:off x="6449838" y="2328557"/>
        <a:ext cx="427656" cy="500277"/>
      </dsp:txXfrm>
    </dsp:sp>
    <dsp:sp modelId="{E1576FDB-F8F2-4259-ACE8-1315BC127357}">
      <dsp:nvSpPr>
        <dsp:cNvPr id="0" name=""/>
        <dsp:cNvSpPr/>
      </dsp:nvSpPr>
      <dsp:spPr>
        <a:xfrm>
          <a:off x="5655043" y="2994249"/>
          <a:ext cx="2017247" cy="1210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Pengkondisian kotak nomor</a:t>
          </a:r>
        </a:p>
      </dsp:txBody>
      <dsp:txXfrm>
        <a:off x="5655043" y="2994249"/>
        <a:ext cx="2017247" cy="1210348"/>
      </dsp:txXfrm>
    </dsp:sp>
    <dsp:sp modelId="{E4416027-269B-421F-AA19-F82C909CB313}">
      <dsp:nvSpPr>
        <dsp:cNvPr id="0" name=""/>
        <dsp:cNvSpPr/>
      </dsp:nvSpPr>
      <dsp:spPr>
        <a:xfrm rot="10800000">
          <a:off x="5049868" y="3349285"/>
          <a:ext cx="427656" cy="5002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049868" y="3349285"/>
        <a:ext cx="427656" cy="500277"/>
      </dsp:txXfrm>
    </dsp:sp>
    <dsp:sp modelId="{99D525DB-8BA2-4D6A-9D36-4C140A9EA81C}">
      <dsp:nvSpPr>
        <dsp:cNvPr id="0" name=""/>
        <dsp:cNvSpPr/>
      </dsp:nvSpPr>
      <dsp:spPr>
        <a:xfrm>
          <a:off x="2830896" y="2994249"/>
          <a:ext cx="2017247" cy="1210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Identifikasi karakter</a:t>
          </a:r>
        </a:p>
      </dsp:txBody>
      <dsp:txXfrm>
        <a:off x="2830896" y="2994249"/>
        <a:ext cx="2017247" cy="1210348"/>
      </dsp:txXfrm>
    </dsp:sp>
    <dsp:sp modelId="{63C647CF-5D9C-4BF0-B4EC-652F2CA9C436}">
      <dsp:nvSpPr>
        <dsp:cNvPr id="0" name=""/>
        <dsp:cNvSpPr/>
      </dsp:nvSpPr>
      <dsp:spPr>
        <a:xfrm rot="10800000">
          <a:off x="2225721" y="3349285"/>
          <a:ext cx="427656" cy="50027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225721" y="3349285"/>
        <a:ext cx="427656" cy="500277"/>
      </dsp:txXfrm>
    </dsp:sp>
    <dsp:sp modelId="{3355C1BA-1B71-49DC-B66E-A3DFC7D244F7}">
      <dsp:nvSpPr>
        <dsp:cNvPr id="0" name=""/>
        <dsp:cNvSpPr/>
      </dsp:nvSpPr>
      <dsp:spPr>
        <a:xfrm>
          <a:off x="6749" y="2994249"/>
          <a:ext cx="2017247" cy="1210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Menampilkan karakter hasil identifikasi</a:t>
          </a:r>
        </a:p>
      </dsp:txBody>
      <dsp:txXfrm>
        <a:off x="6749" y="2994249"/>
        <a:ext cx="2017247" cy="12103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327C0D-3AB1-414F-AE4A-BEE462050732}">
      <dsp:nvSpPr>
        <dsp:cNvPr id="0" name=""/>
        <dsp:cNvSpPr/>
      </dsp:nvSpPr>
      <dsp:spPr>
        <a:xfrm>
          <a:off x="700247" y="1864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Input Citra</a:t>
          </a:r>
        </a:p>
      </dsp:txBody>
      <dsp:txXfrm>
        <a:off x="700247" y="1864"/>
        <a:ext cx="1757027" cy="1054216"/>
      </dsp:txXfrm>
    </dsp:sp>
    <dsp:sp modelId="{041F78FE-7A93-4081-9A13-4959F1F912F9}">
      <dsp:nvSpPr>
        <dsp:cNvPr id="0" name=""/>
        <dsp:cNvSpPr/>
      </dsp:nvSpPr>
      <dsp:spPr>
        <a:xfrm>
          <a:off x="2611893" y="311100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11893" y="311100"/>
        <a:ext cx="372489" cy="435742"/>
      </dsp:txXfrm>
    </dsp:sp>
    <dsp:sp modelId="{C34910B9-0085-4690-9B46-29DE22DB7B09}">
      <dsp:nvSpPr>
        <dsp:cNvPr id="0" name=""/>
        <dsp:cNvSpPr/>
      </dsp:nvSpPr>
      <dsp:spPr>
        <a:xfrm>
          <a:off x="3160086" y="1864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/>
            <a:t>Thresholding</a:t>
          </a:r>
          <a:r>
            <a:rPr lang="en-US" sz="2000" kern="1200"/>
            <a:t> Adaptif</a:t>
          </a:r>
        </a:p>
      </dsp:txBody>
      <dsp:txXfrm>
        <a:off x="3160086" y="1864"/>
        <a:ext cx="1757027" cy="1054216"/>
      </dsp:txXfrm>
    </dsp:sp>
    <dsp:sp modelId="{89B6F777-E9D9-4BE3-B5B9-52BBF75E67C5}">
      <dsp:nvSpPr>
        <dsp:cNvPr id="0" name=""/>
        <dsp:cNvSpPr/>
      </dsp:nvSpPr>
      <dsp:spPr>
        <a:xfrm>
          <a:off x="5071732" y="311100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071732" y="311100"/>
        <a:ext cx="372489" cy="435742"/>
      </dsp:txXfrm>
    </dsp:sp>
    <dsp:sp modelId="{4D82DC94-1C9B-4531-9B1E-55AF18FC34EF}">
      <dsp:nvSpPr>
        <dsp:cNvPr id="0" name=""/>
        <dsp:cNvSpPr/>
      </dsp:nvSpPr>
      <dsp:spPr>
        <a:xfrm>
          <a:off x="5619924" y="1864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Analisis komponen terhubung</a:t>
          </a:r>
        </a:p>
      </dsp:txBody>
      <dsp:txXfrm>
        <a:off x="5619924" y="1864"/>
        <a:ext cx="1757027" cy="1054216"/>
      </dsp:txXfrm>
    </dsp:sp>
    <dsp:sp modelId="{2DD86A6E-9AA1-4508-8EF6-1B1AA57FA18B}">
      <dsp:nvSpPr>
        <dsp:cNvPr id="0" name=""/>
        <dsp:cNvSpPr/>
      </dsp:nvSpPr>
      <dsp:spPr>
        <a:xfrm rot="5400000">
          <a:off x="6312193" y="1179072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6312193" y="1179072"/>
        <a:ext cx="372489" cy="435742"/>
      </dsp:txXfrm>
    </dsp:sp>
    <dsp:sp modelId="{25E09332-EAFE-485B-A1EB-8623E523E662}">
      <dsp:nvSpPr>
        <dsp:cNvPr id="0" name=""/>
        <dsp:cNvSpPr/>
      </dsp:nvSpPr>
      <dsp:spPr>
        <a:xfrm>
          <a:off x="5619924" y="1758891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Pencarian garis-garis teks dan kata</a:t>
          </a:r>
        </a:p>
      </dsp:txBody>
      <dsp:txXfrm>
        <a:off x="5619924" y="1758891"/>
        <a:ext cx="1757027" cy="1054216"/>
      </dsp:txXfrm>
    </dsp:sp>
    <dsp:sp modelId="{D070A854-24A0-4F8D-8079-52E864BAA7F5}">
      <dsp:nvSpPr>
        <dsp:cNvPr id="0" name=""/>
        <dsp:cNvSpPr/>
      </dsp:nvSpPr>
      <dsp:spPr>
        <a:xfrm rot="10800000">
          <a:off x="5092816" y="2068128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092816" y="2068128"/>
        <a:ext cx="372489" cy="435742"/>
      </dsp:txXfrm>
    </dsp:sp>
    <dsp:sp modelId="{5AEF247C-02C5-4B67-A6F5-9E67D8199475}">
      <dsp:nvSpPr>
        <dsp:cNvPr id="0" name=""/>
        <dsp:cNvSpPr/>
      </dsp:nvSpPr>
      <dsp:spPr>
        <a:xfrm>
          <a:off x="3160086" y="1758891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Penengalan kata tahap 1</a:t>
          </a:r>
        </a:p>
      </dsp:txBody>
      <dsp:txXfrm>
        <a:off x="3160086" y="1758891"/>
        <a:ext cx="1757027" cy="1054216"/>
      </dsp:txXfrm>
    </dsp:sp>
    <dsp:sp modelId="{D076551B-80DD-4B80-BF87-753514B46E22}">
      <dsp:nvSpPr>
        <dsp:cNvPr id="0" name=""/>
        <dsp:cNvSpPr/>
      </dsp:nvSpPr>
      <dsp:spPr>
        <a:xfrm rot="10800000">
          <a:off x="2632977" y="2068128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32977" y="2068128"/>
        <a:ext cx="372489" cy="435742"/>
      </dsp:txXfrm>
    </dsp:sp>
    <dsp:sp modelId="{6243D5E6-3504-489D-B817-28D43C91A5A9}">
      <dsp:nvSpPr>
        <dsp:cNvPr id="0" name=""/>
        <dsp:cNvSpPr/>
      </dsp:nvSpPr>
      <dsp:spPr>
        <a:xfrm>
          <a:off x="700247" y="1758891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Pengenalan kata tahap 2</a:t>
          </a:r>
        </a:p>
      </dsp:txBody>
      <dsp:txXfrm>
        <a:off x="700247" y="1758891"/>
        <a:ext cx="1757027" cy="1054216"/>
      </dsp:txXfrm>
    </dsp:sp>
    <dsp:sp modelId="{446EA186-FD02-442A-ADB2-46AFB374C2A8}">
      <dsp:nvSpPr>
        <dsp:cNvPr id="0" name=""/>
        <dsp:cNvSpPr/>
      </dsp:nvSpPr>
      <dsp:spPr>
        <a:xfrm rot="5400000">
          <a:off x="1392516" y="2936100"/>
          <a:ext cx="372489" cy="4357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392516" y="2936100"/>
        <a:ext cx="372489" cy="435742"/>
      </dsp:txXfrm>
    </dsp:sp>
    <dsp:sp modelId="{AED3E338-5570-47A2-8993-CD04FFCC7BCF}">
      <dsp:nvSpPr>
        <dsp:cNvPr id="0" name=""/>
        <dsp:cNvSpPr/>
      </dsp:nvSpPr>
      <dsp:spPr>
        <a:xfrm>
          <a:off x="700247" y="3515919"/>
          <a:ext cx="1757027" cy="10542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Output</a:t>
          </a:r>
        </a:p>
      </dsp:txBody>
      <dsp:txXfrm>
        <a:off x="700247" y="3515919"/>
        <a:ext cx="1757027" cy="105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87C-6B58-4BAD-AD35-5E7170701A19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E4BC-0269-43CD-BB83-EC64E3EA4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Autofit/>
          </a:bodyPr>
          <a:lstStyle/>
          <a:p>
            <a:r>
              <a:rPr lang="id-ID" sz="3600" dirty="0" smtClean="0"/>
              <a:t>Pendeteksian Stiker dan kWh Meter PLN dengan </a:t>
            </a:r>
            <a:r>
              <a:rPr lang="en-AU" sz="3600" dirty="0" err="1" smtClean="0"/>
              <a:t>Metode</a:t>
            </a:r>
            <a:r>
              <a:rPr lang="en-AU" sz="3600" dirty="0" smtClean="0"/>
              <a:t> </a:t>
            </a:r>
            <a:r>
              <a:rPr lang="en-AU" sz="3600" dirty="0" err="1" smtClean="0"/>
              <a:t>Deteksi</a:t>
            </a:r>
            <a:r>
              <a:rPr lang="en-AU" sz="3600" dirty="0" smtClean="0"/>
              <a:t> </a:t>
            </a:r>
            <a:r>
              <a:rPr lang="en-AU" sz="3600" dirty="0" err="1" smtClean="0"/>
              <a:t>Garis</a:t>
            </a:r>
            <a:r>
              <a:rPr lang="en-AU" sz="3600" dirty="0" smtClean="0"/>
              <a:t> </a:t>
            </a:r>
            <a:r>
              <a:rPr lang="en-AU" sz="3600" dirty="0" err="1" smtClean="0"/>
              <a:t>Tepi</a:t>
            </a:r>
            <a:r>
              <a:rPr lang="en-AU" sz="3600" dirty="0" smtClean="0"/>
              <a:t> Canny </a:t>
            </a:r>
            <a:r>
              <a:rPr lang="en-AU" sz="3600" dirty="0" err="1" smtClean="0"/>
              <a:t>dan</a:t>
            </a:r>
            <a:r>
              <a:rPr lang="en-AU" sz="3600" dirty="0" smtClean="0"/>
              <a:t> </a:t>
            </a:r>
            <a:r>
              <a:rPr lang="en-AU" sz="3600" dirty="0" err="1" smtClean="0"/>
              <a:t>Identifikasi</a:t>
            </a:r>
            <a:r>
              <a:rPr lang="en-AU" sz="3600" dirty="0" smtClean="0"/>
              <a:t> </a:t>
            </a:r>
            <a:r>
              <a:rPr lang="en-AU" sz="3600" dirty="0" err="1" smtClean="0"/>
              <a:t>Karakter</a:t>
            </a:r>
            <a:r>
              <a:rPr lang="en-AU" sz="3600" dirty="0" smtClean="0"/>
              <a:t> </a:t>
            </a:r>
            <a:r>
              <a:rPr lang="en-AU" sz="3600" dirty="0" err="1" smtClean="0"/>
              <a:t>dengan</a:t>
            </a:r>
            <a:r>
              <a:rPr lang="en-AU" sz="3600" dirty="0" smtClean="0"/>
              <a:t> </a:t>
            </a:r>
            <a:r>
              <a:rPr lang="en-AU" sz="3600" dirty="0" err="1" smtClean="0"/>
              <a:t>Teknologi</a:t>
            </a:r>
            <a:r>
              <a:rPr lang="en-AU" sz="3600" dirty="0" smtClean="0"/>
              <a:t> </a:t>
            </a:r>
            <a:r>
              <a:rPr lang="en-AU" sz="3600" i="1" dirty="0" smtClean="0"/>
              <a:t>Tesseract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smtClean="0"/>
              <a:t>Dimas </a:t>
            </a:r>
            <a:r>
              <a:rPr lang="en-US" dirty="0" err="1" smtClean="0"/>
              <a:t>Dewantoro</a:t>
            </a:r>
            <a:r>
              <a:rPr lang="en-US" dirty="0" smtClean="0"/>
              <a:t> (091511010)</a:t>
            </a:r>
          </a:p>
          <a:p>
            <a:r>
              <a:rPr lang="en-US" dirty="0" err="1" smtClean="0"/>
              <a:t>Rida</a:t>
            </a:r>
            <a:r>
              <a:rPr lang="en-US" dirty="0" smtClean="0"/>
              <a:t> </a:t>
            </a:r>
            <a:r>
              <a:rPr lang="en-US" dirty="0" err="1" smtClean="0"/>
              <a:t>Fitriyanti</a:t>
            </a:r>
            <a:r>
              <a:rPr lang="en-US" dirty="0" smtClean="0"/>
              <a:t> (091511026)</a:t>
            </a:r>
          </a:p>
          <a:p>
            <a:r>
              <a:rPr lang="en-US" dirty="0" err="1" smtClean="0"/>
              <a:t>Wildan</a:t>
            </a:r>
            <a:r>
              <a:rPr lang="en-US" dirty="0" smtClean="0"/>
              <a:t> </a:t>
            </a:r>
            <a:r>
              <a:rPr lang="en-US" dirty="0" err="1" smtClean="0"/>
              <a:t>Muhlis</a:t>
            </a:r>
            <a:r>
              <a:rPr lang="en-US" dirty="0" smtClean="0"/>
              <a:t> (091511034)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317675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hotoShare.png"/>
          <p:cNvPicPr/>
          <p:nvPr/>
        </p:nvPicPr>
        <p:blipFill>
          <a:blip r:embed="rId3" cstate="print"/>
          <a:srcRect t="1126" r="19666" b="39414"/>
          <a:stretch>
            <a:fillRect/>
          </a:stretch>
        </p:blipFill>
        <p:spPr>
          <a:xfrm>
            <a:off x="3429000" y="1981199"/>
            <a:ext cx="2895600" cy="2730137"/>
          </a:xfrm>
          <a:prstGeom prst="rect">
            <a:avLst/>
          </a:prstGeom>
        </p:spPr>
      </p:pic>
      <p:pic>
        <p:nvPicPr>
          <p:cNvPr id="9" name="Picture 8" descr="PhotoShare.png"/>
          <p:cNvPicPr/>
          <p:nvPr/>
        </p:nvPicPr>
        <p:blipFill>
          <a:blip r:embed="rId3" cstate="print"/>
          <a:srcRect t="60586" r="15667" b="2928"/>
          <a:stretch>
            <a:fillRect/>
          </a:stretch>
        </p:blipFill>
        <p:spPr>
          <a:xfrm>
            <a:off x="6400800" y="2209800"/>
            <a:ext cx="258195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Hasi</a:t>
            </a:r>
            <a:r>
              <a:rPr lang="en-US" dirty="0" err="1"/>
              <a:t>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1" y="1066800"/>
          <a:ext cx="8153400" cy="5562600"/>
        </p:xfrm>
        <a:graphic>
          <a:graphicData uri="http://schemas.openxmlformats.org/drawingml/2006/table">
            <a:tbl>
              <a:tblPr/>
              <a:tblGrid>
                <a:gridCol w="3289327"/>
                <a:gridCol w="1379293"/>
                <a:gridCol w="1403129"/>
                <a:gridCol w="2081651"/>
              </a:tblGrid>
              <a:tr h="74168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Proses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Contoh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Berhasil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Belum Berhasil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Preproses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42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42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Ekstraksi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Kotak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Nomor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/>
                        <a:t>42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Pengkondisian Kotak Nomor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/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/>
                        <a:t>Identifikasi Karakter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Ketepatan</a:t>
                      </a:r>
                      <a:r>
                        <a:rPr lang="en-US" sz="2400" dirty="0" smtClean="0"/>
                        <a:t> &gt; 50 %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Ketepatan</a:t>
                      </a:r>
                      <a:r>
                        <a:rPr lang="en-US" sz="2400" dirty="0" smtClean="0"/>
                        <a:t> &gt; 90 %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just"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6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Tabel 2 Hasil Percobaan</a:t>
            </a:r>
            <a:endParaRPr kumimoji="0" lang="en-US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36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Kendala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114" y="2011362"/>
            <a:ext cx="8401772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ajukan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94"/>
            <a:ext cx="5791200" cy="483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AU" sz="1100" cap="small" dirty="0" err="1" smtClean="0"/>
              <a:t>referensi</a:t>
            </a:r>
            <a:endParaRPr lang="en-US" sz="1100" cap="small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Anishiya</a:t>
            </a:r>
            <a:r>
              <a:rPr lang="en-US" sz="1100" dirty="0" smtClean="0"/>
              <a:t>, P.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Joans</a:t>
            </a:r>
            <a:r>
              <a:rPr lang="en-US" sz="1100" dirty="0" smtClean="0"/>
              <a:t> , Prof. S. Mary. Number Plate Recognition for Indian Cars Using Morphological Dilation and Erosion with the Aid Of </a:t>
            </a:r>
            <a:r>
              <a:rPr lang="en-US" sz="1100" dirty="0" err="1" smtClean="0"/>
              <a:t>Ocrs</a:t>
            </a:r>
            <a:r>
              <a:rPr lang="en-US" sz="1100" dirty="0" smtClean="0"/>
              <a:t>. Chennai, India: </a:t>
            </a:r>
            <a:r>
              <a:rPr lang="en-US" sz="1100" dirty="0" err="1" smtClean="0"/>
              <a:t>Velammal</a:t>
            </a:r>
            <a:r>
              <a:rPr lang="en-US" sz="1100" dirty="0" smtClean="0"/>
              <a:t> Engineering College. 2011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Sajjad</a:t>
            </a:r>
            <a:r>
              <a:rPr lang="en-US" sz="1100" dirty="0" smtClean="0"/>
              <a:t>, K.M. Automatic License Plate Recognition using Python and </a:t>
            </a:r>
            <a:r>
              <a:rPr lang="en-US" sz="1100" dirty="0" err="1" smtClean="0"/>
              <a:t>OpenCV</a:t>
            </a:r>
            <a:r>
              <a:rPr lang="en-US" sz="1100" dirty="0" smtClean="0"/>
              <a:t>. M.E.S. College of Engineering, </a:t>
            </a:r>
            <a:r>
              <a:rPr lang="en-US" sz="1100" dirty="0" err="1" smtClean="0"/>
              <a:t>Kuttippuram</a:t>
            </a:r>
            <a:r>
              <a:rPr lang="en-US" sz="1100" dirty="0" smtClean="0"/>
              <a:t>, Kerala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Suri</a:t>
            </a:r>
            <a:r>
              <a:rPr lang="en-US" sz="1100" dirty="0" smtClean="0"/>
              <a:t>, Dr. P.K., </a:t>
            </a:r>
            <a:r>
              <a:rPr lang="en-US" sz="1100" dirty="0" err="1" smtClean="0"/>
              <a:t>Walia</a:t>
            </a:r>
            <a:r>
              <a:rPr lang="en-US" sz="1100" dirty="0" smtClean="0"/>
              <a:t>, Dr. </a:t>
            </a:r>
            <a:r>
              <a:rPr lang="en-US" sz="1100" dirty="0" err="1" smtClean="0"/>
              <a:t>Ekta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Verma</a:t>
            </a:r>
            <a:r>
              <a:rPr lang="en-US" sz="1100" dirty="0" smtClean="0"/>
              <a:t>, </a:t>
            </a:r>
            <a:r>
              <a:rPr lang="en-US" sz="1100" dirty="0" err="1" smtClean="0"/>
              <a:t>Er</a:t>
            </a:r>
            <a:r>
              <a:rPr lang="en-US" sz="1100" dirty="0" smtClean="0"/>
              <a:t>. </a:t>
            </a:r>
            <a:r>
              <a:rPr lang="en-US" sz="1100" dirty="0" err="1" smtClean="0"/>
              <a:t>Amit</a:t>
            </a:r>
            <a:r>
              <a:rPr lang="en-US" sz="1100" dirty="0" smtClean="0"/>
              <a:t>. Vehicle Number Plate Detection using </a:t>
            </a:r>
            <a:r>
              <a:rPr lang="en-US" sz="1100" dirty="0" err="1" smtClean="0"/>
              <a:t>Sobel</a:t>
            </a:r>
            <a:r>
              <a:rPr lang="en-US" sz="1100" dirty="0" smtClean="0"/>
              <a:t> Edge Detection Technique. India.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Wanniarachchi</a:t>
            </a:r>
            <a:r>
              <a:rPr lang="en-US" sz="1100" dirty="0" smtClean="0"/>
              <a:t>, W. K. I. L, </a:t>
            </a:r>
            <a:r>
              <a:rPr lang="en-US" sz="1100" dirty="0" err="1" smtClean="0"/>
              <a:t>Sonnadara</a:t>
            </a:r>
            <a:r>
              <a:rPr lang="en-US" sz="1100" dirty="0" smtClean="0"/>
              <a:t>, D. U. J. 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Jayananda</a:t>
            </a:r>
            <a:r>
              <a:rPr lang="en-US" sz="1100" dirty="0" smtClean="0"/>
              <a:t>, M. K. Detection of License Plates of Vehicles. Sri Lanka. 2007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Jia</a:t>
            </a:r>
            <a:r>
              <a:rPr lang="en-US" sz="1100" dirty="0" smtClean="0"/>
              <a:t>, </a:t>
            </a:r>
            <a:r>
              <a:rPr lang="en-US" sz="1100" dirty="0" err="1" smtClean="0"/>
              <a:t>Wenjing</a:t>
            </a:r>
            <a:r>
              <a:rPr lang="en-US" sz="1100" dirty="0" smtClean="0"/>
              <a:t>, Zhang, </a:t>
            </a:r>
            <a:r>
              <a:rPr lang="en-US" sz="1100" dirty="0" err="1" smtClean="0"/>
              <a:t>Huaifeng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He, </a:t>
            </a:r>
            <a:r>
              <a:rPr lang="en-US" sz="1100" dirty="0" err="1" smtClean="0"/>
              <a:t>Xiangjian</a:t>
            </a:r>
            <a:r>
              <a:rPr lang="en-US" sz="1100" dirty="0" smtClean="0"/>
              <a:t> . Mean Shift for Accurate Number Plate Detection. Faculty of Information Technology University of Technology, </a:t>
            </a:r>
            <a:r>
              <a:rPr lang="en-US" sz="1100" dirty="0" err="1" smtClean="0"/>
              <a:t>SydneyAnishiya</a:t>
            </a:r>
            <a:r>
              <a:rPr lang="en-US" sz="1100" dirty="0" smtClean="0"/>
              <a:t>, P.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Joans</a:t>
            </a:r>
            <a:r>
              <a:rPr lang="en-US" sz="1100" dirty="0" smtClean="0"/>
              <a:t> , Prof. S. Mary. </a:t>
            </a:r>
            <a:r>
              <a:rPr lang="en-US" sz="1100" i="1" dirty="0" smtClean="0"/>
              <a:t>Number Plate Recognition for Indian Cars Using Morphological Dilation and Erosion with the Aid Of </a:t>
            </a:r>
            <a:r>
              <a:rPr lang="en-US" sz="1100" i="1" dirty="0" err="1" smtClean="0"/>
              <a:t>Ocrs</a:t>
            </a:r>
            <a:r>
              <a:rPr lang="en-US" sz="1100" dirty="0" smtClean="0"/>
              <a:t>. Chennai, India: </a:t>
            </a:r>
            <a:r>
              <a:rPr lang="en-US" sz="1100" dirty="0" err="1" smtClean="0"/>
              <a:t>Velammal</a:t>
            </a:r>
            <a:r>
              <a:rPr lang="en-US" sz="1100" dirty="0" smtClean="0"/>
              <a:t> Engineering College. 2011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____. </a:t>
            </a:r>
            <a:r>
              <a:rPr lang="en-US" sz="1100" i="1" dirty="0" smtClean="0"/>
              <a:t>KONFIGURASI LENGKAPSISTEM PEMBACAAN METER ENERGI TERKENDALI JARAK JAUH(</a:t>
            </a:r>
            <a:r>
              <a:rPr lang="en-US" sz="1100" i="1" dirty="0" err="1" smtClean="0"/>
              <a:t>Sistem</a:t>
            </a:r>
            <a:r>
              <a:rPr lang="en-US" sz="1100" i="1" dirty="0" smtClean="0"/>
              <a:t> AMR </a:t>
            </a:r>
            <a:r>
              <a:rPr lang="en-US" sz="1100" i="1" dirty="0" err="1" smtClean="0"/>
              <a:t>dan</a:t>
            </a:r>
            <a:r>
              <a:rPr lang="en-US" sz="1100" i="1" dirty="0" smtClean="0"/>
              <a:t> APP)</a:t>
            </a:r>
            <a:r>
              <a:rPr lang="en-US" sz="1100" dirty="0" smtClean="0"/>
              <a:t>. http://www.scribd.com/doc/51699433/SISTEM-PEMBACAAN-METER-ENERGI-TERKENDALI-JARAK-JAUH. (23 Mei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Ondrej</a:t>
            </a:r>
            <a:r>
              <a:rPr lang="en-US" sz="1100" dirty="0" smtClean="0"/>
              <a:t> </a:t>
            </a:r>
            <a:r>
              <a:rPr lang="en-US" sz="1100" dirty="0" err="1" smtClean="0"/>
              <a:t>Martinsky</a:t>
            </a:r>
            <a:r>
              <a:rPr lang="en-US" sz="1100" dirty="0" smtClean="0"/>
              <a:t>. </a:t>
            </a:r>
            <a:r>
              <a:rPr lang="en-US" sz="1100" i="1" dirty="0" smtClean="0"/>
              <a:t>Algorithmic and Mathematical Principles of Automatic Number Plate Recognition Systems</a:t>
            </a:r>
            <a:r>
              <a:rPr lang="en-US" sz="1100" dirty="0" smtClean="0"/>
              <a:t>. 2007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___. </a:t>
            </a:r>
            <a:r>
              <a:rPr lang="en-US" sz="1100" dirty="0" err="1" smtClean="0"/>
              <a:t>Emgu</a:t>
            </a:r>
            <a:r>
              <a:rPr lang="en-US" sz="1100" dirty="0" smtClean="0"/>
              <a:t> CV. http://www.emgu.com/wiki/index.php/Main_Page  (15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Azis</a:t>
            </a:r>
            <a:r>
              <a:rPr lang="en-US" sz="1100" dirty="0" smtClean="0"/>
              <a:t>, </a:t>
            </a:r>
            <a:r>
              <a:rPr lang="en-US" sz="1100" dirty="0" err="1" smtClean="0"/>
              <a:t>Nur</a:t>
            </a:r>
            <a:r>
              <a:rPr lang="en-US" sz="1100" dirty="0" smtClean="0"/>
              <a:t> Aziza. Canny Edge Detection. http://kacapembesar.wordpress.com/2009/12/05/canny-edge-detection/ (15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Wikipedia. Canny edge detector. http://en.wikipedia.org/wiki/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Canny_edge_detector</a:t>
            </a:r>
            <a:r>
              <a:rPr lang="en-US" sz="1100" dirty="0" smtClean="0"/>
              <a:t>  (15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Peleltier</a:t>
            </a:r>
            <a:r>
              <a:rPr lang="en-US" sz="1100" dirty="0" smtClean="0"/>
              <a:t>, Jean Marc. A Simple </a:t>
            </a:r>
            <a:r>
              <a:rPr lang="en-US" sz="1100" dirty="0" err="1" smtClean="0"/>
              <a:t>OpenCV</a:t>
            </a:r>
            <a:r>
              <a:rPr lang="en-US" sz="1100" dirty="0" smtClean="0"/>
              <a:t> Tutorial. http://jmpelletier.com/a-simple-opencv-tutorial/. (16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Maini</a:t>
            </a:r>
            <a:r>
              <a:rPr lang="en-US" sz="1100" dirty="0" smtClean="0"/>
              <a:t>, Raman and  </a:t>
            </a:r>
            <a:r>
              <a:rPr lang="en-US" sz="1100" dirty="0" err="1" smtClean="0"/>
              <a:t>Aggarwa</a:t>
            </a:r>
            <a:r>
              <a:rPr lang="en-US" sz="1100" dirty="0" smtClean="0"/>
              <a:t>, Dr. </a:t>
            </a:r>
            <a:r>
              <a:rPr lang="en-US" sz="1100" dirty="0" err="1" smtClean="0"/>
              <a:t>Himanshu</a:t>
            </a:r>
            <a:r>
              <a:rPr lang="en-US" sz="1100" dirty="0" smtClean="0"/>
              <a:t>. Study and Comparison of Various Image Edge Detection Techniques. Punjab, India: Punjabi University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Stackoverflow</a:t>
            </a:r>
            <a:r>
              <a:rPr lang="en-US" sz="1100" dirty="0" smtClean="0"/>
              <a:t>. image processing to improve </a:t>
            </a:r>
            <a:r>
              <a:rPr lang="en-US" sz="1100" dirty="0" err="1" smtClean="0"/>
              <a:t>tesseract</a:t>
            </a:r>
            <a:r>
              <a:rPr lang="en-US" sz="1100" dirty="0" smtClean="0"/>
              <a:t> OCR accuracy. http://stackoverflow.com/questions/9480013/image-processing-to-improve-tesseract-ocr-accuracy (17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Herdiyeni</a:t>
            </a:r>
            <a:r>
              <a:rPr lang="en-US" sz="1100" dirty="0" smtClean="0"/>
              <a:t>, </a:t>
            </a:r>
            <a:r>
              <a:rPr lang="en-US" sz="1100" dirty="0" err="1" smtClean="0"/>
              <a:t>Yeni</a:t>
            </a:r>
            <a:r>
              <a:rPr lang="en-US" sz="1100" dirty="0" smtClean="0"/>
              <a:t>. </a:t>
            </a:r>
            <a:r>
              <a:rPr lang="en-US" sz="1100" dirty="0" err="1" smtClean="0"/>
              <a:t>Deteksi</a:t>
            </a:r>
            <a:r>
              <a:rPr lang="en-US" sz="1100" dirty="0" smtClean="0"/>
              <a:t> </a:t>
            </a:r>
            <a:r>
              <a:rPr lang="en-US" sz="1100" dirty="0" err="1" smtClean="0"/>
              <a:t>Tepi</a:t>
            </a:r>
            <a:r>
              <a:rPr lang="en-US" sz="1100" dirty="0" smtClean="0"/>
              <a:t> Canny. Bogor, Indonesia: </a:t>
            </a:r>
            <a:r>
              <a:rPr lang="en-US" sz="1100" dirty="0" err="1" smtClean="0"/>
              <a:t>Departemen</a:t>
            </a:r>
            <a:r>
              <a:rPr lang="en-US" sz="1100" dirty="0" smtClean="0"/>
              <a:t> </a:t>
            </a:r>
            <a:r>
              <a:rPr lang="en-US" sz="1100" dirty="0" err="1" smtClean="0"/>
              <a:t>Ilmu</a:t>
            </a:r>
            <a:r>
              <a:rPr lang="en-US" sz="1100" dirty="0" smtClean="0"/>
              <a:t> </a:t>
            </a:r>
            <a:r>
              <a:rPr lang="en-US" sz="1100" dirty="0" err="1" smtClean="0"/>
              <a:t>Komputer</a:t>
            </a:r>
            <a:r>
              <a:rPr lang="en-US" sz="1100" dirty="0" smtClean="0"/>
              <a:t> </a:t>
            </a:r>
            <a:r>
              <a:rPr lang="en-US" sz="1100" dirty="0" err="1" smtClean="0"/>
              <a:t>IPB.http</a:t>
            </a:r>
            <a:r>
              <a:rPr lang="en-US" sz="1100" dirty="0" smtClean="0"/>
              <a:t>://</a:t>
            </a:r>
            <a:r>
              <a:rPr lang="en-US" sz="1100" dirty="0" err="1" smtClean="0"/>
              <a:t>www.cs.ipb.ac.id</a:t>
            </a:r>
            <a:r>
              <a:rPr lang="en-US" sz="1100" dirty="0" smtClean="0"/>
              <a:t>/~</a:t>
            </a:r>
            <a:r>
              <a:rPr lang="en-US" sz="1100" dirty="0" err="1" smtClean="0"/>
              <a:t>yeni</a:t>
            </a:r>
            <a:r>
              <a:rPr lang="en-US" sz="1100" dirty="0" smtClean="0"/>
              <a:t>/files/</a:t>
            </a:r>
            <a:r>
              <a:rPr lang="en-US" sz="1100" dirty="0" err="1" smtClean="0"/>
              <a:t>ppcd</a:t>
            </a:r>
            <a:r>
              <a:rPr lang="en-US" sz="1100" dirty="0" smtClean="0"/>
              <a:t>/</a:t>
            </a:r>
            <a:r>
              <a:rPr lang="en-US" sz="1100" dirty="0" err="1" smtClean="0"/>
              <a:t>Kuliah</a:t>
            </a:r>
            <a:r>
              <a:rPr lang="en-US" sz="1100" dirty="0" smtClean="0"/>
              <a:t>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2010%20Deteksi%20Tepi%20Canny%20edit%20print.pdf (17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Wikipedia. </a:t>
            </a:r>
            <a:r>
              <a:rPr lang="en-US" sz="1100" dirty="0" err="1" smtClean="0"/>
              <a:t>Thresholding</a:t>
            </a:r>
            <a:r>
              <a:rPr lang="en-US" sz="1100" dirty="0" smtClean="0"/>
              <a:t> (image processing). http://en.wikipedia.org/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wiki/</a:t>
            </a:r>
            <a:r>
              <a:rPr lang="en-US" sz="1100" dirty="0" err="1" smtClean="0"/>
              <a:t>Thresholding</a:t>
            </a:r>
            <a:r>
              <a:rPr lang="en-US" sz="1100" dirty="0" smtClean="0"/>
              <a:t>_(</a:t>
            </a:r>
            <a:r>
              <a:rPr lang="en-US" sz="1100" dirty="0" err="1" smtClean="0"/>
              <a:t>image_processing</a:t>
            </a:r>
            <a:r>
              <a:rPr lang="en-US" sz="1100" dirty="0" smtClean="0"/>
              <a:t>) (17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Wikipedia. Opening (morphology). http://en.wikipedia.org/wiki/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Opening_(morphology) (17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err="1" smtClean="0"/>
              <a:t>Bedwyr</a:t>
            </a:r>
            <a:r>
              <a:rPr lang="en-US" sz="1100" dirty="0" smtClean="0"/>
              <a:t>, </a:t>
            </a:r>
            <a:r>
              <a:rPr lang="en-US" sz="1100" dirty="0" err="1" smtClean="0"/>
              <a:t>Canolfan</a:t>
            </a:r>
            <a:r>
              <a:rPr lang="en-US" sz="1100" dirty="0" smtClean="0"/>
              <a:t>. Document 5: An overview of the </a:t>
            </a:r>
            <a:r>
              <a:rPr lang="en-US" sz="1100" dirty="0" err="1" smtClean="0"/>
              <a:t>Tesseract</a:t>
            </a:r>
            <a:r>
              <a:rPr lang="en-US" sz="1100" dirty="0" smtClean="0"/>
              <a:t> OCR (optical character recognition) engine, and its possible enhancement for use in Wales in a pre-competitive research stage. Language Technologies Unit, Bangor University. 2008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 dirty="0" smtClean="0"/>
              <a:t>______. Hacking </a:t>
            </a:r>
            <a:r>
              <a:rPr lang="en-US" sz="1100" dirty="0" err="1" smtClean="0"/>
              <a:t>Tesseract</a:t>
            </a:r>
            <a:r>
              <a:rPr lang="en-US" sz="1100" dirty="0" smtClean="0"/>
              <a:t> V0.04. http://tesseract-ocr.repairfaq.org/main.html. 2006 (17 </a:t>
            </a:r>
            <a:r>
              <a:rPr lang="en-US" sz="1100" dirty="0" err="1" smtClean="0"/>
              <a:t>Juni</a:t>
            </a:r>
            <a:r>
              <a:rPr lang="en-US" sz="1100" dirty="0" smtClean="0"/>
              <a:t> 2012)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meteran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OCR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4210" t="27459" r="26607" b="3191"/>
          <a:stretch>
            <a:fillRect/>
          </a:stretch>
        </p:blipFill>
        <p:spPr bwMode="auto">
          <a:xfrm>
            <a:off x="4038600" y="2140958"/>
            <a:ext cx="3200400" cy="3878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r>
              <a:rPr lang="en-AU" dirty="0" err="1" smtClean="0"/>
              <a:t>Menggunakan</a:t>
            </a:r>
            <a:r>
              <a:rPr lang="en-AU" dirty="0" smtClean="0"/>
              <a:t> </a:t>
            </a:r>
            <a:r>
              <a:rPr lang="en-AU" dirty="0" err="1" smtClean="0"/>
              <a:t>metode</a:t>
            </a:r>
            <a:r>
              <a:rPr lang="en-AU" dirty="0" smtClean="0"/>
              <a:t> </a:t>
            </a:r>
            <a:r>
              <a:rPr lang="en-US" dirty="0" smtClean="0"/>
              <a:t>canny,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AU" dirty="0" smtClean="0"/>
              <a:t>mean </a:t>
            </a:r>
            <a:r>
              <a:rPr lang="en-AU" dirty="0"/>
              <a:t>shift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klasifikasi</a:t>
            </a:r>
            <a:r>
              <a:rPr lang="en-AU" dirty="0"/>
              <a:t> </a:t>
            </a:r>
            <a:r>
              <a:rPr lang="en-AU" dirty="0" smtClean="0"/>
              <a:t>linear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732480" y="838200"/>
          <a:ext cx="767904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r>
              <a:rPr lang="en-US" dirty="0" smtClean="0"/>
              <a:t> Citra: </a:t>
            </a:r>
            <a:r>
              <a:rPr lang="en-US" dirty="0" err="1" smtClean="0"/>
              <a:t>Aturan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08288"/>
            <a:ext cx="4876800" cy="470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8824"/>
            <a:ext cx="4724400" cy="298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8456" y="3505201"/>
            <a:ext cx="512554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Ekstraksi</a:t>
            </a:r>
            <a:r>
              <a:rPr lang="en-US" sz="4800" dirty="0" smtClean="0"/>
              <a:t> Citra: </a:t>
            </a:r>
            <a:r>
              <a:rPr lang="en-US" sz="4800" dirty="0" err="1" smtClean="0"/>
              <a:t>Aturan</a:t>
            </a:r>
            <a:r>
              <a:rPr lang="en-US" sz="4800" dirty="0" smtClean="0"/>
              <a:t> 2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r>
              <a:rPr lang="en-US" dirty="0" smtClean="0"/>
              <a:t> Citra: </a:t>
            </a:r>
            <a:r>
              <a:rPr lang="en-US" dirty="0" err="1" smtClean="0"/>
              <a:t>Aturan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73" y="1935162"/>
            <a:ext cx="8774454" cy="385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err="1" smtClean="0"/>
              <a:t>Identifikasi</a:t>
            </a:r>
            <a:r>
              <a:rPr lang="en-AU" b="1" dirty="0" smtClean="0"/>
              <a:t> </a:t>
            </a:r>
            <a:r>
              <a:rPr lang="en-AU" b="1" dirty="0" err="1" smtClean="0"/>
              <a:t>karakter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dirty="0" smtClean="0"/>
              <a:t>	</a:t>
            </a:r>
            <a:r>
              <a:rPr lang="en-AU" dirty="0" err="1" smtClean="0"/>
              <a:t>menggunakan</a:t>
            </a:r>
            <a:r>
              <a:rPr lang="en-AU" dirty="0" smtClean="0"/>
              <a:t> </a:t>
            </a:r>
            <a:r>
              <a:rPr lang="en-AU" dirty="0" err="1" smtClean="0"/>
              <a:t>teknologi</a:t>
            </a:r>
            <a:r>
              <a:rPr lang="en-AU" dirty="0" smtClean="0"/>
              <a:t> </a:t>
            </a:r>
            <a:r>
              <a:rPr lang="en-AU" i="1" dirty="0" smtClean="0"/>
              <a:t>Tesseract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9812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373" t="3546" r="2712" b="3191"/>
          <a:stretch>
            <a:fillRect/>
          </a:stretch>
        </p:blipFill>
        <p:spPr bwMode="auto">
          <a:xfrm>
            <a:off x="609600" y="2362200"/>
            <a:ext cx="2431632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667" r="2667" b="2230"/>
          <a:stretch>
            <a:fillRect/>
          </a:stretch>
        </p:blipFill>
        <p:spPr bwMode="auto">
          <a:xfrm>
            <a:off x="3429000" y="2362200"/>
            <a:ext cx="23622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983" t="2190" r="2480" b="1825"/>
          <a:stretch>
            <a:fillRect/>
          </a:stretch>
        </p:blipFill>
        <p:spPr bwMode="auto">
          <a:xfrm>
            <a:off x="6248400" y="2438400"/>
            <a:ext cx="2362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636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Pendeteksian Stiker dan kWh Meter PLN dengan Metode Deteksi Garis Tepi Canny dan Identifikasi Karakter dengan Teknologi Tesseract</vt:lpstr>
      <vt:lpstr>Pendahuluan</vt:lpstr>
      <vt:lpstr>Penelitian sebelumnya</vt:lpstr>
      <vt:lpstr>Alur Kerja</vt:lpstr>
      <vt:lpstr>Ekstraksi Citra: Aturan 1</vt:lpstr>
      <vt:lpstr>Ekstraksi Citra: Aturan 2</vt:lpstr>
      <vt:lpstr>Ekstraksi Citra: Aturan 3</vt:lpstr>
      <vt:lpstr>Identifikasi karakter  menggunakan teknologi Tesseract</vt:lpstr>
      <vt:lpstr>Hasil Citra</vt:lpstr>
      <vt:lpstr>Slide 10</vt:lpstr>
      <vt:lpstr>Tabel Hasil</vt:lpstr>
      <vt:lpstr>Kendala</vt:lpstr>
      <vt:lpstr>Kelebihan Metode yang di ajukan</vt:lpstr>
      <vt:lpstr>Demo</vt:lpstr>
      <vt:lpstr>Referensi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Deteksi Garis Tepi Canny dan Identifikasi Karakter dengan Teknologi Tesseract</dc:title>
  <dc:creator>rida</dc:creator>
  <cp:lastModifiedBy>wil</cp:lastModifiedBy>
  <cp:revision>29</cp:revision>
  <dcterms:created xsi:type="dcterms:W3CDTF">2012-06-17T14:59:28Z</dcterms:created>
  <dcterms:modified xsi:type="dcterms:W3CDTF">2012-06-18T00:34:31Z</dcterms:modified>
</cp:coreProperties>
</file>