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F2A8A-385F-49C9-8116-8C7717CAE9AB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880CFB-1D36-45E3-A216-2DD2A76CF52C}">
      <dgm:prSet phldrT="[Text]"/>
      <dgm:spPr/>
      <dgm:t>
        <a:bodyPr/>
        <a:lstStyle/>
        <a:p>
          <a:r>
            <a:rPr lang="en-US" dirty="0" err="1"/>
            <a:t>Ekstraksi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endParaRPr lang="en-US" dirty="0"/>
        </a:p>
      </dgm:t>
    </dgm:pt>
    <dgm:pt modelId="{71C2EDD9-4B18-4527-80EB-4C65684D5EC4}" type="parTrans" cxnId="{699AE5AC-B8EE-491B-95CC-CBE83DFA4AF8}">
      <dgm:prSet/>
      <dgm:spPr/>
      <dgm:t>
        <a:bodyPr/>
        <a:lstStyle/>
        <a:p>
          <a:endParaRPr lang="en-US"/>
        </a:p>
      </dgm:t>
    </dgm:pt>
    <dgm:pt modelId="{E0E5C39B-90BA-4C91-A687-892C5B190CF3}" type="sibTrans" cxnId="{699AE5AC-B8EE-491B-95CC-CBE83DFA4AF8}">
      <dgm:prSet/>
      <dgm:spPr/>
      <dgm:t>
        <a:bodyPr/>
        <a:lstStyle/>
        <a:p>
          <a:endParaRPr lang="en-US"/>
        </a:p>
      </dgm:t>
    </dgm:pt>
    <dgm:pt modelId="{644C109E-0A36-4935-B5D5-EEC8778E4442}">
      <dgm:prSet phldrT="[Text]"/>
      <dgm:spPr/>
      <dgm:t>
        <a:bodyPr/>
        <a:lstStyle/>
        <a:p>
          <a:r>
            <a:rPr lang="en-US" dirty="0" err="1"/>
            <a:t>Pengkondisian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endParaRPr lang="en-US" dirty="0"/>
        </a:p>
      </dgm:t>
    </dgm:pt>
    <dgm:pt modelId="{93E06F34-31EE-489F-854D-52CDA0C9D3B2}" type="parTrans" cxnId="{97F7C56B-98D3-427C-B7EC-04EA16ADBCC0}">
      <dgm:prSet/>
      <dgm:spPr/>
      <dgm:t>
        <a:bodyPr/>
        <a:lstStyle/>
        <a:p>
          <a:endParaRPr lang="en-US"/>
        </a:p>
      </dgm:t>
    </dgm:pt>
    <dgm:pt modelId="{2A543457-BB18-451E-BD3E-2C5692B63427}" type="sibTrans" cxnId="{97F7C56B-98D3-427C-B7EC-04EA16ADBCC0}">
      <dgm:prSet/>
      <dgm:spPr/>
      <dgm:t>
        <a:bodyPr/>
        <a:lstStyle/>
        <a:p>
          <a:endParaRPr lang="en-US"/>
        </a:p>
      </dgm:t>
    </dgm:pt>
    <dgm:pt modelId="{04E75510-0DD1-4A13-8738-29DC87F1C4BC}">
      <dgm:prSet phldrT="[Text]"/>
      <dgm:spPr/>
      <dgm:t>
        <a:bodyPr/>
        <a:lstStyle/>
        <a:p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karakter</a:t>
          </a:r>
          <a:endParaRPr lang="en-US" dirty="0"/>
        </a:p>
      </dgm:t>
    </dgm:pt>
    <dgm:pt modelId="{F590BBBA-3057-44AB-9D8B-A93D195E0F21}" type="parTrans" cxnId="{ED4B6010-0C3C-460F-A0AC-D74313B6CB72}">
      <dgm:prSet/>
      <dgm:spPr/>
      <dgm:t>
        <a:bodyPr/>
        <a:lstStyle/>
        <a:p>
          <a:endParaRPr lang="en-US"/>
        </a:p>
      </dgm:t>
    </dgm:pt>
    <dgm:pt modelId="{F435CA1E-3EC7-4F40-ACF8-3AF62B512A3B}" type="sibTrans" cxnId="{ED4B6010-0C3C-460F-A0AC-D74313B6CB72}">
      <dgm:prSet/>
      <dgm:spPr/>
      <dgm:t>
        <a:bodyPr/>
        <a:lstStyle/>
        <a:p>
          <a:endParaRPr lang="en-US"/>
        </a:p>
      </dgm:t>
    </dgm:pt>
    <dgm:pt modelId="{C4290BED-7260-403A-92EF-C43EE3A33444}">
      <dgm:prSet phldrT="[Text]"/>
      <dgm:spPr/>
      <dgm:t>
        <a:bodyPr/>
        <a:lstStyle/>
        <a:p>
          <a:r>
            <a:rPr lang="en-US" dirty="0"/>
            <a:t>Citra </a:t>
          </a:r>
          <a:r>
            <a:rPr lang="en-US" dirty="0" err="1"/>
            <a:t>masukan</a:t>
          </a:r>
          <a:endParaRPr lang="en-US" dirty="0"/>
        </a:p>
      </dgm:t>
    </dgm:pt>
    <dgm:pt modelId="{F079CA93-1835-474A-B2F1-16498941F637}" type="parTrans" cxnId="{E10C3236-0284-49D3-BB21-A8AFCF2B68DA}">
      <dgm:prSet/>
      <dgm:spPr/>
      <dgm:t>
        <a:bodyPr/>
        <a:lstStyle/>
        <a:p>
          <a:endParaRPr lang="en-US"/>
        </a:p>
      </dgm:t>
    </dgm:pt>
    <dgm:pt modelId="{CE951EF6-1968-4743-B62A-320F3FCE7210}" type="sibTrans" cxnId="{E10C3236-0284-49D3-BB21-A8AFCF2B68DA}">
      <dgm:prSet/>
      <dgm:spPr/>
      <dgm:t>
        <a:bodyPr/>
        <a:lstStyle/>
        <a:p>
          <a:endParaRPr lang="en-US"/>
        </a:p>
      </dgm:t>
    </dgm:pt>
    <dgm:pt modelId="{06F92C51-1E9C-4D7B-8015-CE0E1457D4E9}">
      <dgm:prSet phldrT="[Text]"/>
      <dgm:spPr/>
      <dgm:t>
        <a:bodyPr/>
        <a:lstStyle/>
        <a:p>
          <a:r>
            <a:rPr lang="en-US" dirty="0" err="1"/>
            <a:t>Preproses</a:t>
          </a:r>
          <a:endParaRPr lang="en-US" dirty="0"/>
        </a:p>
      </dgm:t>
    </dgm:pt>
    <dgm:pt modelId="{FCF168F5-BDEA-4049-8234-C507BC17AF92}" type="parTrans" cxnId="{6C51EF46-503E-4518-9C94-979317458243}">
      <dgm:prSet/>
      <dgm:spPr/>
      <dgm:t>
        <a:bodyPr/>
        <a:lstStyle/>
        <a:p>
          <a:endParaRPr lang="en-US"/>
        </a:p>
      </dgm:t>
    </dgm:pt>
    <dgm:pt modelId="{24B4990D-4439-403D-847D-4654D373CA4D}" type="sibTrans" cxnId="{6C51EF46-503E-4518-9C94-979317458243}">
      <dgm:prSet/>
      <dgm:spPr/>
      <dgm:t>
        <a:bodyPr/>
        <a:lstStyle/>
        <a:p>
          <a:endParaRPr lang="en-US"/>
        </a:p>
      </dgm:t>
    </dgm:pt>
    <dgm:pt modelId="{019B6B44-442F-406A-9A27-E726818EDF63}">
      <dgm:prSet phldrT="[Text]"/>
      <dgm:spPr/>
      <dgm:t>
        <a:bodyPr/>
        <a:lstStyle/>
        <a:p>
          <a:r>
            <a:rPr lang="en-US" dirty="0" err="1"/>
            <a:t>Segmentasi</a:t>
          </a:r>
          <a:r>
            <a:rPr lang="en-US" dirty="0"/>
            <a:t> </a:t>
          </a:r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kotak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ekstraksi</a:t>
          </a:r>
          <a:endParaRPr lang="en-US" dirty="0"/>
        </a:p>
      </dgm:t>
    </dgm:pt>
    <dgm:pt modelId="{CFBF728A-4D2D-4FD1-8A64-05F6658A18CF}" type="parTrans" cxnId="{BC60F7BF-F217-4025-8E0A-91FE0E3A50D9}">
      <dgm:prSet/>
      <dgm:spPr/>
      <dgm:t>
        <a:bodyPr/>
        <a:lstStyle/>
        <a:p>
          <a:endParaRPr lang="en-US"/>
        </a:p>
      </dgm:t>
    </dgm:pt>
    <dgm:pt modelId="{3ADA2F37-BAD6-4419-BF7B-97F97E83D4A9}" type="sibTrans" cxnId="{BC60F7BF-F217-4025-8E0A-91FE0E3A50D9}">
      <dgm:prSet/>
      <dgm:spPr/>
      <dgm:t>
        <a:bodyPr/>
        <a:lstStyle/>
        <a:p>
          <a:endParaRPr lang="en-US"/>
        </a:p>
      </dgm:t>
    </dgm:pt>
    <dgm:pt modelId="{5F7303DE-3AB2-4D2C-A5B1-89DEA4A97B3D}">
      <dgm:prSet phldrT="[Text]"/>
      <dgm:spPr/>
      <dgm:t>
        <a:bodyPr/>
        <a:lstStyle/>
        <a:p>
          <a:r>
            <a:rPr lang="en-US" dirty="0" err="1"/>
            <a:t>Menampilkan</a:t>
          </a:r>
          <a:r>
            <a:rPr lang="en-US" dirty="0"/>
            <a:t> </a:t>
          </a:r>
          <a:r>
            <a:rPr lang="en-US" dirty="0" err="1"/>
            <a:t>karakter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identifikasi</a:t>
          </a:r>
          <a:endParaRPr lang="en-US" dirty="0"/>
        </a:p>
      </dgm:t>
    </dgm:pt>
    <dgm:pt modelId="{417769CC-AAEC-4240-BE84-9ADFB127C5DF}" type="parTrans" cxnId="{3387027B-364C-4ED1-82BD-78E5C0F52CD8}">
      <dgm:prSet/>
      <dgm:spPr/>
      <dgm:t>
        <a:bodyPr/>
        <a:lstStyle/>
        <a:p>
          <a:endParaRPr lang="en-US"/>
        </a:p>
      </dgm:t>
    </dgm:pt>
    <dgm:pt modelId="{02A79496-9AF6-4BA1-98B6-C2CB564BF6EB}" type="sibTrans" cxnId="{3387027B-364C-4ED1-82BD-78E5C0F52CD8}">
      <dgm:prSet/>
      <dgm:spPr/>
      <dgm:t>
        <a:bodyPr/>
        <a:lstStyle/>
        <a:p>
          <a:endParaRPr lang="en-US"/>
        </a:p>
      </dgm:t>
    </dgm:pt>
    <dgm:pt modelId="{EF6B3B3E-E69F-4DC6-BACB-8423741EBB0F}" type="pres">
      <dgm:prSet presAssocID="{EC8F2A8A-385F-49C9-8116-8C7717CAE9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FAE01D-C99E-401B-9F00-92A8B840D561}" type="pres">
      <dgm:prSet presAssocID="{C4290BED-7260-403A-92EF-C43EE3A33444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0E7E1-B861-46FA-89FB-04AF53D19429}" type="pres">
      <dgm:prSet presAssocID="{CE951EF6-1968-4743-B62A-320F3FCE7210}" presName="sibTrans" presStyleLbl="sibTrans2D1" presStyleIdx="0" presStyleCnt="6"/>
      <dgm:spPr/>
      <dgm:t>
        <a:bodyPr/>
        <a:lstStyle/>
        <a:p>
          <a:endParaRPr lang="en-US"/>
        </a:p>
      </dgm:t>
    </dgm:pt>
    <dgm:pt modelId="{96D9272A-4AD6-4122-92E5-41C835C35BE2}" type="pres">
      <dgm:prSet presAssocID="{CE951EF6-1968-4743-B62A-320F3FCE7210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CFD68F7-BD2F-4F54-9A7F-9BC0F9283BCB}" type="pres">
      <dgm:prSet presAssocID="{06F92C51-1E9C-4D7B-8015-CE0E1457D4E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8C570-DD0C-49D8-9DF6-BC165A14530A}" type="pres">
      <dgm:prSet presAssocID="{24B4990D-4439-403D-847D-4654D373CA4D}" presName="sibTrans" presStyleLbl="sibTrans2D1" presStyleIdx="1" presStyleCnt="6"/>
      <dgm:spPr/>
      <dgm:t>
        <a:bodyPr/>
        <a:lstStyle/>
        <a:p>
          <a:endParaRPr lang="en-US"/>
        </a:p>
      </dgm:t>
    </dgm:pt>
    <dgm:pt modelId="{6EFCC3EC-E1A5-4325-9A41-BF8781056215}" type="pres">
      <dgm:prSet presAssocID="{24B4990D-4439-403D-847D-4654D373CA4D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7573516-AD6A-43AC-9AB6-333F541BB073}" type="pres">
      <dgm:prSet presAssocID="{05880CFB-1D36-45E3-A216-2DD2A76CF52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DEAF-2913-407F-9B3B-5E1C708B9722}" type="pres">
      <dgm:prSet presAssocID="{E0E5C39B-90BA-4C91-A687-892C5B190CF3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68A5913-EC1C-497F-8737-8225012AA5BD}" type="pres">
      <dgm:prSet presAssocID="{E0E5C39B-90BA-4C91-A687-892C5B190CF3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E1576FDB-F8F2-4259-ACE8-1315BC127357}" type="pres">
      <dgm:prSet presAssocID="{644C109E-0A36-4935-B5D5-EEC8778E44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16027-269B-421F-AA19-F82C909CB313}" type="pres">
      <dgm:prSet presAssocID="{2A543457-BB18-451E-BD3E-2C5692B6342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BDC317C-1E11-4AA1-AB6D-63D6C4C03E9A}" type="pres">
      <dgm:prSet presAssocID="{2A543457-BB18-451E-BD3E-2C5692B6342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FC061BB6-4386-4944-8E93-C2FD8342698E}" type="pres">
      <dgm:prSet presAssocID="{019B6B44-442F-406A-9A27-E726818EDF6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F187-2A32-43D9-A5E9-3B5FA5BEEDE2}" type="pres">
      <dgm:prSet presAssocID="{3ADA2F37-BAD6-4419-BF7B-97F97E83D4A9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78770C5-6C55-476A-B273-5D38D5FCF415}" type="pres">
      <dgm:prSet presAssocID="{3ADA2F37-BAD6-4419-BF7B-97F97E83D4A9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9D525DB-8BA2-4D6A-9D36-4C140A9EA81C}" type="pres">
      <dgm:prSet presAssocID="{04E75510-0DD1-4A13-8738-29DC87F1C4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647CF-5D9C-4BF0-B4EC-652F2CA9C436}" type="pres">
      <dgm:prSet presAssocID="{F435CA1E-3EC7-4F40-ACF8-3AF62B512A3B}" presName="sibTrans" presStyleLbl="sibTrans2D1" presStyleIdx="5" presStyleCnt="6"/>
      <dgm:spPr/>
      <dgm:t>
        <a:bodyPr/>
        <a:lstStyle/>
        <a:p>
          <a:endParaRPr lang="en-US"/>
        </a:p>
      </dgm:t>
    </dgm:pt>
    <dgm:pt modelId="{4286904B-3878-405B-B50C-47864DF69C4C}" type="pres">
      <dgm:prSet presAssocID="{F435CA1E-3EC7-4F40-ACF8-3AF62B512A3B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3355C1BA-1B71-49DC-B66E-A3DFC7D244F7}" type="pres">
      <dgm:prSet presAssocID="{5F7303DE-3AB2-4D2C-A5B1-89DEA4A97B3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D096B-ECEE-4F2D-8D7F-D731584DE6EE}" type="presOf" srcId="{E0E5C39B-90BA-4C91-A687-892C5B190CF3}" destId="{C844DEAF-2913-407F-9B3B-5E1C708B9722}" srcOrd="0" destOrd="0" presId="urn:microsoft.com/office/officeart/2005/8/layout/process5"/>
    <dgm:cxn modelId="{A64CC04D-96BA-4CA2-818B-BF6758CD6B16}" type="presOf" srcId="{06F92C51-1E9C-4D7B-8015-CE0E1457D4E9}" destId="{4CFD68F7-BD2F-4F54-9A7F-9BC0F9283BCB}" srcOrd="0" destOrd="0" presId="urn:microsoft.com/office/officeart/2005/8/layout/process5"/>
    <dgm:cxn modelId="{710E201B-7129-47A6-B2D9-5DD62869A73D}" type="presOf" srcId="{24B4990D-4439-403D-847D-4654D373CA4D}" destId="{6EFCC3EC-E1A5-4325-9A41-BF8781056215}" srcOrd="1" destOrd="0" presId="urn:microsoft.com/office/officeart/2005/8/layout/process5"/>
    <dgm:cxn modelId="{3387027B-364C-4ED1-82BD-78E5C0F52CD8}" srcId="{EC8F2A8A-385F-49C9-8116-8C7717CAE9AB}" destId="{5F7303DE-3AB2-4D2C-A5B1-89DEA4A97B3D}" srcOrd="6" destOrd="0" parTransId="{417769CC-AAEC-4240-BE84-9ADFB127C5DF}" sibTransId="{02A79496-9AF6-4BA1-98B6-C2CB564BF6EB}"/>
    <dgm:cxn modelId="{4E1CA4D6-1932-4696-9E5D-76987D5B71DF}" type="presOf" srcId="{F435CA1E-3EC7-4F40-ACF8-3AF62B512A3B}" destId="{4286904B-3878-405B-B50C-47864DF69C4C}" srcOrd="1" destOrd="0" presId="urn:microsoft.com/office/officeart/2005/8/layout/process5"/>
    <dgm:cxn modelId="{BC60F7BF-F217-4025-8E0A-91FE0E3A50D9}" srcId="{EC8F2A8A-385F-49C9-8116-8C7717CAE9AB}" destId="{019B6B44-442F-406A-9A27-E726818EDF63}" srcOrd="4" destOrd="0" parTransId="{CFBF728A-4D2D-4FD1-8A64-05F6658A18CF}" sibTransId="{3ADA2F37-BAD6-4419-BF7B-97F97E83D4A9}"/>
    <dgm:cxn modelId="{CDF3DB04-904E-408C-B4C1-173677BBA4F6}" type="presOf" srcId="{C4290BED-7260-403A-92EF-C43EE3A33444}" destId="{78FAE01D-C99E-401B-9F00-92A8B840D561}" srcOrd="0" destOrd="0" presId="urn:microsoft.com/office/officeart/2005/8/layout/process5"/>
    <dgm:cxn modelId="{4236C601-7303-41BC-A524-A8EB8917CA4B}" type="presOf" srcId="{05880CFB-1D36-45E3-A216-2DD2A76CF52C}" destId="{C7573516-AD6A-43AC-9AB6-333F541BB073}" srcOrd="0" destOrd="0" presId="urn:microsoft.com/office/officeart/2005/8/layout/process5"/>
    <dgm:cxn modelId="{01F9241C-C112-4CBD-941A-C24C030FC8ED}" type="presOf" srcId="{F435CA1E-3EC7-4F40-ACF8-3AF62B512A3B}" destId="{63C647CF-5D9C-4BF0-B4EC-652F2CA9C436}" srcOrd="0" destOrd="0" presId="urn:microsoft.com/office/officeart/2005/8/layout/process5"/>
    <dgm:cxn modelId="{813EC5A4-52FE-4279-81F2-5626024173F7}" type="presOf" srcId="{2A543457-BB18-451E-BD3E-2C5692B63427}" destId="{E4416027-269B-421F-AA19-F82C909CB313}" srcOrd="0" destOrd="0" presId="urn:microsoft.com/office/officeart/2005/8/layout/process5"/>
    <dgm:cxn modelId="{6C51EF46-503E-4518-9C94-979317458243}" srcId="{EC8F2A8A-385F-49C9-8116-8C7717CAE9AB}" destId="{06F92C51-1E9C-4D7B-8015-CE0E1457D4E9}" srcOrd="1" destOrd="0" parTransId="{FCF168F5-BDEA-4049-8234-C507BC17AF92}" sibTransId="{24B4990D-4439-403D-847D-4654D373CA4D}"/>
    <dgm:cxn modelId="{1124A12B-F8E2-4F74-96EB-AF7146E5E00B}" type="presOf" srcId="{CE951EF6-1968-4743-B62A-320F3FCE7210}" destId="{96D9272A-4AD6-4122-92E5-41C835C35BE2}" srcOrd="1" destOrd="0" presId="urn:microsoft.com/office/officeart/2005/8/layout/process5"/>
    <dgm:cxn modelId="{365B1601-7F65-4F3C-9716-4E21DC2FCBA6}" type="presOf" srcId="{E0E5C39B-90BA-4C91-A687-892C5B190CF3}" destId="{A68A5913-EC1C-497F-8737-8225012AA5BD}" srcOrd="1" destOrd="0" presId="urn:microsoft.com/office/officeart/2005/8/layout/process5"/>
    <dgm:cxn modelId="{C1EFFD74-3D9E-442F-A34B-1DF261DE942A}" type="presOf" srcId="{24B4990D-4439-403D-847D-4654D373CA4D}" destId="{7898C570-DD0C-49D8-9DF6-BC165A14530A}" srcOrd="0" destOrd="0" presId="urn:microsoft.com/office/officeart/2005/8/layout/process5"/>
    <dgm:cxn modelId="{6FA66119-5DB5-4AA4-9F4F-43039940BDCD}" type="presOf" srcId="{04E75510-0DD1-4A13-8738-29DC87F1C4BC}" destId="{99D525DB-8BA2-4D6A-9D36-4C140A9EA81C}" srcOrd="0" destOrd="0" presId="urn:microsoft.com/office/officeart/2005/8/layout/process5"/>
    <dgm:cxn modelId="{6DF14C88-68A5-48A4-BEFB-0A50AFA1AAEB}" type="presOf" srcId="{3ADA2F37-BAD6-4419-BF7B-97F97E83D4A9}" destId="{6319F187-2A32-43D9-A5E9-3B5FA5BEEDE2}" srcOrd="0" destOrd="0" presId="urn:microsoft.com/office/officeart/2005/8/layout/process5"/>
    <dgm:cxn modelId="{83C9C42E-429D-4D59-8E4D-9EE048082278}" type="presOf" srcId="{3ADA2F37-BAD6-4419-BF7B-97F97E83D4A9}" destId="{B78770C5-6C55-476A-B273-5D38D5FCF415}" srcOrd="1" destOrd="0" presId="urn:microsoft.com/office/officeart/2005/8/layout/process5"/>
    <dgm:cxn modelId="{28A2CA43-A18B-4446-AC7A-0C48C6763360}" type="presOf" srcId="{644C109E-0A36-4935-B5D5-EEC8778E4442}" destId="{E1576FDB-F8F2-4259-ACE8-1315BC127357}" srcOrd="0" destOrd="0" presId="urn:microsoft.com/office/officeart/2005/8/layout/process5"/>
    <dgm:cxn modelId="{E10C3236-0284-49D3-BB21-A8AFCF2B68DA}" srcId="{EC8F2A8A-385F-49C9-8116-8C7717CAE9AB}" destId="{C4290BED-7260-403A-92EF-C43EE3A33444}" srcOrd="0" destOrd="0" parTransId="{F079CA93-1835-474A-B2F1-16498941F637}" sibTransId="{CE951EF6-1968-4743-B62A-320F3FCE7210}"/>
    <dgm:cxn modelId="{97F7C56B-98D3-427C-B7EC-04EA16ADBCC0}" srcId="{EC8F2A8A-385F-49C9-8116-8C7717CAE9AB}" destId="{644C109E-0A36-4935-B5D5-EEC8778E4442}" srcOrd="3" destOrd="0" parTransId="{93E06F34-31EE-489F-854D-52CDA0C9D3B2}" sibTransId="{2A543457-BB18-451E-BD3E-2C5692B63427}"/>
    <dgm:cxn modelId="{C0A17FFE-B085-43B6-9464-B84A890CD204}" type="presOf" srcId="{019B6B44-442F-406A-9A27-E726818EDF63}" destId="{FC061BB6-4386-4944-8E93-C2FD8342698E}" srcOrd="0" destOrd="0" presId="urn:microsoft.com/office/officeart/2005/8/layout/process5"/>
    <dgm:cxn modelId="{F14BA4DE-E901-4447-B264-7FFEAC49F97B}" type="presOf" srcId="{2A543457-BB18-451E-BD3E-2C5692B63427}" destId="{ABDC317C-1E11-4AA1-AB6D-63D6C4C03E9A}" srcOrd="1" destOrd="0" presId="urn:microsoft.com/office/officeart/2005/8/layout/process5"/>
    <dgm:cxn modelId="{188EDA74-8C3C-40B8-BBA2-49643F522E09}" type="presOf" srcId="{EC8F2A8A-385F-49C9-8116-8C7717CAE9AB}" destId="{EF6B3B3E-E69F-4DC6-BACB-8423741EBB0F}" srcOrd="0" destOrd="0" presId="urn:microsoft.com/office/officeart/2005/8/layout/process5"/>
    <dgm:cxn modelId="{CC0B9BA2-C6F8-45A3-B75A-AD85153B59A1}" type="presOf" srcId="{CE951EF6-1968-4743-B62A-320F3FCE7210}" destId="{1C20E7E1-B861-46FA-89FB-04AF53D19429}" srcOrd="0" destOrd="0" presId="urn:microsoft.com/office/officeart/2005/8/layout/process5"/>
    <dgm:cxn modelId="{ED4B6010-0C3C-460F-A0AC-D74313B6CB72}" srcId="{EC8F2A8A-385F-49C9-8116-8C7717CAE9AB}" destId="{04E75510-0DD1-4A13-8738-29DC87F1C4BC}" srcOrd="5" destOrd="0" parTransId="{F590BBBA-3057-44AB-9D8B-A93D195E0F21}" sibTransId="{F435CA1E-3EC7-4F40-ACF8-3AF62B512A3B}"/>
    <dgm:cxn modelId="{699AE5AC-B8EE-491B-95CC-CBE83DFA4AF8}" srcId="{EC8F2A8A-385F-49C9-8116-8C7717CAE9AB}" destId="{05880CFB-1D36-45E3-A216-2DD2A76CF52C}" srcOrd="2" destOrd="0" parTransId="{71C2EDD9-4B18-4527-80EB-4C65684D5EC4}" sibTransId="{E0E5C39B-90BA-4C91-A687-892C5B190CF3}"/>
    <dgm:cxn modelId="{CF7D3F89-FA54-4194-B819-BB1863AC5D45}" type="presOf" srcId="{5F7303DE-3AB2-4D2C-A5B1-89DEA4A97B3D}" destId="{3355C1BA-1B71-49DC-B66E-A3DFC7D244F7}" srcOrd="0" destOrd="0" presId="urn:microsoft.com/office/officeart/2005/8/layout/process5"/>
    <dgm:cxn modelId="{99A747B7-C434-4811-82E6-201CA1840425}" type="presParOf" srcId="{EF6B3B3E-E69F-4DC6-BACB-8423741EBB0F}" destId="{78FAE01D-C99E-401B-9F00-92A8B840D561}" srcOrd="0" destOrd="0" presId="urn:microsoft.com/office/officeart/2005/8/layout/process5"/>
    <dgm:cxn modelId="{4AA8112B-7185-4AC6-82EE-A2B346DD5F01}" type="presParOf" srcId="{EF6B3B3E-E69F-4DC6-BACB-8423741EBB0F}" destId="{1C20E7E1-B861-46FA-89FB-04AF53D19429}" srcOrd="1" destOrd="0" presId="urn:microsoft.com/office/officeart/2005/8/layout/process5"/>
    <dgm:cxn modelId="{9A2D58D0-CEAC-4414-AF2F-E5D0ACC6B580}" type="presParOf" srcId="{1C20E7E1-B861-46FA-89FB-04AF53D19429}" destId="{96D9272A-4AD6-4122-92E5-41C835C35BE2}" srcOrd="0" destOrd="0" presId="urn:microsoft.com/office/officeart/2005/8/layout/process5"/>
    <dgm:cxn modelId="{FF111A83-3132-4D16-8CC6-5A0D891B785B}" type="presParOf" srcId="{EF6B3B3E-E69F-4DC6-BACB-8423741EBB0F}" destId="{4CFD68F7-BD2F-4F54-9A7F-9BC0F9283BCB}" srcOrd="2" destOrd="0" presId="urn:microsoft.com/office/officeart/2005/8/layout/process5"/>
    <dgm:cxn modelId="{A3B3C6F1-FF9D-46B7-AF0C-722F742B4E2C}" type="presParOf" srcId="{EF6B3B3E-E69F-4DC6-BACB-8423741EBB0F}" destId="{7898C570-DD0C-49D8-9DF6-BC165A14530A}" srcOrd="3" destOrd="0" presId="urn:microsoft.com/office/officeart/2005/8/layout/process5"/>
    <dgm:cxn modelId="{4DD47774-DDC3-4E7A-B502-17BEF1366CD7}" type="presParOf" srcId="{7898C570-DD0C-49D8-9DF6-BC165A14530A}" destId="{6EFCC3EC-E1A5-4325-9A41-BF8781056215}" srcOrd="0" destOrd="0" presId="urn:microsoft.com/office/officeart/2005/8/layout/process5"/>
    <dgm:cxn modelId="{64E78656-5992-4521-80F0-906EE05A453F}" type="presParOf" srcId="{EF6B3B3E-E69F-4DC6-BACB-8423741EBB0F}" destId="{C7573516-AD6A-43AC-9AB6-333F541BB073}" srcOrd="4" destOrd="0" presId="urn:microsoft.com/office/officeart/2005/8/layout/process5"/>
    <dgm:cxn modelId="{EAA38F59-0A20-4A48-9BD0-6ABD00BF4B40}" type="presParOf" srcId="{EF6B3B3E-E69F-4DC6-BACB-8423741EBB0F}" destId="{C844DEAF-2913-407F-9B3B-5E1C708B9722}" srcOrd="5" destOrd="0" presId="urn:microsoft.com/office/officeart/2005/8/layout/process5"/>
    <dgm:cxn modelId="{B99AFF70-6DA0-4ADD-81EF-4BD8E430C4E4}" type="presParOf" srcId="{C844DEAF-2913-407F-9B3B-5E1C708B9722}" destId="{A68A5913-EC1C-497F-8737-8225012AA5BD}" srcOrd="0" destOrd="0" presId="urn:microsoft.com/office/officeart/2005/8/layout/process5"/>
    <dgm:cxn modelId="{26224516-05EC-4A22-9717-3680D668895A}" type="presParOf" srcId="{EF6B3B3E-E69F-4DC6-BACB-8423741EBB0F}" destId="{E1576FDB-F8F2-4259-ACE8-1315BC127357}" srcOrd="6" destOrd="0" presId="urn:microsoft.com/office/officeart/2005/8/layout/process5"/>
    <dgm:cxn modelId="{C7DED449-C113-4944-8056-46AF79488B25}" type="presParOf" srcId="{EF6B3B3E-E69F-4DC6-BACB-8423741EBB0F}" destId="{E4416027-269B-421F-AA19-F82C909CB313}" srcOrd="7" destOrd="0" presId="urn:microsoft.com/office/officeart/2005/8/layout/process5"/>
    <dgm:cxn modelId="{CA2715EF-9344-47BA-83B0-A63BE5229A40}" type="presParOf" srcId="{E4416027-269B-421F-AA19-F82C909CB313}" destId="{ABDC317C-1E11-4AA1-AB6D-63D6C4C03E9A}" srcOrd="0" destOrd="0" presId="urn:microsoft.com/office/officeart/2005/8/layout/process5"/>
    <dgm:cxn modelId="{FEB65D6A-C26E-4814-A75E-FE28DDD41EA9}" type="presParOf" srcId="{EF6B3B3E-E69F-4DC6-BACB-8423741EBB0F}" destId="{FC061BB6-4386-4944-8E93-C2FD8342698E}" srcOrd="8" destOrd="0" presId="urn:microsoft.com/office/officeart/2005/8/layout/process5"/>
    <dgm:cxn modelId="{9D13BF91-15FB-421B-8A90-B6FCDFEBB799}" type="presParOf" srcId="{EF6B3B3E-E69F-4DC6-BACB-8423741EBB0F}" destId="{6319F187-2A32-43D9-A5E9-3B5FA5BEEDE2}" srcOrd="9" destOrd="0" presId="urn:microsoft.com/office/officeart/2005/8/layout/process5"/>
    <dgm:cxn modelId="{AC8DE7CC-9513-4B31-A03C-353733A593B3}" type="presParOf" srcId="{6319F187-2A32-43D9-A5E9-3B5FA5BEEDE2}" destId="{B78770C5-6C55-476A-B273-5D38D5FCF415}" srcOrd="0" destOrd="0" presId="urn:microsoft.com/office/officeart/2005/8/layout/process5"/>
    <dgm:cxn modelId="{F5947C68-173B-473C-A63C-2790E93265BE}" type="presParOf" srcId="{EF6B3B3E-E69F-4DC6-BACB-8423741EBB0F}" destId="{99D525DB-8BA2-4D6A-9D36-4C140A9EA81C}" srcOrd="10" destOrd="0" presId="urn:microsoft.com/office/officeart/2005/8/layout/process5"/>
    <dgm:cxn modelId="{6A58BAFA-1C0D-448C-8DD8-E4E1ED5FB528}" type="presParOf" srcId="{EF6B3B3E-E69F-4DC6-BACB-8423741EBB0F}" destId="{63C647CF-5D9C-4BF0-B4EC-652F2CA9C436}" srcOrd="11" destOrd="0" presId="urn:microsoft.com/office/officeart/2005/8/layout/process5"/>
    <dgm:cxn modelId="{344870AF-D019-4BC2-861C-4C4C0012F7C2}" type="presParOf" srcId="{63C647CF-5D9C-4BF0-B4EC-652F2CA9C436}" destId="{4286904B-3878-405B-B50C-47864DF69C4C}" srcOrd="0" destOrd="0" presId="urn:microsoft.com/office/officeart/2005/8/layout/process5"/>
    <dgm:cxn modelId="{5A852826-4416-4182-9011-881046AB4076}" type="presParOf" srcId="{EF6B3B3E-E69F-4DC6-BACB-8423741EBB0F}" destId="{3355C1BA-1B71-49DC-B66E-A3DFC7D244F7}" srcOrd="12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5223C-019A-44BF-83E7-752E07CA4882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B5817D-8B6A-4657-9F99-E04C4E6AF6F9}">
      <dgm:prSet phldrT="[Text]"/>
      <dgm:spPr/>
      <dgm:t>
        <a:bodyPr/>
        <a:lstStyle/>
        <a:p>
          <a:r>
            <a:rPr lang="en-US"/>
            <a:t>Input Citra</a:t>
          </a:r>
        </a:p>
      </dgm:t>
    </dgm:pt>
    <dgm:pt modelId="{A11954B2-A362-4FA7-A6D4-E1CABD0BFB8A}" type="parTrans" cxnId="{5D1BDB62-D76C-4328-9E50-BB8DB6FACC0E}">
      <dgm:prSet/>
      <dgm:spPr/>
      <dgm:t>
        <a:bodyPr/>
        <a:lstStyle/>
        <a:p>
          <a:endParaRPr lang="en-US"/>
        </a:p>
      </dgm:t>
    </dgm:pt>
    <dgm:pt modelId="{FD73EA52-BBF0-4E51-A250-E974E2D06D42}" type="sibTrans" cxnId="{5D1BDB62-D76C-4328-9E50-BB8DB6FACC0E}">
      <dgm:prSet/>
      <dgm:spPr/>
      <dgm:t>
        <a:bodyPr/>
        <a:lstStyle/>
        <a:p>
          <a:endParaRPr lang="en-US"/>
        </a:p>
      </dgm:t>
    </dgm:pt>
    <dgm:pt modelId="{11D1EC67-6E37-4579-ABFE-8445E65DFB37}">
      <dgm:prSet/>
      <dgm:spPr/>
      <dgm:t>
        <a:bodyPr/>
        <a:lstStyle/>
        <a:p>
          <a:r>
            <a:rPr lang="en-US" i="1"/>
            <a:t>Thresholding</a:t>
          </a:r>
          <a:r>
            <a:rPr lang="en-US"/>
            <a:t> Adaptif</a:t>
          </a:r>
        </a:p>
      </dgm:t>
    </dgm:pt>
    <dgm:pt modelId="{1A5A262D-FC82-44FF-B66B-F885A9A00247}" type="parTrans" cxnId="{FBC04B69-254E-48A1-B674-ACDAD827F9E4}">
      <dgm:prSet/>
      <dgm:spPr/>
      <dgm:t>
        <a:bodyPr/>
        <a:lstStyle/>
        <a:p>
          <a:endParaRPr lang="en-US"/>
        </a:p>
      </dgm:t>
    </dgm:pt>
    <dgm:pt modelId="{6A93970A-865A-4E35-9087-A9244E6F2C3A}" type="sibTrans" cxnId="{FBC04B69-254E-48A1-B674-ACDAD827F9E4}">
      <dgm:prSet/>
      <dgm:spPr/>
      <dgm:t>
        <a:bodyPr/>
        <a:lstStyle/>
        <a:p>
          <a:endParaRPr lang="en-US"/>
        </a:p>
      </dgm:t>
    </dgm:pt>
    <dgm:pt modelId="{43BE0A30-9F97-4211-ADC6-DB4058D452EB}">
      <dgm:prSet/>
      <dgm:spPr/>
      <dgm:t>
        <a:bodyPr/>
        <a:lstStyle/>
        <a:p>
          <a:r>
            <a:rPr lang="en-US"/>
            <a:t>Analisis komponen terhubung</a:t>
          </a:r>
        </a:p>
      </dgm:t>
    </dgm:pt>
    <dgm:pt modelId="{28CDEF99-4529-442C-A727-8261A036B499}" type="parTrans" cxnId="{05EB87BE-24C8-43E1-9AB9-FB24BD909F8C}">
      <dgm:prSet/>
      <dgm:spPr/>
      <dgm:t>
        <a:bodyPr/>
        <a:lstStyle/>
        <a:p>
          <a:endParaRPr lang="en-US"/>
        </a:p>
      </dgm:t>
    </dgm:pt>
    <dgm:pt modelId="{F9FD4D2B-9BFD-4BF1-A0E2-D0C4F5E350C2}" type="sibTrans" cxnId="{05EB87BE-24C8-43E1-9AB9-FB24BD909F8C}">
      <dgm:prSet/>
      <dgm:spPr/>
      <dgm:t>
        <a:bodyPr/>
        <a:lstStyle/>
        <a:p>
          <a:endParaRPr lang="en-US"/>
        </a:p>
      </dgm:t>
    </dgm:pt>
    <dgm:pt modelId="{7D92BB03-D445-4D25-8DA4-3F138C155B82}">
      <dgm:prSet/>
      <dgm:spPr/>
      <dgm:t>
        <a:bodyPr/>
        <a:lstStyle/>
        <a:p>
          <a:r>
            <a:rPr lang="en-US"/>
            <a:t>Pencarian garis-garis teks dan kata</a:t>
          </a:r>
        </a:p>
      </dgm:t>
    </dgm:pt>
    <dgm:pt modelId="{4B0B16BE-DBBA-49F7-8AAB-D82D9097E1AB}" type="parTrans" cxnId="{21470660-476B-4BE6-8BA8-0E9BD07525B7}">
      <dgm:prSet/>
      <dgm:spPr/>
      <dgm:t>
        <a:bodyPr/>
        <a:lstStyle/>
        <a:p>
          <a:endParaRPr lang="en-US"/>
        </a:p>
      </dgm:t>
    </dgm:pt>
    <dgm:pt modelId="{72AD8486-690F-42BD-92E1-D4FBCE29BF82}" type="sibTrans" cxnId="{21470660-476B-4BE6-8BA8-0E9BD07525B7}">
      <dgm:prSet/>
      <dgm:spPr/>
      <dgm:t>
        <a:bodyPr/>
        <a:lstStyle/>
        <a:p>
          <a:endParaRPr lang="en-US"/>
        </a:p>
      </dgm:t>
    </dgm:pt>
    <dgm:pt modelId="{C6056B6E-66DE-4FF8-BB3E-7BE109403911}">
      <dgm:prSet/>
      <dgm:spPr/>
      <dgm:t>
        <a:bodyPr/>
        <a:lstStyle/>
        <a:p>
          <a:r>
            <a:rPr lang="en-US"/>
            <a:t>Penengalan kata tahap 1</a:t>
          </a:r>
        </a:p>
      </dgm:t>
    </dgm:pt>
    <dgm:pt modelId="{87F99446-BD2F-4F62-A5A0-FDB2BD173A0C}" type="parTrans" cxnId="{7B42477F-F7F3-4A25-9FA1-3EB9C22F6603}">
      <dgm:prSet/>
      <dgm:spPr/>
      <dgm:t>
        <a:bodyPr/>
        <a:lstStyle/>
        <a:p>
          <a:endParaRPr lang="en-US"/>
        </a:p>
      </dgm:t>
    </dgm:pt>
    <dgm:pt modelId="{68ADF923-DAB4-46E9-8F0F-24B82246255D}" type="sibTrans" cxnId="{7B42477F-F7F3-4A25-9FA1-3EB9C22F6603}">
      <dgm:prSet/>
      <dgm:spPr/>
      <dgm:t>
        <a:bodyPr/>
        <a:lstStyle/>
        <a:p>
          <a:endParaRPr lang="en-US"/>
        </a:p>
      </dgm:t>
    </dgm:pt>
    <dgm:pt modelId="{A2AE7069-50EB-4E68-A20E-B268FE286484}">
      <dgm:prSet/>
      <dgm:spPr/>
      <dgm:t>
        <a:bodyPr/>
        <a:lstStyle/>
        <a:p>
          <a:r>
            <a:rPr lang="en-US"/>
            <a:t>Pengenalan kata tahap 2</a:t>
          </a:r>
        </a:p>
      </dgm:t>
    </dgm:pt>
    <dgm:pt modelId="{DB646EE5-0CF5-4D74-9708-EFA01F2F8920}" type="parTrans" cxnId="{03EBA264-E748-4EE3-8014-66483F554A47}">
      <dgm:prSet/>
      <dgm:spPr/>
      <dgm:t>
        <a:bodyPr/>
        <a:lstStyle/>
        <a:p>
          <a:endParaRPr lang="en-US"/>
        </a:p>
      </dgm:t>
    </dgm:pt>
    <dgm:pt modelId="{8156C4D6-8C74-4B78-838D-8163D9179875}" type="sibTrans" cxnId="{03EBA264-E748-4EE3-8014-66483F554A47}">
      <dgm:prSet/>
      <dgm:spPr/>
      <dgm:t>
        <a:bodyPr/>
        <a:lstStyle/>
        <a:p>
          <a:endParaRPr lang="en-US"/>
        </a:p>
      </dgm:t>
    </dgm:pt>
    <dgm:pt modelId="{11999221-B616-4A84-8316-BF840843CD20}">
      <dgm:prSet/>
      <dgm:spPr/>
      <dgm:t>
        <a:bodyPr/>
        <a:lstStyle/>
        <a:p>
          <a:r>
            <a:rPr lang="en-US"/>
            <a:t>Output</a:t>
          </a:r>
        </a:p>
      </dgm:t>
    </dgm:pt>
    <dgm:pt modelId="{3EAF1C00-456C-439F-B93F-A1483688C49F}" type="parTrans" cxnId="{F04CA98B-7871-4F6C-A2C1-8BA06F2F6567}">
      <dgm:prSet/>
      <dgm:spPr/>
      <dgm:t>
        <a:bodyPr/>
        <a:lstStyle/>
        <a:p>
          <a:endParaRPr lang="en-US"/>
        </a:p>
      </dgm:t>
    </dgm:pt>
    <dgm:pt modelId="{8A2E48CD-90A3-4D50-854E-7176A387F2FF}" type="sibTrans" cxnId="{F04CA98B-7871-4F6C-A2C1-8BA06F2F6567}">
      <dgm:prSet/>
      <dgm:spPr/>
      <dgm:t>
        <a:bodyPr/>
        <a:lstStyle/>
        <a:p>
          <a:endParaRPr lang="en-US"/>
        </a:p>
      </dgm:t>
    </dgm:pt>
    <dgm:pt modelId="{429D41B8-0283-4B1B-8B8D-23E238E38597}" type="pres">
      <dgm:prSet presAssocID="{A105223C-019A-44BF-83E7-752E07CA48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27C0D-3AB1-414F-AE4A-BEE462050732}" type="pres">
      <dgm:prSet presAssocID="{74B5817D-8B6A-4657-9F99-E04C4E6AF6F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F78FE-7A93-4081-9A13-4959F1F912F9}" type="pres">
      <dgm:prSet presAssocID="{FD73EA52-BBF0-4E51-A250-E974E2D06D4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ADACDB43-0F5E-4A3F-8AC0-5F2F99FADFDC}" type="pres">
      <dgm:prSet presAssocID="{FD73EA52-BBF0-4E51-A250-E974E2D06D4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34910B9-0085-4690-9B46-29DE22DB7B09}" type="pres">
      <dgm:prSet presAssocID="{11D1EC67-6E37-4579-ABFE-8445E65DFB3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B6F777-E9D9-4BE3-B5B9-52BBF75E67C5}" type="pres">
      <dgm:prSet presAssocID="{6A93970A-865A-4E35-9087-A9244E6F2C3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0DDF10F-27FA-441A-9B99-AF4AE3206CDF}" type="pres">
      <dgm:prSet presAssocID="{6A93970A-865A-4E35-9087-A9244E6F2C3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4D82DC94-1C9B-4531-9B1E-55AF18FC34EF}" type="pres">
      <dgm:prSet presAssocID="{43BE0A30-9F97-4211-ADC6-DB4058D452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86A6E-9AA1-4508-8EF6-1B1AA57FA18B}" type="pres">
      <dgm:prSet presAssocID="{F9FD4D2B-9BFD-4BF1-A0E2-D0C4F5E350C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CF4D33FF-645D-4BAF-B9B7-8D2E1339689F}" type="pres">
      <dgm:prSet presAssocID="{F9FD4D2B-9BFD-4BF1-A0E2-D0C4F5E350C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5E09332-EAFE-485B-A1EB-8623E523E662}" type="pres">
      <dgm:prSet presAssocID="{7D92BB03-D445-4D25-8DA4-3F138C155B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A854-24A0-4F8D-8079-52E864BAA7F5}" type="pres">
      <dgm:prSet presAssocID="{72AD8486-690F-42BD-92E1-D4FBCE29BF8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E8393771-FD81-422D-BF1D-974AB7F0546A}" type="pres">
      <dgm:prSet presAssocID="{72AD8486-690F-42BD-92E1-D4FBCE29BF8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AEF247C-02C5-4B67-A6F5-9E67D8199475}" type="pres">
      <dgm:prSet presAssocID="{C6056B6E-66DE-4FF8-BB3E-7BE10940391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551B-80DD-4B80-BF87-753514B46E22}" type="pres">
      <dgm:prSet presAssocID="{68ADF923-DAB4-46E9-8F0F-24B82246255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F8389710-3238-4ACB-96B8-319F20DA922D}" type="pres">
      <dgm:prSet presAssocID="{68ADF923-DAB4-46E9-8F0F-24B82246255D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243D5E6-3504-489D-B817-28D43C91A5A9}" type="pres">
      <dgm:prSet presAssocID="{A2AE7069-50EB-4E68-A20E-B268FE28648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EA186-FD02-442A-ADB2-46AFB374C2A8}" type="pres">
      <dgm:prSet presAssocID="{8156C4D6-8C74-4B78-838D-8163D9179875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8CF50BD-6825-4AC1-9559-42BD5BD9E3A0}" type="pres">
      <dgm:prSet presAssocID="{8156C4D6-8C74-4B78-838D-8163D917987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ED3E338-5570-47A2-8993-CD04FFCC7BCF}" type="pres">
      <dgm:prSet presAssocID="{11999221-B616-4A84-8316-BF840843CD2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211E7F-9B80-4B27-80CA-74C01254A5EB}" type="presOf" srcId="{11D1EC67-6E37-4579-ABFE-8445E65DFB37}" destId="{C34910B9-0085-4690-9B46-29DE22DB7B09}" srcOrd="0" destOrd="0" presId="urn:microsoft.com/office/officeart/2005/8/layout/process5"/>
    <dgm:cxn modelId="{FBC04B69-254E-48A1-B674-ACDAD827F9E4}" srcId="{A105223C-019A-44BF-83E7-752E07CA4882}" destId="{11D1EC67-6E37-4579-ABFE-8445E65DFB37}" srcOrd="1" destOrd="0" parTransId="{1A5A262D-FC82-44FF-B66B-F885A9A00247}" sibTransId="{6A93970A-865A-4E35-9087-A9244E6F2C3A}"/>
    <dgm:cxn modelId="{D5ECA532-9846-4CB0-ACF9-68CB294E354A}" type="presOf" srcId="{8156C4D6-8C74-4B78-838D-8163D9179875}" destId="{446EA186-FD02-442A-ADB2-46AFB374C2A8}" srcOrd="0" destOrd="0" presId="urn:microsoft.com/office/officeart/2005/8/layout/process5"/>
    <dgm:cxn modelId="{07DBD2D3-034E-44B2-A893-8A8646264169}" type="presOf" srcId="{43BE0A30-9F97-4211-ADC6-DB4058D452EB}" destId="{4D82DC94-1C9B-4531-9B1E-55AF18FC34EF}" srcOrd="0" destOrd="0" presId="urn:microsoft.com/office/officeart/2005/8/layout/process5"/>
    <dgm:cxn modelId="{03EBA264-E748-4EE3-8014-66483F554A47}" srcId="{A105223C-019A-44BF-83E7-752E07CA4882}" destId="{A2AE7069-50EB-4E68-A20E-B268FE286484}" srcOrd="5" destOrd="0" parTransId="{DB646EE5-0CF5-4D74-9708-EFA01F2F8920}" sibTransId="{8156C4D6-8C74-4B78-838D-8163D9179875}"/>
    <dgm:cxn modelId="{635F4E50-4139-49D6-A0F4-C9AEB35C2608}" type="presOf" srcId="{A2AE7069-50EB-4E68-A20E-B268FE286484}" destId="{6243D5E6-3504-489D-B817-28D43C91A5A9}" srcOrd="0" destOrd="0" presId="urn:microsoft.com/office/officeart/2005/8/layout/process5"/>
    <dgm:cxn modelId="{06087F66-AB81-4574-8770-2B0AC83DF5B0}" type="presOf" srcId="{F9FD4D2B-9BFD-4BF1-A0E2-D0C4F5E350C2}" destId="{2DD86A6E-9AA1-4508-8EF6-1B1AA57FA18B}" srcOrd="0" destOrd="0" presId="urn:microsoft.com/office/officeart/2005/8/layout/process5"/>
    <dgm:cxn modelId="{7B42477F-F7F3-4A25-9FA1-3EB9C22F6603}" srcId="{A105223C-019A-44BF-83E7-752E07CA4882}" destId="{C6056B6E-66DE-4FF8-BB3E-7BE109403911}" srcOrd="4" destOrd="0" parTransId="{87F99446-BD2F-4F62-A5A0-FDB2BD173A0C}" sibTransId="{68ADF923-DAB4-46E9-8F0F-24B82246255D}"/>
    <dgm:cxn modelId="{6333F16E-8156-42A7-8906-5F2572BBA40B}" type="presOf" srcId="{A105223C-019A-44BF-83E7-752E07CA4882}" destId="{429D41B8-0283-4B1B-8B8D-23E238E38597}" srcOrd="0" destOrd="0" presId="urn:microsoft.com/office/officeart/2005/8/layout/process5"/>
    <dgm:cxn modelId="{45B4D304-594F-4125-9A54-42C6BF760A07}" type="presOf" srcId="{68ADF923-DAB4-46E9-8F0F-24B82246255D}" destId="{D076551B-80DD-4B80-BF87-753514B46E22}" srcOrd="0" destOrd="0" presId="urn:microsoft.com/office/officeart/2005/8/layout/process5"/>
    <dgm:cxn modelId="{335B3EE5-9391-42BB-AC06-5E2F30BD5C81}" type="presOf" srcId="{7D92BB03-D445-4D25-8DA4-3F138C155B82}" destId="{25E09332-EAFE-485B-A1EB-8623E523E662}" srcOrd="0" destOrd="0" presId="urn:microsoft.com/office/officeart/2005/8/layout/process5"/>
    <dgm:cxn modelId="{1AA68158-83A3-4C54-9FF0-46AE102271C7}" type="presOf" srcId="{C6056B6E-66DE-4FF8-BB3E-7BE109403911}" destId="{5AEF247C-02C5-4B67-A6F5-9E67D8199475}" srcOrd="0" destOrd="0" presId="urn:microsoft.com/office/officeart/2005/8/layout/process5"/>
    <dgm:cxn modelId="{F04CA98B-7871-4F6C-A2C1-8BA06F2F6567}" srcId="{A105223C-019A-44BF-83E7-752E07CA4882}" destId="{11999221-B616-4A84-8316-BF840843CD20}" srcOrd="6" destOrd="0" parTransId="{3EAF1C00-456C-439F-B93F-A1483688C49F}" sibTransId="{8A2E48CD-90A3-4D50-854E-7176A387F2FF}"/>
    <dgm:cxn modelId="{EBBFD625-38B9-4E77-906C-7D7DC6AC1149}" type="presOf" srcId="{72AD8486-690F-42BD-92E1-D4FBCE29BF82}" destId="{D070A854-24A0-4F8D-8079-52E864BAA7F5}" srcOrd="0" destOrd="0" presId="urn:microsoft.com/office/officeart/2005/8/layout/process5"/>
    <dgm:cxn modelId="{625B45BE-B48D-4F33-B68F-D2C210E1A19A}" type="presOf" srcId="{8156C4D6-8C74-4B78-838D-8163D9179875}" destId="{C8CF50BD-6825-4AC1-9559-42BD5BD9E3A0}" srcOrd="1" destOrd="0" presId="urn:microsoft.com/office/officeart/2005/8/layout/process5"/>
    <dgm:cxn modelId="{05EB87BE-24C8-43E1-9AB9-FB24BD909F8C}" srcId="{A105223C-019A-44BF-83E7-752E07CA4882}" destId="{43BE0A30-9F97-4211-ADC6-DB4058D452EB}" srcOrd="2" destOrd="0" parTransId="{28CDEF99-4529-442C-A727-8261A036B499}" sibTransId="{F9FD4D2B-9BFD-4BF1-A0E2-D0C4F5E350C2}"/>
    <dgm:cxn modelId="{1A1A9AE4-C541-4E37-8F53-4ADDDE22E0D5}" type="presOf" srcId="{6A93970A-865A-4E35-9087-A9244E6F2C3A}" destId="{90DDF10F-27FA-441A-9B99-AF4AE3206CDF}" srcOrd="1" destOrd="0" presId="urn:microsoft.com/office/officeart/2005/8/layout/process5"/>
    <dgm:cxn modelId="{26C6BA42-50E3-4E77-A64B-9134DBA931A3}" type="presOf" srcId="{72AD8486-690F-42BD-92E1-D4FBCE29BF82}" destId="{E8393771-FD81-422D-BF1D-974AB7F0546A}" srcOrd="1" destOrd="0" presId="urn:microsoft.com/office/officeart/2005/8/layout/process5"/>
    <dgm:cxn modelId="{CEBFAA2C-5D3A-482D-B34C-0B04BD7E4218}" type="presOf" srcId="{FD73EA52-BBF0-4E51-A250-E974E2D06D42}" destId="{041F78FE-7A93-4081-9A13-4959F1F912F9}" srcOrd="0" destOrd="0" presId="urn:microsoft.com/office/officeart/2005/8/layout/process5"/>
    <dgm:cxn modelId="{55217A10-1A69-458F-8FCD-D5FC4DF20432}" type="presOf" srcId="{74B5817D-8B6A-4657-9F99-E04C4E6AF6F9}" destId="{8B327C0D-3AB1-414F-AE4A-BEE462050732}" srcOrd="0" destOrd="0" presId="urn:microsoft.com/office/officeart/2005/8/layout/process5"/>
    <dgm:cxn modelId="{0C446730-44B3-49F0-8AC7-FBE45333497D}" type="presOf" srcId="{F9FD4D2B-9BFD-4BF1-A0E2-D0C4F5E350C2}" destId="{CF4D33FF-645D-4BAF-B9B7-8D2E1339689F}" srcOrd="1" destOrd="0" presId="urn:microsoft.com/office/officeart/2005/8/layout/process5"/>
    <dgm:cxn modelId="{2299DBF6-5C88-4781-A587-8C0B9D31B85F}" type="presOf" srcId="{11999221-B616-4A84-8316-BF840843CD20}" destId="{AED3E338-5570-47A2-8993-CD04FFCC7BCF}" srcOrd="0" destOrd="0" presId="urn:microsoft.com/office/officeart/2005/8/layout/process5"/>
    <dgm:cxn modelId="{21470660-476B-4BE6-8BA8-0E9BD07525B7}" srcId="{A105223C-019A-44BF-83E7-752E07CA4882}" destId="{7D92BB03-D445-4D25-8DA4-3F138C155B82}" srcOrd="3" destOrd="0" parTransId="{4B0B16BE-DBBA-49F7-8AAB-D82D9097E1AB}" sibTransId="{72AD8486-690F-42BD-92E1-D4FBCE29BF82}"/>
    <dgm:cxn modelId="{7D3EB666-E714-4445-B099-40EFF327B953}" type="presOf" srcId="{FD73EA52-BBF0-4E51-A250-E974E2D06D42}" destId="{ADACDB43-0F5E-4A3F-8AC0-5F2F99FADFDC}" srcOrd="1" destOrd="0" presId="urn:microsoft.com/office/officeart/2005/8/layout/process5"/>
    <dgm:cxn modelId="{612F048C-BAAD-4FD4-B02B-FCA53AE7B3EA}" type="presOf" srcId="{68ADF923-DAB4-46E9-8F0F-24B82246255D}" destId="{F8389710-3238-4ACB-96B8-319F20DA922D}" srcOrd="1" destOrd="0" presId="urn:microsoft.com/office/officeart/2005/8/layout/process5"/>
    <dgm:cxn modelId="{3E109C94-2B72-4984-94DB-7E0498C4F699}" type="presOf" srcId="{6A93970A-865A-4E35-9087-A9244E6F2C3A}" destId="{89B6F777-E9D9-4BE3-B5B9-52BBF75E67C5}" srcOrd="0" destOrd="0" presId="urn:microsoft.com/office/officeart/2005/8/layout/process5"/>
    <dgm:cxn modelId="{5D1BDB62-D76C-4328-9E50-BB8DB6FACC0E}" srcId="{A105223C-019A-44BF-83E7-752E07CA4882}" destId="{74B5817D-8B6A-4657-9F99-E04C4E6AF6F9}" srcOrd="0" destOrd="0" parTransId="{A11954B2-A362-4FA7-A6D4-E1CABD0BFB8A}" sibTransId="{FD73EA52-BBF0-4E51-A250-E974E2D06D42}"/>
    <dgm:cxn modelId="{ED19C5BF-E19F-45AA-9D32-2C134C86A67A}" type="presParOf" srcId="{429D41B8-0283-4B1B-8B8D-23E238E38597}" destId="{8B327C0D-3AB1-414F-AE4A-BEE462050732}" srcOrd="0" destOrd="0" presId="urn:microsoft.com/office/officeart/2005/8/layout/process5"/>
    <dgm:cxn modelId="{C629A395-70EA-42C0-B362-2ABD752F5ACE}" type="presParOf" srcId="{429D41B8-0283-4B1B-8B8D-23E238E38597}" destId="{041F78FE-7A93-4081-9A13-4959F1F912F9}" srcOrd="1" destOrd="0" presId="urn:microsoft.com/office/officeart/2005/8/layout/process5"/>
    <dgm:cxn modelId="{8752A861-AB0D-4333-89AF-ECD83D50184C}" type="presParOf" srcId="{041F78FE-7A93-4081-9A13-4959F1F912F9}" destId="{ADACDB43-0F5E-4A3F-8AC0-5F2F99FADFDC}" srcOrd="0" destOrd="0" presId="urn:microsoft.com/office/officeart/2005/8/layout/process5"/>
    <dgm:cxn modelId="{7639D3F8-07B0-4350-B485-4E68952A1DA7}" type="presParOf" srcId="{429D41B8-0283-4B1B-8B8D-23E238E38597}" destId="{C34910B9-0085-4690-9B46-29DE22DB7B09}" srcOrd="2" destOrd="0" presId="urn:microsoft.com/office/officeart/2005/8/layout/process5"/>
    <dgm:cxn modelId="{9032E7F9-8C95-4FF3-9D52-3EAD016B6F63}" type="presParOf" srcId="{429D41B8-0283-4B1B-8B8D-23E238E38597}" destId="{89B6F777-E9D9-4BE3-B5B9-52BBF75E67C5}" srcOrd="3" destOrd="0" presId="urn:microsoft.com/office/officeart/2005/8/layout/process5"/>
    <dgm:cxn modelId="{550EDA07-12F1-4039-86E7-3721C821F26B}" type="presParOf" srcId="{89B6F777-E9D9-4BE3-B5B9-52BBF75E67C5}" destId="{90DDF10F-27FA-441A-9B99-AF4AE3206CDF}" srcOrd="0" destOrd="0" presId="urn:microsoft.com/office/officeart/2005/8/layout/process5"/>
    <dgm:cxn modelId="{8ECCE87D-1321-4B99-907C-90F8F17AF69A}" type="presParOf" srcId="{429D41B8-0283-4B1B-8B8D-23E238E38597}" destId="{4D82DC94-1C9B-4531-9B1E-55AF18FC34EF}" srcOrd="4" destOrd="0" presId="urn:microsoft.com/office/officeart/2005/8/layout/process5"/>
    <dgm:cxn modelId="{2EC9FD13-0C4A-4499-ACB7-0E4BDB4394C5}" type="presParOf" srcId="{429D41B8-0283-4B1B-8B8D-23E238E38597}" destId="{2DD86A6E-9AA1-4508-8EF6-1B1AA57FA18B}" srcOrd="5" destOrd="0" presId="urn:microsoft.com/office/officeart/2005/8/layout/process5"/>
    <dgm:cxn modelId="{1E19A0F7-F531-40FF-B1DE-29C45BA5EA57}" type="presParOf" srcId="{2DD86A6E-9AA1-4508-8EF6-1B1AA57FA18B}" destId="{CF4D33FF-645D-4BAF-B9B7-8D2E1339689F}" srcOrd="0" destOrd="0" presId="urn:microsoft.com/office/officeart/2005/8/layout/process5"/>
    <dgm:cxn modelId="{C8DC36D8-4050-4830-B39A-E32264A6998E}" type="presParOf" srcId="{429D41B8-0283-4B1B-8B8D-23E238E38597}" destId="{25E09332-EAFE-485B-A1EB-8623E523E662}" srcOrd="6" destOrd="0" presId="urn:microsoft.com/office/officeart/2005/8/layout/process5"/>
    <dgm:cxn modelId="{BD2C4C64-FD8A-4709-86C0-76C15536327A}" type="presParOf" srcId="{429D41B8-0283-4B1B-8B8D-23E238E38597}" destId="{D070A854-24A0-4F8D-8079-52E864BAA7F5}" srcOrd="7" destOrd="0" presId="urn:microsoft.com/office/officeart/2005/8/layout/process5"/>
    <dgm:cxn modelId="{1452EAB4-B609-4F37-AF5F-CB68F1E34FC4}" type="presParOf" srcId="{D070A854-24A0-4F8D-8079-52E864BAA7F5}" destId="{E8393771-FD81-422D-BF1D-974AB7F0546A}" srcOrd="0" destOrd="0" presId="urn:microsoft.com/office/officeart/2005/8/layout/process5"/>
    <dgm:cxn modelId="{C4460425-DDBC-4255-8F28-6E8A95F0A1C2}" type="presParOf" srcId="{429D41B8-0283-4B1B-8B8D-23E238E38597}" destId="{5AEF247C-02C5-4B67-A6F5-9E67D8199475}" srcOrd="8" destOrd="0" presId="urn:microsoft.com/office/officeart/2005/8/layout/process5"/>
    <dgm:cxn modelId="{581B183D-BBA8-4A5A-AE7B-2133749C68B1}" type="presParOf" srcId="{429D41B8-0283-4B1B-8B8D-23E238E38597}" destId="{D076551B-80DD-4B80-BF87-753514B46E22}" srcOrd="9" destOrd="0" presId="urn:microsoft.com/office/officeart/2005/8/layout/process5"/>
    <dgm:cxn modelId="{F7FF059A-32B8-4DC6-B518-432EE8AC28A9}" type="presParOf" srcId="{D076551B-80DD-4B80-BF87-753514B46E22}" destId="{F8389710-3238-4ACB-96B8-319F20DA922D}" srcOrd="0" destOrd="0" presId="urn:microsoft.com/office/officeart/2005/8/layout/process5"/>
    <dgm:cxn modelId="{9BC21704-EF57-4BF4-B24A-16C299368C1A}" type="presParOf" srcId="{429D41B8-0283-4B1B-8B8D-23E238E38597}" destId="{6243D5E6-3504-489D-B817-28D43C91A5A9}" srcOrd="10" destOrd="0" presId="urn:microsoft.com/office/officeart/2005/8/layout/process5"/>
    <dgm:cxn modelId="{10EDCC0C-7F6D-4D0C-BF73-46E002C38869}" type="presParOf" srcId="{429D41B8-0283-4B1B-8B8D-23E238E38597}" destId="{446EA186-FD02-442A-ADB2-46AFB374C2A8}" srcOrd="11" destOrd="0" presId="urn:microsoft.com/office/officeart/2005/8/layout/process5"/>
    <dgm:cxn modelId="{96683960-B648-4A0B-99B7-85F34241A4E9}" type="presParOf" srcId="{446EA186-FD02-442A-ADB2-46AFB374C2A8}" destId="{C8CF50BD-6825-4AC1-9559-42BD5BD9E3A0}" srcOrd="0" destOrd="0" presId="urn:microsoft.com/office/officeart/2005/8/layout/process5"/>
    <dgm:cxn modelId="{3F545E0E-B2DC-4EE9-A8A8-80AA76E0CE1D}" type="presParOf" srcId="{429D41B8-0283-4B1B-8B8D-23E238E38597}" destId="{AED3E338-5570-47A2-8993-CD04FFCC7BCF}" srcOrd="12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87C-6B58-4BAD-AD35-5E7170701A19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E4BC-0269-43CD-BB83-EC64E3EA4C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Autofit/>
          </a:bodyPr>
          <a:lstStyle/>
          <a:p>
            <a:r>
              <a:rPr lang="en-AU" sz="3600" dirty="0" err="1"/>
              <a:t>Metode</a:t>
            </a:r>
            <a:r>
              <a:rPr lang="en-AU" sz="3600" dirty="0"/>
              <a:t> </a:t>
            </a:r>
            <a:r>
              <a:rPr lang="en-AU" sz="3600" dirty="0" err="1"/>
              <a:t>Deteksi</a:t>
            </a:r>
            <a:r>
              <a:rPr lang="en-AU" sz="3600" dirty="0"/>
              <a:t> </a:t>
            </a:r>
            <a:r>
              <a:rPr lang="en-AU" sz="3600" dirty="0" err="1"/>
              <a:t>Garis</a:t>
            </a:r>
            <a:r>
              <a:rPr lang="en-AU" sz="3600" dirty="0"/>
              <a:t> </a:t>
            </a:r>
            <a:r>
              <a:rPr lang="en-AU" sz="3600" dirty="0" err="1"/>
              <a:t>Tepi</a:t>
            </a:r>
            <a:r>
              <a:rPr lang="en-AU" sz="3600" dirty="0"/>
              <a:t> Canny </a:t>
            </a:r>
            <a:r>
              <a:rPr lang="en-AU" sz="3600" dirty="0" err="1"/>
              <a:t>dan</a:t>
            </a:r>
            <a:r>
              <a:rPr lang="en-AU" sz="3600" dirty="0"/>
              <a:t> </a:t>
            </a:r>
            <a:r>
              <a:rPr lang="en-AU" sz="3600" dirty="0" err="1"/>
              <a:t>Identifikasi</a:t>
            </a:r>
            <a:r>
              <a:rPr lang="en-AU" sz="3600" dirty="0"/>
              <a:t> </a:t>
            </a:r>
            <a:r>
              <a:rPr lang="en-AU" sz="3600" dirty="0" err="1"/>
              <a:t>Karakter</a:t>
            </a:r>
            <a:r>
              <a:rPr lang="en-AU" sz="3600" dirty="0"/>
              <a:t> </a:t>
            </a:r>
            <a:r>
              <a:rPr lang="en-AU" sz="3600" dirty="0" err="1"/>
              <a:t>dengan</a:t>
            </a:r>
            <a:r>
              <a:rPr lang="en-AU" sz="3600" dirty="0"/>
              <a:t> </a:t>
            </a:r>
            <a:r>
              <a:rPr lang="en-AU" sz="3600" dirty="0" err="1"/>
              <a:t>Teknologi</a:t>
            </a:r>
            <a:r>
              <a:rPr lang="en-AU" sz="3600" dirty="0"/>
              <a:t> Tesseract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Oleh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Dimas </a:t>
            </a:r>
            <a:r>
              <a:rPr lang="en-US" dirty="0" err="1" smtClean="0"/>
              <a:t>Dewantoro</a:t>
            </a:r>
            <a:r>
              <a:rPr lang="en-US" dirty="0" smtClean="0"/>
              <a:t> (091511010)</a:t>
            </a:r>
          </a:p>
          <a:p>
            <a:r>
              <a:rPr lang="en-US" dirty="0" err="1" smtClean="0"/>
              <a:t>Rida</a:t>
            </a:r>
            <a:r>
              <a:rPr lang="en-US" dirty="0" smtClean="0"/>
              <a:t> </a:t>
            </a:r>
            <a:r>
              <a:rPr lang="en-US" dirty="0" err="1" smtClean="0"/>
              <a:t>Fitriyanti</a:t>
            </a:r>
            <a:r>
              <a:rPr lang="en-US" dirty="0" smtClean="0"/>
              <a:t> (091511026)</a:t>
            </a:r>
          </a:p>
          <a:p>
            <a:r>
              <a:rPr lang="en-US" dirty="0" err="1" smtClean="0"/>
              <a:t>Wildan</a:t>
            </a:r>
            <a:r>
              <a:rPr lang="en-US" dirty="0" smtClean="0"/>
              <a:t> </a:t>
            </a:r>
            <a:r>
              <a:rPr lang="en-US" dirty="0" err="1" smtClean="0"/>
              <a:t>Muhlis</a:t>
            </a:r>
            <a:r>
              <a:rPr lang="en-US" dirty="0" smtClean="0"/>
              <a:t> (091511034)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meteran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OCR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tepi</a:t>
            </a:r>
            <a:endParaRPr lang="en-US" dirty="0" smtClean="0"/>
          </a:p>
          <a:p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metode</a:t>
            </a:r>
            <a:r>
              <a:rPr lang="en-AU" dirty="0" smtClean="0"/>
              <a:t> </a:t>
            </a:r>
            <a:r>
              <a:rPr lang="en-US" dirty="0" smtClean="0"/>
              <a:t>canny,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AU" dirty="0" smtClean="0"/>
              <a:t>mean </a:t>
            </a:r>
            <a:r>
              <a:rPr lang="en-AU" dirty="0"/>
              <a:t>shift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klasifikasi</a:t>
            </a:r>
            <a:r>
              <a:rPr lang="en-AU" dirty="0"/>
              <a:t> </a:t>
            </a:r>
            <a:r>
              <a:rPr lang="en-AU" dirty="0" smtClean="0"/>
              <a:t>linear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diajukan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AU" dirty="0" err="1"/>
              <a:t>Metode</a:t>
            </a:r>
            <a:r>
              <a:rPr lang="en-AU" dirty="0"/>
              <a:t> </a:t>
            </a:r>
            <a:r>
              <a:rPr lang="en-AU" dirty="0" err="1"/>
              <a:t>Deteksi</a:t>
            </a:r>
            <a:r>
              <a:rPr lang="en-AU" dirty="0"/>
              <a:t> </a:t>
            </a:r>
            <a:r>
              <a:rPr lang="en-AU" dirty="0" err="1"/>
              <a:t>Garis</a:t>
            </a:r>
            <a:r>
              <a:rPr lang="en-AU" dirty="0"/>
              <a:t> </a:t>
            </a:r>
            <a:r>
              <a:rPr lang="en-AU" dirty="0" err="1"/>
              <a:t>Tepi</a:t>
            </a:r>
            <a:r>
              <a:rPr lang="en-AU" dirty="0"/>
              <a:t> </a:t>
            </a:r>
            <a:r>
              <a:rPr lang="en-AU" dirty="0" smtClean="0"/>
              <a:t>Canny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810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 err="1"/>
              <a:t>Preproses</a:t>
            </a:r>
            <a:endParaRPr lang="en-US" dirty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konversi</a:t>
            </a:r>
            <a:r>
              <a:rPr lang="en-AU" dirty="0" smtClean="0"/>
              <a:t> </a:t>
            </a:r>
            <a:r>
              <a:rPr lang="en-AU" dirty="0" err="1"/>
              <a:t>citra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RGB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smtClean="0"/>
              <a:t>greyscale</a:t>
            </a:r>
          </a:p>
          <a:p>
            <a:r>
              <a:rPr lang="en-AU" b="1" dirty="0" err="1"/>
              <a:t>Ekstraksi</a:t>
            </a:r>
            <a:r>
              <a:rPr lang="en-AU" b="1" dirty="0"/>
              <a:t> </a:t>
            </a:r>
            <a:r>
              <a:rPr lang="en-AU" b="1" dirty="0" err="1"/>
              <a:t>kotak</a:t>
            </a:r>
            <a:r>
              <a:rPr lang="en-AU" b="1" dirty="0"/>
              <a:t> </a:t>
            </a:r>
            <a:r>
              <a:rPr lang="en-AU" b="1" dirty="0" err="1"/>
              <a:t>nomor</a:t>
            </a:r>
            <a:endParaRPr lang="en-US" dirty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menentukan</a:t>
            </a:r>
            <a:r>
              <a:rPr lang="en-AU" dirty="0" smtClean="0"/>
              <a:t> </a:t>
            </a:r>
            <a:r>
              <a:rPr lang="en-AU" dirty="0" err="1"/>
              <a:t>posisi</a:t>
            </a:r>
            <a:r>
              <a:rPr lang="en-AU" dirty="0"/>
              <a:t> ROI(</a:t>
            </a:r>
            <a:r>
              <a:rPr lang="en-AU" i="1" dirty="0"/>
              <a:t>Region of Interest</a:t>
            </a:r>
            <a:r>
              <a:rPr lang="en-AU" dirty="0" smtClean="0"/>
              <a:t>)</a:t>
            </a:r>
          </a:p>
          <a:p>
            <a:r>
              <a:rPr lang="en-AU" b="1" dirty="0" err="1"/>
              <a:t>Pengkondisian</a:t>
            </a:r>
            <a:r>
              <a:rPr lang="en-AU" b="1" dirty="0"/>
              <a:t> </a:t>
            </a:r>
            <a:r>
              <a:rPr lang="en-AU" b="1" dirty="0" err="1"/>
              <a:t>kotak</a:t>
            </a:r>
            <a:r>
              <a:rPr lang="en-AU" b="1" dirty="0"/>
              <a:t> </a:t>
            </a:r>
            <a:r>
              <a:rPr lang="en-AU" b="1" dirty="0" err="1" smtClean="0"/>
              <a:t>nomor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AU" b="1" dirty="0" err="1" smtClean="0"/>
              <a:t>Identifikasi</a:t>
            </a:r>
            <a:r>
              <a:rPr lang="en-AU" b="1" dirty="0" smtClean="0"/>
              <a:t> </a:t>
            </a:r>
            <a:r>
              <a:rPr lang="en-AU" b="1" dirty="0" err="1" smtClean="0"/>
              <a:t>karakter</a:t>
            </a:r>
            <a:endParaRPr lang="en-AU" b="1" dirty="0" smtClean="0"/>
          </a:p>
          <a:p>
            <a:pPr>
              <a:buNone/>
            </a:pPr>
            <a:r>
              <a:rPr lang="en-AU" dirty="0" smtClean="0"/>
              <a:t>	</a:t>
            </a:r>
            <a:r>
              <a:rPr lang="en-AU" dirty="0" err="1" smtClean="0"/>
              <a:t>menggunakan</a:t>
            </a:r>
            <a:r>
              <a:rPr lang="en-AU" dirty="0" smtClean="0"/>
              <a:t> </a:t>
            </a:r>
            <a:r>
              <a:rPr lang="en-AU" dirty="0" err="1" smtClean="0"/>
              <a:t>teknologi</a:t>
            </a:r>
            <a:r>
              <a:rPr lang="en-AU" dirty="0" smtClean="0"/>
              <a:t> </a:t>
            </a:r>
            <a:r>
              <a:rPr lang="en-AU" i="1" dirty="0"/>
              <a:t>Tesseract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812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Citra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2373" t="3546" r="2712" b="3191"/>
          <a:stretch>
            <a:fillRect/>
          </a:stretch>
        </p:blipFill>
        <p:spPr bwMode="auto">
          <a:xfrm>
            <a:off x="609600" y="2362200"/>
            <a:ext cx="243163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667" r="2667" b="2230"/>
          <a:stretch>
            <a:fillRect/>
          </a:stretch>
        </p:blipFill>
        <p:spPr bwMode="auto">
          <a:xfrm>
            <a:off x="3429000" y="2362200"/>
            <a:ext cx="2362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l="1983" t="2190" r="2480" b="1825"/>
          <a:stretch>
            <a:fillRect/>
          </a:stretch>
        </p:blipFill>
        <p:spPr bwMode="auto">
          <a:xfrm>
            <a:off x="6248400" y="2438400"/>
            <a:ext cx="2362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236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hotoShare.png"/>
          <p:cNvPicPr/>
          <p:nvPr/>
        </p:nvPicPr>
        <p:blipFill>
          <a:blip r:embed="rId3"/>
          <a:srcRect t="1126" r="19666" b="39414"/>
          <a:stretch>
            <a:fillRect/>
          </a:stretch>
        </p:blipFill>
        <p:spPr>
          <a:xfrm>
            <a:off x="3429000" y="1981200"/>
            <a:ext cx="2667000" cy="2514600"/>
          </a:xfrm>
          <a:prstGeom prst="rect">
            <a:avLst/>
          </a:prstGeom>
        </p:spPr>
      </p:pic>
      <p:pic>
        <p:nvPicPr>
          <p:cNvPr id="9" name="Picture 8" descr="PhotoShare.png"/>
          <p:cNvPicPr/>
          <p:nvPr/>
        </p:nvPicPr>
        <p:blipFill>
          <a:blip r:embed="rId3"/>
          <a:srcRect t="60586" r="15667" b="2928"/>
          <a:stretch>
            <a:fillRect/>
          </a:stretch>
        </p:blipFill>
        <p:spPr>
          <a:xfrm>
            <a:off x="6400800" y="2209800"/>
            <a:ext cx="2409825" cy="21336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</a:t>
            </a:r>
            <a:r>
              <a:rPr lang="en-US" dirty="0" err="1"/>
              <a:t>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447799"/>
          <a:ext cx="7086599" cy="4495800"/>
        </p:xfrm>
        <a:graphic>
          <a:graphicData uri="http://schemas.openxmlformats.org/drawingml/2006/table">
            <a:tbl>
              <a:tblPr/>
              <a:tblGrid>
                <a:gridCol w="2858948"/>
                <a:gridCol w="1198825"/>
                <a:gridCol w="1219541"/>
                <a:gridCol w="1809285"/>
              </a:tblGrid>
              <a:tr h="64225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Proses</a:t>
                      </a:r>
                      <a:endParaRPr lang="en-US" sz="18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Contoh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Berhasil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Belum Berhasil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2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Preproses</a:t>
                      </a:r>
                      <a:endParaRPr lang="en-US" sz="18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25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Ekstraksi Kotak Nomor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2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Identifikasi Karakter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3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Segmentasi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Karakter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dalam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Kotak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Nomor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Hasil</a:t>
                      </a:r>
                      <a:r>
                        <a:rPr lang="en-US" sz="1800" dirty="0">
                          <a:latin typeface="Times New Roman"/>
                          <a:ea typeface="SimSu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SimSun"/>
                        </a:rPr>
                        <a:t>Ekstrasi</a:t>
                      </a:r>
                      <a:endParaRPr lang="en-US" sz="18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25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Pengkondisian Kotak Nomor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38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Menampilkan Karakter Hasil Identifikasi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SimSu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SimSun"/>
                        </a:rPr>
                        <a:t>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Metode Deteksi Garis Tepi Canny dan Identifikasi Karakter dengan Teknologi Tesseract </vt:lpstr>
      <vt:lpstr>Pendahuluan</vt:lpstr>
      <vt:lpstr>Penelitian sebelumnya</vt:lpstr>
      <vt:lpstr>Metode yang diajukan</vt:lpstr>
      <vt:lpstr>Slide 5</vt:lpstr>
      <vt:lpstr>Slide 6</vt:lpstr>
      <vt:lpstr>Hasil Citra</vt:lpstr>
      <vt:lpstr>Slide 8</vt:lpstr>
      <vt:lpstr>Tabel Hasil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Deteksi Garis Tepi Canny dan Identifikasi Karakter dengan Teknologi Tesseract</dc:title>
  <dc:creator>rida</dc:creator>
  <cp:lastModifiedBy>rida</cp:lastModifiedBy>
  <cp:revision>13</cp:revision>
  <dcterms:created xsi:type="dcterms:W3CDTF">2012-06-17T14:59:28Z</dcterms:created>
  <dcterms:modified xsi:type="dcterms:W3CDTF">2012-06-17T16:43:17Z</dcterms:modified>
</cp:coreProperties>
</file>