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46.xml" ContentType="application/vnd.openxmlformats-officedocument.presentationml.notesSlide+xml"/>
  <Override PartName="/ppt/ink/ink22.xml" ContentType="application/inkml+xml"/>
  <Override PartName="/ppt/ink/ink23.xml" ContentType="application/inkml+xml"/>
  <Override PartName="/ppt/ink/ink24.xml" ContentType="application/inkml+xml"/>
  <Override PartName="/ppt/notesSlides/notesSlide47.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notesSlides/notesSlide48.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49.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52.xml" ContentType="application/vnd.openxmlformats-officedocument.presentationml.notesSlide+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notesSlides/notesSlide53.xml" ContentType="application/vnd.openxmlformats-officedocument.presentationml.notesSlide+xml"/>
  <Override PartName="/ppt/ink/ink47.xml" ContentType="application/inkml+xml"/>
  <Override PartName="/ppt/ink/ink48.xml" ContentType="application/inkml+xml"/>
  <Override PartName="/ppt/ink/ink49.xml" ContentType="application/inkml+xml"/>
  <Override PartName="/ppt/notesSlides/notesSlide54.xml" ContentType="application/vnd.openxmlformats-officedocument.presentationml.notesSlide+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notesSlides/notesSlide55.xml" ContentType="application/vnd.openxmlformats-officedocument.presentationml.notesSlide+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notesSlides/notesSlide56.xml" ContentType="application/vnd.openxmlformats-officedocument.presentationml.notesSlide+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58" r:id="rId4"/>
    <p:sldId id="287" r:id="rId5"/>
    <p:sldId id="261" r:id="rId6"/>
    <p:sldId id="262" r:id="rId7"/>
    <p:sldId id="291" r:id="rId8"/>
    <p:sldId id="290" r:id="rId9"/>
    <p:sldId id="288" r:id="rId10"/>
    <p:sldId id="292" r:id="rId11"/>
    <p:sldId id="293" r:id="rId12"/>
    <p:sldId id="294" r:id="rId13"/>
    <p:sldId id="296" r:id="rId14"/>
    <p:sldId id="295" r:id="rId15"/>
    <p:sldId id="297" r:id="rId16"/>
    <p:sldId id="289" r:id="rId17"/>
    <p:sldId id="259" r:id="rId18"/>
    <p:sldId id="263" r:id="rId19"/>
    <p:sldId id="298" r:id="rId20"/>
    <p:sldId id="283" r:id="rId21"/>
    <p:sldId id="264" r:id="rId22"/>
    <p:sldId id="284" r:id="rId23"/>
    <p:sldId id="265" r:id="rId24"/>
    <p:sldId id="285" r:id="rId25"/>
    <p:sldId id="267" r:id="rId26"/>
    <p:sldId id="286" r:id="rId27"/>
    <p:sldId id="268" r:id="rId28"/>
    <p:sldId id="315" r:id="rId29"/>
    <p:sldId id="266" r:id="rId30"/>
    <p:sldId id="269" r:id="rId31"/>
    <p:sldId id="270" r:id="rId32"/>
    <p:sldId id="275" r:id="rId33"/>
    <p:sldId id="271" r:id="rId34"/>
    <p:sldId id="276" r:id="rId35"/>
    <p:sldId id="272" r:id="rId36"/>
    <p:sldId id="277" r:id="rId37"/>
    <p:sldId id="273" r:id="rId38"/>
    <p:sldId id="278" r:id="rId39"/>
    <p:sldId id="274" r:id="rId40"/>
    <p:sldId id="279" r:id="rId41"/>
    <p:sldId id="280" r:id="rId42"/>
    <p:sldId id="281" r:id="rId43"/>
    <p:sldId id="311" r:id="rId44"/>
    <p:sldId id="300" r:id="rId45"/>
    <p:sldId id="301" r:id="rId46"/>
    <p:sldId id="302" r:id="rId47"/>
    <p:sldId id="303" r:id="rId48"/>
    <p:sldId id="304" r:id="rId49"/>
    <p:sldId id="305" r:id="rId50"/>
    <p:sldId id="306" r:id="rId51"/>
    <p:sldId id="314" r:id="rId52"/>
    <p:sldId id="307" r:id="rId53"/>
    <p:sldId id="312" r:id="rId54"/>
    <p:sldId id="308" r:id="rId55"/>
    <p:sldId id="313" r:id="rId56"/>
    <p:sldId id="309" r:id="rId57"/>
    <p:sldId id="310" r:id="rId58"/>
    <p:sldId id="282"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29" autoAdjust="0"/>
    <p:restoredTop sz="62671" autoAdjust="0"/>
  </p:normalViewPr>
  <p:slideViewPr>
    <p:cSldViewPr snapToGrid="0">
      <p:cViewPr varScale="1">
        <p:scale>
          <a:sx n="77" d="100"/>
          <a:sy n="77" d="100"/>
        </p:scale>
        <p:origin x="1800" y="1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227D58-213F-42F0-AAF4-4DF2FD46FCA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8FAC26F-004C-49A7-B580-458F57019D39}">
      <dgm:prSet/>
      <dgm:spPr/>
      <dgm:t>
        <a:bodyPr/>
        <a:lstStyle/>
        <a:p>
          <a:r>
            <a:rPr lang="en-US"/>
            <a:t>Game Theory: Prisoner’s Dilemma (PD)</a:t>
          </a:r>
        </a:p>
      </dgm:t>
    </dgm:pt>
    <dgm:pt modelId="{D6263910-604B-4FC6-B5AC-AA53985BAC57}" type="parTrans" cxnId="{3A08F72C-ACDC-44AE-BDA9-759957A82564}">
      <dgm:prSet/>
      <dgm:spPr/>
      <dgm:t>
        <a:bodyPr/>
        <a:lstStyle/>
        <a:p>
          <a:endParaRPr lang="en-US"/>
        </a:p>
      </dgm:t>
    </dgm:pt>
    <dgm:pt modelId="{E393E0A9-A95B-4FCF-B32B-96DA99BED465}" type="sibTrans" cxnId="{3A08F72C-ACDC-44AE-BDA9-759957A82564}">
      <dgm:prSet/>
      <dgm:spPr/>
      <dgm:t>
        <a:bodyPr/>
        <a:lstStyle/>
        <a:p>
          <a:endParaRPr lang="en-US"/>
        </a:p>
      </dgm:t>
    </dgm:pt>
    <dgm:pt modelId="{91E1734A-F967-4297-A384-B24EC90E82EB}">
      <dgm:prSet/>
      <dgm:spPr/>
      <dgm:t>
        <a:bodyPr/>
        <a:lstStyle/>
        <a:p>
          <a:r>
            <a:rPr lang="en-US" dirty="0"/>
            <a:t>Game Theory: Game of Chicken &amp; Battle of the Sexes </a:t>
          </a:r>
        </a:p>
      </dgm:t>
    </dgm:pt>
    <dgm:pt modelId="{85CB8E2F-4318-444B-9296-E234CFEB3156}" type="parTrans" cxnId="{9CC99A28-1BAA-4B6C-BF75-800B12661E58}">
      <dgm:prSet/>
      <dgm:spPr/>
      <dgm:t>
        <a:bodyPr/>
        <a:lstStyle/>
        <a:p>
          <a:endParaRPr lang="en-US"/>
        </a:p>
      </dgm:t>
    </dgm:pt>
    <dgm:pt modelId="{4686607B-1BED-4838-A2AB-4865737C1E09}" type="sibTrans" cxnId="{9CC99A28-1BAA-4B6C-BF75-800B12661E58}">
      <dgm:prSet/>
      <dgm:spPr/>
      <dgm:t>
        <a:bodyPr/>
        <a:lstStyle/>
        <a:p>
          <a:endParaRPr lang="en-US"/>
        </a:p>
      </dgm:t>
    </dgm:pt>
    <dgm:pt modelId="{E150BC65-EE3F-4D4C-BE1B-BCA57EC8F0D8}">
      <dgm:prSet/>
      <dgm:spPr/>
      <dgm:t>
        <a:bodyPr/>
        <a:lstStyle/>
        <a:p>
          <a:r>
            <a:rPr lang="en-US" dirty="0"/>
            <a:t>Today, we will practice:</a:t>
          </a:r>
        </a:p>
      </dgm:t>
    </dgm:pt>
    <dgm:pt modelId="{6F0708A8-ED91-40BC-B107-900B111580AE}" type="parTrans" cxnId="{551FE299-B4C6-4F3A-9B45-48C4E0A6505B}">
      <dgm:prSet/>
      <dgm:spPr/>
      <dgm:t>
        <a:bodyPr/>
        <a:lstStyle/>
        <a:p>
          <a:endParaRPr lang="en-US"/>
        </a:p>
      </dgm:t>
    </dgm:pt>
    <dgm:pt modelId="{ED644642-4E9E-44A2-BA38-C441D66DAB0C}" type="sibTrans" cxnId="{551FE299-B4C6-4F3A-9B45-48C4E0A6505B}">
      <dgm:prSet/>
      <dgm:spPr/>
      <dgm:t>
        <a:bodyPr/>
        <a:lstStyle/>
        <a:p>
          <a:endParaRPr lang="en-US"/>
        </a:p>
      </dgm:t>
    </dgm:pt>
    <dgm:pt modelId="{5FDF379A-6DC7-4533-8104-2416D954ED34}">
      <dgm:prSet/>
      <dgm:spPr/>
      <dgm:t>
        <a:bodyPr/>
        <a:lstStyle/>
        <a:p>
          <a:r>
            <a:rPr lang="en-US" dirty="0"/>
            <a:t>Solving games using best response analysis</a:t>
          </a:r>
        </a:p>
      </dgm:t>
    </dgm:pt>
    <dgm:pt modelId="{DB1703BB-0D08-4C49-B9C2-B2A83CEC16EA}" type="parTrans" cxnId="{E8443824-0BD3-4583-9A2F-A9A97DD8DD8E}">
      <dgm:prSet/>
      <dgm:spPr/>
      <dgm:t>
        <a:bodyPr/>
        <a:lstStyle/>
        <a:p>
          <a:endParaRPr lang="en-US"/>
        </a:p>
      </dgm:t>
    </dgm:pt>
    <dgm:pt modelId="{15C8558F-3A2B-4CE0-9141-4A7B972561D4}" type="sibTrans" cxnId="{E8443824-0BD3-4583-9A2F-A9A97DD8DD8E}">
      <dgm:prSet/>
      <dgm:spPr/>
      <dgm:t>
        <a:bodyPr/>
        <a:lstStyle/>
        <a:p>
          <a:endParaRPr lang="en-US"/>
        </a:p>
      </dgm:t>
    </dgm:pt>
    <dgm:pt modelId="{33600828-8FF3-48BC-9137-4134FDC987A7}">
      <dgm:prSet/>
      <dgm:spPr/>
      <dgm:t>
        <a:bodyPr/>
        <a:lstStyle/>
        <a:p>
          <a:r>
            <a:rPr lang="en-US" dirty="0"/>
            <a:t>Identifying different types of games based on equilibria (PD, Chicken, Battle of Sexes) </a:t>
          </a:r>
        </a:p>
      </dgm:t>
    </dgm:pt>
    <dgm:pt modelId="{E50381FE-737B-4886-8DEA-5F63EF83E78F}" type="parTrans" cxnId="{CE0D0CA2-8CED-40F0-8925-0A3365B72E61}">
      <dgm:prSet/>
      <dgm:spPr/>
      <dgm:t>
        <a:bodyPr/>
        <a:lstStyle/>
        <a:p>
          <a:endParaRPr lang="en-US"/>
        </a:p>
      </dgm:t>
    </dgm:pt>
    <dgm:pt modelId="{4B2116D0-EBDC-4358-A91A-73156D8319C8}" type="sibTrans" cxnId="{CE0D0CA2-8CED-40F0-8925-0A3365B72E61}">
      <dgm:prSet/>
      <dgm:spPr/>
      <dgm:t>
        <a:bodyPr/>
        <a:lstStyle/>
        <a:p>
          <a:endParaRPr lang="en-US"/>
        </a:p>
      </dgm:t>
    </dgm:pt>
    <dgm:pt modelId="{74848C30-475F-414E-A652-CC255BC274E2}">
      <dgm:prSet/>
      <dgm:spPr/>
      <dgm:t>
        <a:bodyPr/>
        <a:lstStyle/>
        <a:p>
          <a:r>
            <a:rPr lang="en-US" dirty="0"/>
            <a:t>Normal Form to Extensive Form Games</a:t>
          </a:r>
        </a:p>
      </dgm:t>
    </dgm:pt>
    <dgm:pt modelId="{E1A2CFA4-23CE-C94C-8341-D63E661C28DC}" type="parTrans" cxnId="{466AB3A7-5FD1-EF42-97E0-7BB8D193D63A}">
      <dgm:prSet/>
      <dgm:spPr/>
    </dgm:pt>
    <dgm:pt modelId="{E31C8448-F0BF-D049-82F0-460E1F1ECA74}" type="sibTrans" cxnId="{466AB3A7-5FD1-EF42-97E0-7BB8D193D63A}">
      <dgm:prSet/>
      <dgm:spPr/>
    </dgm:pt>
    <dgm:pt modelId="{366DA90E-2302-424F-9307-58308904AB8F}">
      <dgm:prSet/>
      <dgm:spPr/>
      <dgm:t>
        <a:bodyPr/>
        <a:lstStyle/>
        <a:p>
          <a:r>
            <a:rPr lang="en-US" dirty="0"/>
            <a:t>Solving extensive form games using backwards induction</a:t>
          </a:r>
        </a:p>
      </dgm:t>
    </dgm:pt>
    <dgm:pt modelId="{7256E9FE-8388-8843-A949-A011B9A01739}" type="parTrans" cxnId="{6B17CDC9-5DBE-534C-BA27-6FF72B789FBD}">
      <dgm:prSet/>
      <dgm:spPr/>
    </dgm:pt>
    <dgm:pt modelId="{C202CCD7-1CC8-CC42-AB9E-159D93226133}" type="sibTrans" cxnId="{6B17CDC9-5DBE-534C-BA27-6FF72B789FBD}">
      <dgm:prSet/>
      <dgm:spPr/>
    </dgm:pt>
    <dgm:pt modelId="{5ECCDF6A-B61A-0747-B345-26C72E563CEB}" type="pres">
      <dgm:prSet presAssocID="{D8227D58-213F-42F0-AAF4-4DF2FD46FCAF}" presName="linear" presStyleCnt="0">
        <dgm:presLayoutVars>
          <dgm:animLvl val="lvl"/>
          <dgm:resizeHandles val="exact"/>
        </dgm:presLayoutVars>
      </dgm:prSet>
      <dgm:spPr/>
    </dgm:pt>
    <dgm:pt modelId="{FE62C203-2E71-EE4F-9C34-E35AFB964C3D}" type="pres">
      <dgm:prSet presAssocID="{38FAC26F-004C-49A7-B580-458F57019D39}" presName="parentText" presStyleLbl="node1" presStyleIdx="0" presStyleCnt="4">
        <dgm:presLayoutVars>
          <dgm:chMax val="0"/>
          <dgm:bulletEnabled val="1"/>
        </dgm:presLayoutVars>
      </dgm:prSet>
      <dgm:spPr/>
    </dgm:pt>
    <dgm:pt modelId="{C7B21F20-2EBA-494C-9DFC-4A6A34EC9C18}" type="pres">
      <dgm:prSet presAssocID="{E393E0A9-A95B-4FCF-B32B-96DA99BED465}" presName="spacer" presStyleCnt="0"/>
      <dgm:spPr/>
    </dgm:pt>
    <dgm:pt modelId="{413C71A4-BD6C-F647-96FA-ED8D8D95A389}" type="pres">
      <dgm:prSet presAssocID="{91E1734A-F967-4297-A384-B24EC90E82EB}" presName="parentText" presStyleLbl="node1" presStyleIdx="1" presStyleCnt="4">
        <dgm:presLayoutVars>
          <dgm:chMax val="0"/>
          <dgm:bulletEnabled val="1"/>
        </dgm:presLayoutVars>
      </dgm:prSet>
      <dgm:spPr/>
    </dgm:pt>
    <dgm:pt modelId="{40A6027F-B660-8D46-8EA6-3AA99DA113C1}" type="pres">
      <dgm:prSet presAssocID="{4686607B-1BED-4838-A2AB-4865737C1E09}" presName="spacer" presStyleCnt="0"/>
      <dgm:spPr/>
    </dgm:pt>
    <dgm:pt modelId="{2F668A64-DE01-1A42-963B-F68A4D217E73}" type="pres">
      <dgm:prSet presAssocID="{74848C30-475F-414E-A652-CC255BC274E2}" presName="parentText" presStyleLbl="node1" presStyleIdx="2" presStyleCnt="4">
        <dgm:presLayoutVars>
          <dgm:chMax val="0"/>
          <dgm:bulletEnabled val="1"/>
        </dgm:presLayoutVars>
      </dgm:prSet>
      <dgm:spPr/>
    </dgm:pt>
    <dgm:pt modelId="{DDD00A09-41BB-B945-8062-2231168D3399}" type="pres">
      <dgm:prSet presAssocID="{E31C8448-F0BF-D049-82F0-460E1F1ECA74}" presName="spacer" presStyleCnt="0"/>
      <dgm:spPr/>
    </dgm:pt>
    <dgm:pt modelId="{A179692A-0186-194A-B05E-E1E1709DF600}" type="pres">
      <dgm:prSet presAssocID="{E150BC65-EE3F-4D4C-BE1B-BCA57EC8F0D8}" presName="parentText" presStyleLbl="node1" presStyleIdx="3" presStyleCnt="4">
        <dgm:presLayoutVars>
          <dgm:chMax val="0"/>
          <dgm:bulletEnabled val="1"/>
        </dgm:presLayoutVars>
      </dgm:prSet>
      <dgm:spPr/>
    </dgm:pt>
    <dgm:pt modelId="{FBB6D669-E0F3-7C4D-AB94-DF6EF60E08B3}" type="pres">
      <dgm:prSet presAssocID="{E150BC65-EE3F-4D4C-BE1B-BCA57EC8F0D8}" presName="childText" presStyleLbl="revTx" presStyleIdx="0" presStyleCnt="1">
        <dgm:presLayoutVars>
          <dgm:bulletEnabled val="1"/>
        </dgm:presLayoutVars>
      </dgm:prSet>
      <dgm:spPr/>
    </dgm:pt>
  </dgm:ptLst>
  <dgm:cxnLst>
    <dgm:cxn modelId="{BB17BE03-FB5E-EF42-A5C8-99007E3F2A2F}" type="presOf" srcId="{D8227D58-213F-42F0-AAF4-4DF2FD46FCAF}" destId="{5ECCDF6A-B61A-0747-B345-26C72E563CEB}" srcOrd="0" destOrd="0" presId="urn:microsoft.com/office/officeart/2005/8/layout/vList2"/>
    <dgm:cxn modelId="{7853240B-8114-8841-BF86-709DE2F0D13D}" type="presOf" srcId="{366DA90E-2302-424F-9307-58308904AB8F}" destId="{FBB6D669-E0F3-7C4D-AB94-DF6EF60E08B3}" srcOrd="0" destOrd="2" presId="urn:microsoft.com/office/officeart/2005/8/layout/vList2"/>
    <dgm:cxn modelId="{E8443824-0BD3-4583-9A2F-A9A97DD8DD8E}" srcId="{E150BC65-EE3F-4D4C-BE1B-BCA57EC8F0D8}" destId="{5FDF379A-6DC7-4533-8104-2416D954ED34}" srcOrd="0" destOrd="0" parTransId="{DB1703BB-0D08-4C49-B9C2-B2A83CEC16EA}" sibTransId="{15C8558F-3A2B-4CE0-9141-4A7B972561D4}"/>
    <dgm:cxn modelId="{9CC99A28-1BAA-4B6C-BF75-800B12661E58}" srcId="{D8227D58-213F-42F0-AAF4-4DF2FD46FCAF}" destId="{91E1734A-F967-4297-A384-B24EC90E82EB}" srcOrd="1" destOrd="0" parTransId="{85CB8E2F-4318-444B-9296-E234CFEB3156}" sibTransId="{4686607B-1BED-4838-A2AB-4865737C1E09}"/>
    <dgm:cxn modelId="{3A08F72C-ACDC-44AE-BDA9-759957A82564}" srcId="{D8227D58-213F-42F0-AAF4-4DF2FD46FCAF}" destId="{38FAC26F-004C-49A7-B580-458F57019D39}" srcOrd="0" destOrd="0" parTransId="{D6263910-604B-4FC6-B5AC-AA53985BAC57}" sibTransId="{E393E0A9-A95B-4FCF-B32B-96DA99BED465}"/>
    <dgm:cxn modelId="{BFB64030-0C24-7140-A4A6-DF141B02E556}" type="presOf" srcId="{5FDF379A-6DC7-4533-8104-2416D954ED34}" destId="{FBB6D669-E0F3-7C4D-AB94-DF6EF60E08B3}" srcOrd="0" destOrd="0" presId="urn:microsoft.com/office/officeart/2005/8/layout/vList2"/>
    <dgm:cxn modelId="{72355554-843D-1A40-9FAB-07B271BB58FE}" type="presOf" srcId="{74848C30-475F-414E-A652-CC255BC274E2}" destId="{2F668A64-DE01-1A42-963B-F68A4D217E73}" srcOrd="0" destOrd="0" presId="urn:microsoft.com/office/officeart/2005/8/layout/vList2"/>
    <dgm:cxn modelId="{36744977-16E4-3D4D-BD5A-1C017004677B}" type="presOf" srcId="{91E1734A-F967-4297-A384-B24EC90E82EB}" destId="{413C71A4-BD6C-F647-96FA-ED8D8D95A389}" srcOrd="0" destOrd="0" presId="urn:microsoft.com/office/officeart/2005/8/layout/vList2"/>
    <dgm:cxn modelId="{882B6F83-DAE8-304B-B352-D8C67B4F83C6}" type="presOf" srcId="{33600828-8FF3-48BC-9137-4134FDC987A7}" destId="{FBB6D669-E0F3-7C4D-AB94-DF6EF60E08B3}" srcOrd="0" destOrd="1" presId="urn:microsoft.com/office/officeart/2005/8/layout/vList2"/>
    <dgm:cxn modelId="{551FE299-B4C6-4F3A-9B45-48C4E0A6505B}" srcId="{D8227D58-213F-42F0-AAF4-4DF2FD46FCAF}" destId="{E150BC65-EE3F-4D4C-BE1B-BCA57EC8F0D8}" srcOrd="3" destOrd="0" parTransId="{6F0708A8-ED91-40BC-B107-900B111580AE}" sibTransId="{ED644642-4E9E-44A2-BA38-C441D66DAB0C}"/>
    <dgm:cxn modelId="{E1B4D5A1-A194-2E4A-B262-4860DC097AF2}" type="presOf" srcId="{E150BC65-EE3F-4D4C-BE1B-BCA57EC8F0D8}" destId="{A179692A-0186-194A-B05E-E1E1709DF600}" srcOrd="0" destOrd="0" presId="urn:microsoft.com/office/officeart/2005/8/layout/vList2"/>
    <dgm:cxn modelId="{CE0D0CA2-8CED-40F0-8925-0A3365B72E61}" srcId="{E150BC65-EE3F-4D4C-BE1B-BCA57EC8F0D8}" destId="{33600828-8FF3-48BC-9137-4134FDC987A7}" srcOrd="1" destOrd="0" parTransId="{E50381FE-737B-4886-8DEA-5F63EF83E78F}" sibTransId="{4B2116D0-EBDC-4358-A91A-73156D8319C8}"/>
    <dgm:cxn modelId="{466AB3A7-5FD1-EF42-97E0-7BB8D193D63A}" srcId="{D8227D58-213F-42F0-AAF4-4DF2FD46FCAF}" destId="{74848C30-475F-414E-A652-CC255BC274E2}" srcOrd="2" destOrd="0" parTransId="{E1A2CFA4-23CE-C94C-8341-D63E661C28DC}" sibTransId="{E31C8448-F0BF-D049-82F0-460E1F1ECA74}"/>
    <dgm:cxn modelId="{D6F551AC-31D8-4F47-AE40-700C6F84CD55}" type="presOf" srcId="{38FAC26F-004C-49A7-B580-458F57019D39}" destId="{FE62C203-2E71-EE4F-9C34-E35AFB964C3D}" srcOrd="0" destOrd="0" presId="urn:microsoft.com/office/officeart/2005/8/layout/vList2"/>
    <dgm:cxn modelId="{6B17CDC9-5DBE-534C-BA27-6FF72B789FBD}" srcId="{E150BC65-EE3F-4D4C-BE1B-BCA57EC8F0D8}" destId="{366DA90E-2302-424F-9307-58308904AB8F}" srcOrd="2" destOrd="0" parTransId="{7256E9FE-8388-8843-A949-A011B9A01739}" sibTransId="{C202CCD7-1CC8-CC42-AB9E-159D93226133}"/>
    <dgm:cxn modelId="{DA628384-5FCC-7944-92BC-7AED98541F5E}" type="presParOf" srcId="{5ECCDF6A-B61A-0747-B345-26C72E563CEB}" destId="{FE62C203-2E71-EE4F-9C34-E35AFB964C3D}" srcOrd="0" destOrd="0" presId="urn:microsoft.com/office/officeart/2005/8/layout/vList2"/>
    <dgm:cxn modelId="{86213D64-1248-7049-8CF9-97B59B21A1CE}" type="presParOf" srcId="{5ECCDF6A-B61A-0747-B345-26C72E563CEB}" destId="{C7B21F20-2EBA-494C-9DFC-4A6A34EC9C18}" srcOrd="1" destOrd="0" presId="urn:microsoft.com/office/officeart/2005/8/layout/vList2"/>
    <dgm:cxn modelId="{ED98C86A-94C8-6748-AE8B-03AA72FEBBBB}" type="presParOf" srcId="{5ECCDF6A-B61A-0747-B345-26C72E563CEB}" destId="{413C71A4-BD6C-F647-96FA-ED8D8D95A389}" srcOrd="2" destOrd="0" presId="urn:microsoft.com/office/officeart/2005/8/layout/vList2"/>
    <dgm:cxn modelId="{9343DAE7-AEA1-F646-AA97-DE0D4F4D6C51}" type="presParOf" srcId="{5ECCDF6A-B61A-0747-B345-26C72E563CEB}" destId="{40A6027F-B660-8D46-8EA6-3AA99DA113C1}" srcOrd="3" destOrd="0" presId="urn:microsoft.com/office/officeart/2005/8/layout/vList2"/>
    <dgm:cxn modelId="{6956DDC4-FF1D-3948-9FDE-9842EE406950}" type="presParOf" srcId="{5ECCDF6A-B61A-0747-B345-26C72E563CEB}" destId="{2F668A64-DE01-1A42-963B-F68A4D217E73}" srcOrd="4" destOrd="0" presId="urn:microsoft.com/office/officeart/2005/8/layout/vList2"/>
    <dgm:cxn modelId="{DBF13106-AD83-C14A-83BA-B8CD9DE4D461}" type="presParOf" srcId="{5ECCDF6A-B61A-0747-B345-26C72E563CEB}" destId="{DDD00A09-41BB-B945-8062-2231168D3399}" srcOrd="5" destOrd="0" presId="urn:microsoft.com/office/officeart/2005/8/layout/vList2"/>
    <dgm:cxn modelId="{C9F38467-9673-5947-87BF-35362CD12823}" type="presParOf" srcId="{5ECCDF6A-B61A-0747-B345-26C72E563CEB}" destId="{A179692A-0186-194A-B05E-E1E1709DF600}" srcOrd="6" destOrd="0" presId="urn:microsoft.com/office/officeart/2005/8/layout/vList2"/>
    <dgm:cxn modelId="{F124EB5B-49A1-D441-B4AE-E226899E9CF9}" type="presParOf" srcId="{5ECCDF6A-B61A-0747-B345-26C72E563CEB}" destId="{FBB6D669-E0F3-7C4D-AB94-DF6EF60E08B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50A13E-E824-417E-B0F9-55ACB9BB680D}"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US"/>
        </a:p>
      </dgm:t>
    </dgm:pt>
    <dgm:pt modelId="{F70DF769-E07D-46F1-B0E5-4F466AF95920}">
      <dgm:prSet/>
      <dgm:spPr/>
      <dgm:t>
        <a:bodyPr/>
        <a:lstStyle/>
        <a:p>
          <a:r>
            <a:rPr lang="en-US" dirty="0"/>
            <a:t>If both prisoners cooperate (</a:t>
          </a:r>
          <a:r>
            <a:rPr lang="en-US" b="1" dirty="0"/>
            <a:t>C,C</a:t>
          </a:r>
          <a:r>
            <a:rPr lang="en-US" dirty="0"/>
            <a:t>)</a:t>
          </a:r>
        </a:p>
      </dgm:t>
    </dgm:pt>
    <dgm:pt modelId="{41834D0F-F749-4F15-8639-65F2D0183B2C}" type="parTrans" cxnId="{1810D2E1-23AE-4777-AAD1-F324462ACA80}">
      <dgm:prSet/>
      <dgm:spPr/>
      <dgm:t>
        <a:bodyPr/>
        <a:lstStyle/>
        <a:p>
          <a:endParaRPr lang="en-US"/>
        </a:p>
      </dgm:t>
    </dgm:pt>
    <dgm:pt modelId="{F6326F44-9921-4492-ACD2-B0A114C72910}" type="sibTrans" cxnId="{1810D2E1-23AE-4777-AAD1-F324462ACA80}">
      <dgm:prSet/>
      <dgm:spPr/>
      <dgm:t>
        <a:bodyPr/>
        <a:lstStyle/>
        <a:p>
          <a:endParaRPr lang="en-US"/>
        </a:p>
      </dgm:t>
    </dgm:pt>
    <dgm:pt modelId="{A1C8C0DF-1515-47FE-A86B-FD8495B8040C}">
      <dgm:prSet/>
      <dgm:spPr/>
      <dgm:t>
        <a:bodyPr/>
        <a:lstStyle/>
        <a:p>
          <a:r>
            <a:rPr lang="en-US" dirty="0"/>
            <a:t>Both get 1 year in prison </a:t>
          </a:r>
        </a:p>
      </dgm:t>
    </dgm:pt>
    <dgm:pt modelId="{DCD49ABE-9584-4AA5-96A9-8FE3F92A3F2B}" type="parTrans" cxnId="{1ED2920C-0348-46AC-8D36-215D22B35404}">
      <dgm:prSet/>
      <dgm:spPr/>
      <dgm:t>
        <a:bodyPr/>
        <a:lstStyle/>
        <a:p>
          <a:endParaRPr lang="en-US"/>
        </a:p>
      </dgm:t>
    </dgm:pt>
    <dgm:pt modelId="{53B1117F-103F-4210-A465-AF724F3DC8CC}" type="sibTrans" cxnId="{1ED2920C-0348-46AC-8D36-215D22B35404}">
      <dgm:prSet/>
      <dgm:spPr/>
      <dgm:t>
        <a:bodyPr/>
        <a:lstStyle/>
        <a:p>
          <a:endParaRPr lang="en-US"/>
        </a:p>
      </dgm:t>
    </dgm:pt>
    <dgm:pt modelId="{8797BEFD-20DD-47BD-94D9-3F9CE016FB5E}">
      <dgm:prSet/>
      <dgm:spPr/>
      <dgm:t>
        <a:bodyPr/>
        <a:lstStyle/>
        <a:p>
          <a:r>
            <a:rPr lang="en-US" dirty="0"/>
            <a:t>If both prisoners defect (</a:t>
          </a:r>
          <a:r>
            <a:rPr lang="en-US" b="1" dirty="0"/>
            <a:t>D,D</a:t>
          </a:r>
          <a:r>
            <a:rPr lang="en-US" dirty="0"/>
            <a:t>)</a:t>
          </a:r>
        </a:p>
      </dgm:t>
    </dgm:pt>
    <dgm:pt modelId="{890EA4E8-9F0A-4106-8FCF-B86CB00A5D26}" type="parTrans" cxnId="{D4D1D018-AD6B-4D0B-8341-B8BB9129581A}">
      <dgm:prSet/>
      <dgm:spPr/>
      <dgm:t>
        <a:bodyPr/>
        <a:lstStyle/>
        <a:p>
          <a:endParaRPr lang="en-US"/>
        </a:p>
      </dgm:t>
    </dgm:pt>
    <dgm:pt modelId="{4EAB2546-879D-4303-A63C-8D2500B07F55}" type="sibTrans" cxnId="{D4D1D018-AD6B-4D0B-8341-B8BB9129581A}">
      <dgm:prSet/>
      <dgm:spPr/>
      <dgm:t>
        <a:bodyPr/>
        <a:lstStyle/>
        <a:p>
          <a:endParaRPr lang="en-US"/>
        </a:p>
      </dgm:t>
    </dgm:pt>
    <dgm:pt modelId="{F8C78205-6A7D-4383-9DA8-D574157CEAE3}">
      <dgm:prSet/>
      <dgm:spPr/>
      <dgm:t>
        <a:bodyPr/>
        <a:lstStyle/>
        <a:p>
          <a:r>
            <a:rPr lang="en-US"/>
            <a:t>Both get 10 years in prison</a:t>
          </a:r>
        </a:p>
      </dgm:t>
    </dgm:pt>
    <dgm:pt modelId="{6FC329E9-2767-4CDF-918F-B6179A31F892}" type="parTrans" cxnId="{A8358429-BD8B-4DAD-A271-F092AC0003BA}">
      <dgm:prSet/>
      <dgm:spPr/>
      <dgm:t>
        <a:bodyPr/>
        <a:lstStyle/>
        <a:p>
          <a:endParaRPr lang="en-US"/>
        </a:p>
      </dgm:t>
    </dgm:pt>
    <dgm:pt modelId="{62AAD528-34FC-487E-B83A-D836CDC21BC1}" type="sibTrans" cxnId="{A8358429-BD8B-4DAD-A271-F092AC0003BA}">
      <dgm:prSet/>
      <dgm:spPr/>
      <dgm:t>
        <a:bodyPr/>
        <a:lstStyle/>
        <a:p>
          <a:endParaRPr lang="en-US"/>
        </a:p>
      </dgm:t>
    </dgm:pt>
    <dgm:pt modelId="{16D4DECE-CE83-45F1-98AA-4D84CEE19C7F}">
      <dgm:prSet/>
      <dgm:spPr/>
      <dgm:t>
        <a:bodyPr/>
        <a:lstStyle/>
        <a:p>
          <a:r>
            <a:rPr lang="en-US" dirty="0"/>
            <a:t>If Prisoner 1 cooperates, while Prisoner 2 defects (</a:t>
          </a:r>
          <a:r>
            <a:rPr lang="en-US" b="1" dirty="0"/>
            <a:t>C,D</a:t>
          </a:r>
          <a:r>
            <a:rPr lang="en-US" dirty="0"/>
            <a:t>)</a:t>
          </a:r>
        </a:p>
      </dgm:t>
    </dgm:pt>
    <dgm:pt modelId="{5F3158CF-BD17-45DF-9581-B75C38FDAA32}" type="parTrans" cxnId="{3D37B7D9-69F4-4DB8-A7A3-E6FFA135701B}">
      <dgm:prSet/>
      <dgm:spPr/>
      <dgm:t>
        <a:bodyPr/>
        <a:lstStyle/>
        <a:p>
          <a:endParaRPr lang="en-US"/>
        </a:p>
      </dgm:t>
    </dgm:pt>
    <dgm:pt modelId="{0275C99E-755A-455E-8A84-CF72735B308E}" type="sibTrans" cxnId="{3D37B7D9-69F4-4DB8-A7A3-E6FFA135701B}">
      <dgm:prSet/>
      <dgm:spPr/>
      <dgm:t>
        <a:bodyPr/>
        <a:lstStyle/>
        <a:p>
          <a:endParaRPr lang="en-US"/>
        </a:p>
      </dgm:t>
    </dgm:pt>
    <dgm:pt modelId="{69DF9E99-1FE5-4D81-AF4F-3A548EA8C29E}">
      <dgm:prSet/>
      <dgm:spPr/>
      <dgm:t>
        <a:bodyPr/>
        <a:lstStyle/>
        <a:p>
          <a:r>
            <a:rPr lang="en-US" dirty="0"/>
            <a:t>P1 gets 25 years in prison, while P2 goes free </a:t>
          </a:r>
        </a:p>
      </dgm:t>
    </dgm:pt>
    <dgm:pt modelId="{8A527B4D-428D-488E-99DC-648D113DAB7D}" type="parTrans" cxnId="{A9873E67-07BC-4091-95B1-8B9EE9B065F8}">
      <dgm:prSet/>
      <dgm:spPr/>
      <dgm:t>
        <a:bodyPr/>
        <a:lstStyle/>
        <a:p>
          <a:endParaRPr lang="en-US"/>
        </a:p>
      </dgm:t>
    </dgm:pt>
    <dgm:pt modelId="{BCED6991-1AF7-4541-928C-CD44ECA1A61A}" type="sibTrans" cxnId="{A9873E67-07BC-4091-95B1-8B9EE9B065F8}">
      <dgm:prSet/>
      <dgm:spPr/>
      <dgm:t>
        <a:bodyPr/>
        <a:lstStyle/>
        <a:p>
          <a:endParaRPr lang="en-US"/>
        </a:p>
      </dgm:t>
    </dgm:pt>
    <dgm:pt modelId="{DCAA017E-D979-4993-B700-965255E85525}">
      <dgm:prSet/>
      <dgm:spPr/>
      <dgm:t>
        <a:bodyPr/>
        <a:lstStyle/>
        <a:p>
          <a:r>
            <a:rPr lang="en-US"/>
            <a:t>If Prisoner 1 defects, while Prisoner 2 cooperates (</a:t>
          </a:r>
          <a:r>
            <a:rPr lang="en-US" b="1"/>
            <a:t>D,C</a:t>
          </a:r>
          <a:r>
            <a:rPr lang="en-US"/>
            <a:t>)</a:t>
          </a:r>
        </a:p>
      </dgm:t>
    </dgm:pt>
    <dgm:pt modelId="{B36C5478-72BB-40A5-812E-5CAAC71E47E8}" type="parTrans" cxnId="{1606D391-FE03-4BDE-8402-928BA44EE471}">
      <dgm:prSet/>
      <dgm:spPr/>
      <dgm:t>
        <a:bodyPr/>
        <a:lstStyle/>
        <a:p>
          <a:endParaRPr lang="en-US"/>
        </a:p>
      </dgm:t>
    </dgm:pt>
    <dgm:pt modelId="{930667C7-58DC-441F-82EF-FEBA3666104F}" type="sibTrans" cxnId="{1606D391-FE03-4BDE-8402-928BA44EE471}">
      <dgm:prSet/>
      <dgm:spPr/>
      <dgm:t>
        <a:bodyPr/>
        <a:lstStyle/>
        <a:p>
          <a:endParaRPr lang="en-US"/>
        </a:p>
      </dgm:t>
    </dgm:pt>
    <dgm:pt modelId="{56B723BA-7B23-45C3-865C-9BDCAE8F57C2}">
      <dgm:prSet/>
      <dgm:spPr/>
      <dgm:t>
        <a:bodyPr/>
        <a:lstStyle/>
        <a:p>
          <a:r>
            <a:rPr lang="en-US"/>
            <a:t>P1 goes free, while P2 gets 25 years in prison</a:t>
          </a:r>
        </a:p>
      </dgm:t>
    </dgm:pt>
    <dgm:pt modelId="{9EA3D3C4-27B1-4F1C-B64E-2CF3AE3ADA89}" type="parTrans" cxnId="{BF772F28-9DDF-4755-8E99-800075C2577E}">
      <dgm:prSet/>
      <dgm:spPr/>
      <dgm:t>
        <a:bodyPr/>
        <a:lstStyle/>
        <a:p>
          <a:endParaRPr lang="en-US"/>
        </a:p>
      </dgm:t>
    </dgm:pt>
    <dgm:pt modelId="{2617D33D-386B-4FBE-9282-C8A6EC879DF3}" type="sibTrans" cxnId="{BF772F28-9DDF-4755-8E99-800075C2577E}">
      <dgm:prSet/>
      <dgm:spPr/>
      <dgm:t>
        <a:bodyPr/>
        <a:lstStyle/>
        <a:p>
          <a:endParaRPr lang="en-US"/>
        </a:p>
      </dgm:t>
    </dgm:pt>
    <dgm:pt modelId="{EBAFA87D-C8EF-7544-859C-837F7720F16A}" type="pres">
      <dgm:prSet presAssocID="{BD50A13E-E824-417E-B0F9-55ACB9BB680D}" presName="Name0" presStyleCnt="0">
        <dgm:presLayoutVars>
          <dgm:dir/>
          <dgm:animLvl val="lvl"/>
          <dgm:resizeHandles val="exact"/>
        </dgm:presLayoutVars>
      </dgm:prSet>
      <dgm:spPr/>
    </dgm:pt>
    <dgm:pt modelId="{E27F3583-0F23-0E49-87D6-52B8C85BF8DC}" type="pres">
      <dgm:prSet presAssocID="{F70DF769-E07D-46F1-B0E5-4F466AF95920}" presName="linNode" presStyleCnt="0"/>
      <dgm:spPr/>
    </dgm:pt>
    <dgm:pt modelId="{5A8F9FA6-FE3A-E848-9E93-C17E0B30ED49}" type="pres">
      <dgm:prSet presAssocID="{F70DF769-E07D-46F1-B0E5-4F466AF95920}" presName="parentText" presStyleLbl="node1" presStyleIdx="0" presStyleCnt="4">
        <dgm:presLayoutVars>
          <dgm:chMax val="1"/>
          <dgm:bulletEnabled val="1"/>
        </dgm:presLayoutVars>
      </dgm:prSet>
      <dgm:spPr/>
    </dgm:pt>
    <dgm:pt modelId="{08FCADC0-C99A-1F41-A1D4-54EFEA672918}" type="pres">
      <dgm:prSet presAssocID="{F70DF769-E07D-46F1-B0E5-4F466AF95920}" presName="descendantText" presStyleLbl="alignAccFollowNode1" presStyleIdx="0" presStyleCnt="4">
        <dgm:presLayoutVars>
          <dgm:bulletEnabled val="1"/>
        </dgm:presLayoutVars>
      </dgm:prSet>
      <dgm:spPr/>
    </dgm:pt>
    <dgm:pt modelId="{F9864983-6E87-A94A-8128-09C378347D92}" type="pres">
      <dgm:prSet presAssocID="{F6326F44-9921-4492-ACD2-B0A114C72910}" presName="sp" presStyleCnt="0"/>
      <dgm:spPr/>
    </dgm:pt>
    <dgm:pt modelId="{51632A6C-3870-424A-8A69-AAA255895CFF}" type="pres">
      <dgm:prSet presAssocID="{8797BEFD-20DD-47BD-94D9-3F9CE016FB5E}" presName="linNode" presStyleCnt="0"/>
      <dgm:spPr/>
    </dgm:pt>
    <dgm:pt modelId="{B371589F-C5D9-C248-B2E0-41FBB1D3CEEE}" type="pres">
      <dgm:prSet presAssocID="{8797BEFD-20DD-47BD-94D9-3F9CE016FB5E}" presName="parentText" presStyleLbl="node1" presStyleIdx="1" presStyleCnt="4">
        <dgm:presLayoutVars>
          <dgm:chMax val="1"/>
          <dgm:bulletEnabled val="1"/>
        </dgm:presLayoutVars>
      </dgm:prSet>
      <dgm:spPr/>
    </dgm:pt>
    <dgm:pt modelId="{2607F400-BDC1-BF41-A992-C8A168059229}" type="pres">
      <dgm:prSet presAssocID="{8797BEFD-20DD-47BD-94D9-3F9CE016FB5E}" presName="descendantText" presStyleLbl="alignAccFollowNode1" presStyleIdx="1" presStyleCnt="4">
        <dgm:presLayoutVars>
          <dgm:bulletEnabled val="1"/>
        </dgm:presLayoutVars>
      </dgm:prSet>
      <dgm:spPr/>
    </dgm:pt>
    <dgm:pt modelId="{2DBBC7E8-A85C-4246-90F2-E4C3B7C2FD33}" type="pres">
      <dgm:prSet presAssocID="{4EAB2546-879D-4303-A63C-8D2500B07F55}" presName="sp" presStyleCnt="0"/>
      <dgm:spPr/>
    </dgm:pt>
    <dgm:pt modelId="{F0B367EB-27C1-7D42-9CD0-838BE47FD370}" type="pres">
      <dgm:prSet presAssocID="{16D4DECE-CE83-45F1-98AA-4D84CEE19C7F}" presName="linNode" presStyleCnt="0"/>
      <dgm:spPr/>
    </dgm:pt>
    <dgm:pt modelId="{E7A95D56-54AD-0748-8956-BFE614CFFF8B}" type="pres">
      <dgm:prSet presAssocID="{16D4DECE-CE83-45F1-98AA-4D84CEE19C7F}" presName="parentText" presStyleLbl="node1" presStyleIdx="2" presStyleCnt="4">
        <dgm:presLayoutVars>
          <dgm:chMax val="1"/>
          <dgm:bulletEnabled val="1"/>
        </dgm:presLayoutVars>
      </dgm:prSet>
      <dgm:spPr/>
    </dgm:pt>
    <dgm:pt modelId="{81DF498C-B295-2A41-B44B-6FD973E98F35}" type="pres">
      <dgm:prSet presAssocID="{16D4DECE-CE83-45F1-98AA-4D84CEE19C7F}" presName="descendantText" presStyleLbl="alignAccFollowNode1" presStyleIdx="2" presStyleCnt="4">
        <dgm:presLayoutVars>
          <dgm:bulletEnabled val="1"/>
        </dgm:presLayoutVars>
      </dgm:prSet>
      <dgm:spPr/>
    </dgm:pt>
    <dgm:pt modelId="{09C34D26-A926-CB47-8AC9-941D509E761D}" type="pres">
      <dgm:prSet presAssocID="{0275C99E-755A-455E-8A84-CF72735B308E}" presName="sp" presStyleCnt="0"/>
      <dgm:spPr/>
    </dgm:pt>
    <dgm:pt modelId="{C419E05F-3648-BF45-AE7F-7274ECFFB848}" type="pres">
      <dgm:prSet presAssocID="{DCAA017E-D979-4993-B700-965255E85525}" presName="linNode" presStyleCnt="0"/>
      <dgm:spPr/>
    </dgm:pt>
    <dgm:pt modelId="{A94BC51F-E82D-084D-8269-20AFFB82DA6C}" type="pres">
      <dgm:prSet presAssocID="{DCAA017E-D979-4993-B700-965255E85525}" presName="parentText" presStyleLbl="node1" presStyleIdx="3" presStyleCnt="4">
        <dgm:presLayoutVars>
          <dgm:chMax val="1"/>
          <dgm:bulletEnabled val="1"/>
        </dgm:presLayoutVars>
      </dgm:prSet>
      <dgm:spPr/>
    </dgm:pt>
    <dgm:pt modelId="{C20B0208-61E8-7949-A293-D874F570B5E3}" type="pres">
      <dgm:prSet presAssocID="{DCAA017E-D979-4993-B700-965255E85525}" presName="descendantText" presStyleLbl="alignAccFollowNode1" presStyleIdx="3" presStyleCnt="4">
        <dgm:presLayoutVars>
          <dgm:bulletEnabled val="1"/>
        </dgm:presLayoutVars>
      </dgm:prSet>
      <dgm:spPr/>
    </dgm:pt>
  </dgm:ptLst>
  <dgm:cxnLst>
    <dgm:cxn modelId="{1ED2920C-0348-46AC-8D36-215D22B35404}" srcId="{F70DF769-E07D-46F1-B0E5-4F466AF95920}" destId="{A1C8C0DF-1515-47FE-A86B-FD8495B8040C}" srcOrd="0" destOrd="0" parTransId="{DCD49ABE-9584-4AA5-96A9-8FE3F92A3F2B}" sibTransId="{53B1117F-103F-4210-A465-AF724F3DC8CC}"/>
    <dgm:cxn modelId="{D4D1D018-AD6B-4D0B-8341-B8BB9129581A}" srcId="{BD50A13E-E824-417E-B0F9-55ACB9BB680D}" destId="{8797BEFD-20DD-47BD-94D9-3F9CE016FB5E}" srcOrd="1" destOrd="0" parTransId="{890EA4E8-9F0A-4106-8FCF-B86CB00A5D26}" sibTransId="{4EAB2546-879D-4303-A63C-8D2500B07F55}"/>
    <dgm:cxn modelId="{BF772F28-9DDF-4755-8E99-800075C2577E}" srcId="{DCAA017E-D979-4993-B700-965255E85525}" destId="{56B723BA-7B23-45C3-865C-9BDCAE8F57C2}" srcOrd="0" destOrd="0" parTransId="{9EA3D3C4-27B1-4F1C-B64E-2CF3AE3ADA89}" sibTransId="{2617D33D-386B-4FBE-9282-C8A6EC879DF3}"/>
    <dgm:cxn modelId="{A8358429-BD8B-4DAD-A271-F092AC0003BA}" srcId="{8797BEFD-20DD-47BD-94D9-3F9CE016FB5E}" destId="{F8C78205-6A7D-4383-9DA8-D574157CEAE3}" srcOrd="0" destOrd="0" parTransId="{6FC329E9-2767-4CDF-918F-B6179A31F892}" sibTransId="{62AAD528-34FC-487E-B83A-D836CDC21BC1}"/>
    <dgm:cxn modelId="{A5E0912D-2983-EB46-A950-62E411715D5A}" type="presOf" srcId="{69DF9E99-1FE5-4D81-AF4F-3A548EA8C29E}" destId="{81DF498C-B295-2A41-B44B-6FD973E98F35}" srcOrd="0" destOrd="0" presId="urn:microsoft.com/office/officeart/2005/8/layout/vList5"/>
    <dgm:cxn modelId="{5461202E-5147-4749-AC43-3DFB966BF69E}" type="presOf" srcId="{F8C78205-6A7D-4383-9DA8-D574157CEAE3}" destId="{2607F400-BDC1-BF41-A992-C8A168059229}" srcOrd="0" destOrd="0" presId="urn:microsoft.com/office/officeart/2005/8/layout/vList5"/>
    <dgm:cxn modelId="{A20BB631-115D-1F40-BB7B-927446C8DDF7}" type="presOf" srcId="{F70DF769-E07D-46F1-B0E5-4F466AF95920}" destId="{5A8F9FA6-FE3A-E848-9E93-C17E0B30ED49}" srcOrd="0" destOrd="0" presId="urn:microsoft.com/office/officeart/2005/8/layout/vList5"/>
    <dgm:cxn modelId="{4A948D44-EB76-1B4C-8FFA-EE813196451B}" type="presOf" srcId="{16D4DECE-CE83-45F1-98AA-4D84CEE19C7F}" destId="{E7A95D56-54AD-0748-8956-BFE614CFFF8B}" srcOrd="0" destOrd="0" presId="urn:microsoft.com/office/officeart/2005/8/layout/vList5"/>
    <dgm:cxn modelId="{A9873E67-07BC-4091-95B1-8B9EE9B065F8}" srcId="{16D4DECE-CE83-45F1-98AA-4D84CEE19C7F}" destId="{69DF9E99-1FE5-4D81-AF4F-3A548EA8C29E}" srcOrd="0" destOrd="0" parTransId="{8A527B4D-428D-488E-99DC-648D113DAB7D}" sibTransId="{BCED6991-1AF7-4541-928C-CD44ECA1A61A}"/>
    <dgm:cxn modelId="{1606D391-FE03-4BDE-8402-928BA44EE471}" srcId="{BD50A13E-E824-417E-B0F9-55ACB9BB680D}" destId="{DCAA017E-D979-4993-B700-965255E85525}" srcOrd="3" destOrd="0" parTransId="{B36C5478-72BB-40A5-812E-5CAAC71E47E8}" sibTransId="{930667C7-58DC-441F-82EF-FEBA3666104F}"/>
    <dgm:cxn modelId="{62AD8596-8BA2-8A41-835E-262C66A99EF1}" type="presOf" srcId="{DCAA017E-D979-4993-B700-965255E85525}" destId="{A94BC51F-E82D-084D-8269-20AFFB82DA6C}" srcOrd="0" destOrd="0" presId="urn:microsoft.com/office/officeart/2005/8/layout/vList5"/>
    <dgm:cxn modelId="{EC8F4C9B-F66F-2049-945D-25BB47379D27}" type="presOf" srcId="{8797BEFD-20DD-47BD-94D9-3F9CE016FB5E}" destId="{B371589F-C5D9-C248-B2E0-41FBB1D3CEEE}" srcOrd="0" destOrd="0" presId="urn:microsoft.com/office/officeart/2005/8/layout/vList5"/>
    <dgm:cxn modelId="{74E1499F-558C-CD49-86D8-D8B26844D5F4}" type="presOf" srcId="{56B723BA-7B23-45C3-865C-9BDCAE8F57C2}" destId="{C20B0208-61E8-7949-A293-D874F570B5E3}" srcOrd="0" destOrd="0" presId="urn:microsoft.com/office/officeart/2005/8/layout/vList5"/>
    <dgm:cxn modelId="{BFE070BE-F849-1645-9ECA-E93AB6F1F09E}" type="presOf" srcId="{BD50A13E-E824-417E-B0F9-55ACB9BB680D}" destId="{EBAFA87D-C8EF-7544-859C-837F7720F16A}" srcOrd="0" destOrd="0" presId="urn:microsoft.com/office/officeart/2005/8/layout/vList5"/>
    <dgm:cxn modelId="{3D37B7D9-69F4-4DB8-A7A3-E6FFA135701B}" srcId="{BD50A13E-E824-417E-B0F9-55ACB9BB680D}" destId="{16D4DECE-CE83-45F1-98AA-4D84CEE19C7F}" srcOrd="2" destOrd="0" parTransId="{5F3158CF-BD17-45DF-9581-B75C38FDAA32}" sibTransId="{0275C99E-755A-455E-8A84-CF72735B308E}"/>
    <dgm:cxn modelId="{1810D2E1-23AE-4777-AAD1-F324462ACA80}" srcId="{BD50A13E-E824-417E-B0F9-55ACB9BB680D}" destId="{F70DF769-E07D-46F1-B0E5-4F466AF95920}" srcOrd="0" destOrd="0" parTransId="{41834D0F-F749-4F15-8639-65F2D0183B2C}" sibTransId="{F6326F44-9921-4492-ACD2-B0A114C72910}"/>
    <dgm:cxn modelId="{005A8FFA-EF91-3145-9561-1C5DD3DF8E18}" type="presOf" srcId="{A1C8C0DF-1515-47FE-A86B-FD8495B8040C}" destId="{08FCADC0-C99A-1F41-A1D4-54EFEA672918}" srcOrd="0" destOrd="0" presId="urn:microsoft.com/office/officeart/2005/8/layout/vList5"/>
    <dgm:cxn modelId="{717D3C74-F0A0-8144-89D1-8EAC30EF08D9}" type="presParOf" srcId="{EBAFA87D-C8EF-7544-859C-837F7720F16A}" destId="{E27F3583-0F23-0E49-87D6-52B8C85BF8DC}" srcOrd="0" destOrd="0" presId="urn:microsoft.com/office/officeart/2005/8/layout/vList5"/>
    <dgm:cxn modelId="{5EE63106-1083-6942-B498-1D0E54F0F70A}" type="presParOf" srcId="{E27F3583-0F23-0E49-87D6-52B8C85BF8DC}" destId="{5A8F9FA6-FE3A-E848-9E93-C17E0B30ED49}" srcOrd="0" destOrd="0" presId="urn:microsoft.com/office/officeart/2005/8/layout/vList5"/>
    <dgm:cxn modelId="{5724E208-C6AC-2945-AD8C-B0FCF1CE1D5B}" type="presParOf" srcId="{E27F3583-0F23-0E49-87D6-52B8C85BF8DC}" destId="{08FCADC0-C99A-1F41-A1D4-54EFEA672918}" srcOrd="1" destOrd="0" presId="urn:microsoft.com/office/officeart/2005/8/layout/vList5"/>
    <dgm:cxn modelId="{4E440C5E-978A-3248-BCDC-4A67AB7194F0}" type="presParOf" srcId="{EBAFA87D-C8EF-7544-859C-837F7720F16A}" destId="{F9864983-6E87-A94A-8128-09C378347D92}" srcOrd="1" destOrd="0" presId="urn:microsoft.com/office/officeart/2005/8/layout/vList5"/>
    <dgm:cxn modelId="{5F97B9AF-9341-7941-ADBD-75E282F689AD}" type="presParOf" srcId="{EBAFA87D-C8EF-7544-859C-837F7720F16A}" destId="{51632A6C-3870-424A-8A69-AAA255895CFF}" srcOrd="2" destOrd="0" presId="urn:microsoft.com/office/officeart/2005/8/layout/vList5"/>
    <dgm:cxn modelId="{8C5D355D-AA98-D845-A1D2-9E28475560CF}" type="presParOf" srcId="{51632A6C-3870-424A-8A69-AAA255895CFF}" destId="{B371589F-C5D9-C248-B2E0-41FBB1D3CEEE}" srcOrd="0" destOrd="0" presId="urn:microsoft.com/office/officeart/2005/8/layout/vList5"/>
    <dgm:cxn modelId="{C3CCB06C-9944-6F45-BAE9-F5698DC7E13F}" type="presParOf" srcId="{51632A6C-3870-424A-8A69-AAA255895CFF}" destId="{2607F400-BDC1-BF41-A992-C8A168059229}" srcOrd="1" destOrd="0" presId="urn:microsoft.com/office/officeart/2005/8/layout/vList5"/>
    <dgm:cxn modelId="{3455F7A2-C2F4-FF46-A456-EAE6D7B1160A}" type="presParOf" srcId="{EBAFA87D-C8EF-7544-859C-837F7720F16A}" destId="{2DBBC7E8-A85C-4246-90F2-E4C3B7C2FD33}" srcOrd="3" destOrd="0" presId="urn:microsoft.com/office/officeart/2005/8/layout/vList5"/>
    <dgm:cxn modelId="{C4B59525-8A21-354D-983B-BEED92ECF574}" type="presParOf" srcId="{EBAFA87D-C8EF-7544-859C-837F7720F16A}" destId="{F0B367EB-27C1-7D42-9CD0-838BE47FD370}" srcOrd="4" destOrd="0" presId="urn:microsoft.com/office/officeart/2005/8/layout/vList5"/>
    <dgm:cxn modelId="{E5A47441-755C-2B44-B43B-0D8892B12AC2}" type="presParOf" srcId="{F0B367EB-27C1-7D42-9CD0-838BE47FD370}" destId="{E7A95D56-54AD-0748-8956-BFE614CFFF8B}" srcOrd="0" destOrd="0" presId="urn:microsoft.com/office/officeart/2005/8/layout/vList5"/>
    <dgm:cxn modelId="{7D54B97C-CBA8-CD4C-BF1A-854CF730387D}" type="presParOf" srcId="{F0B367EB-27C1-7D42-9CD0-838BE47FD370}" destId="{81DF498C-B295-2A41-B44B-6FD973E98F35}" srcOrd="1" destOrd="0" presId="urn:microsoft.com/office/officeart/2005/8/layout/vList5"/>
    <dgm:cxn modelId="{BD748D29-5C6F-6741-82F0-2884DD350C96}" type="presParOf" srcId="{EBAFA87D-C8EF-7544-859C-837F7720F16A}" destId="{09C34D26-A926-CB47-8AC9-941D509E761D}" srcOrd="5" destOrd="0" presId="urn:microsoft.com/office/officeart/2005/8/layout/vList5"/>
    <dgm:cxn modelId="{B4F9EA22-BB5D-9F44-8535-0127584A3882}" type="presParOf" srcId="{EBAFA87D-C8EF-7544-859C-837F7720F16A}" destId="{C419E05F-3648-BF45-AE7F-7274ECFFB848}" srcOrd="6" destOrd="0" presId="urn:microsoft.com/office/officeart/2005/8/layout/vList5"/>
    <dgm:cxn modelId="{A268E2A1-13F4-0642-92A4-710614E80078}" type="presParOf" srcId="{C419E05F-3648-BF45-AE7F-7274ECFFB848}" destId="{A94BC51F-E82D-084D-8269-20AFFB82DA6C}" srcOrd="0" destOrd="0" presId="urn:microsoft.com/office/officeart/2005/8/layout/vList5"/>
    <dgm:cxn modelId="{FD175801-EA9D-FC42-B137-3058E5D5E667}" type="presParOf" srcId="{C419E05F-3648-BF45-AE7F-7274ECFFB848}" destId="{C20B0208-61E8-7949-A293-D874F570B5E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47AF1D1-DC90-41C4-AA25-16AF4E0EA14D}"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B678F2F0-E613-4891-AB9A-7554AED50559}">
      <dgm:prSet/>
      <dgm:spPr/>
      <dgm:t>
        <a:bodyPr/>
        <a:lstStyle/>
        <a:p>
          <a:r>
            <a:rPr lang="en-US" dirty="0"/>
            <a:t>Step 1 - Solve the game for its equilibrium(s) using </a:t>
          </a:r>
          <a:r>
            <a:rPr lang="en-US" b="1" u="none" dirty="0"/>
            <a:t>best response analysis</a:t>
          </a:r>
        </a:p>
      </dgm:t>
    </dgm:pt>
    <dgm:pt modelId="{9B4C7C05-42E1-49B6-891B-EA375F08C1C2}" type="parTrans" cxnId="{532E05DF-08CE-47DA-9F72-E91E8A7EEA28}">
      <dgm:prSet/>
      <dgm:spPr/>
      <dgm:t>
        <a:bodyPr/>
        <a:lstStyle/>
        <a:p>
          <a:endParaRPr lang="en-US"/>
        </a:p>
      </dgm:t>
    </dgm:pt>
    <dgm:pt modelId="{95D58373-85F6-4922-B7E0-1DAB0DBCA6BF}" type="sibTrans" cxnId="{532E05DF-08CE-47DA-9F72-E91E8A7EEA28}">
      <dgm:prSet phldrT="1" phldr="0"/>
      <dgm:spPr/>
      <dgm:t>
        <a:bodyPr/>
        <a:lstStyle/>
        <a:p>
          <a:r>
            <a:rPr lang="en-US"/>
            <a:t>1</a:t>
          </a:r>
        </a:p>
      </dgm:t>
    </dgm:pt>
    <dgm:pt modelId="{B6891BC5-409F-43B4-8C69-565AE4A38885}">
      <dgm:prSet/>
      <dgm:spPr/>
      <dgm:t>
        <a:bodyPr/>
        <a:lstStyle/>
        <a:p>
          <a:r>
            <a:rPr lang="en-US"/>
            <a:t>Step 2 - Determine what “type” of game it is </a:t>
          </a:r>
        </a:p>
      </dgm:t>
    </dgm:pt>
    <dgm:pt modelId="{4C090BCB-4C2D-41D2-B74A-D813A184BDB4}" type="parTrans" cxnId="{E6ED5EB9-7B08-4320-A6AA-AC7B625CC379}">
      <dgm:prSet/>
      <dgm:spPr/>
      <dgm:t>
        <a:bodyPr/>
        <a:lstStyle/>
        <a:p>
          <a:endParaRPr lang="en-US"/>
        </a:p>
      </dgm:t>
    </dgm:pt>
    <dgm:pt modelId="{06B68E05-9B0E-43AC-826E-2155C7EC3AF1}" type="sibTrans" cxnId="{E6ED5EB9-7B08-4320-A6AA-AC7B625CC379}">
      <dgm:prSet phldrT="2" phldr="0"/>
      <dgm:spPr/>
      <dgm:t>
        <a:bodyPr/>
        <a:lstStyle/>
        <a:p>
          <a:r>
            <a:rPr lang="en-US"/>
            <a:t>2</a:t>
          </a:r>
        </a:p>
      </dgm:t>
    </dgm:pt>
    <dgm:pt modelId="{4E7534C9-FEF2-4869-90BD-DD5B20052BDE}">
      <dgm:prSet/>
      <dgm:spPr/>
      <dgm:t>
        <a:bodyPr/>
        <a:lstStyle/>
        <a:p>
          <a:r>
            <a:rPr lang="en-US"/>
            <a:t>Prisoner’s Dilemma (PD)</a:t>
          </a:r>
        </a:p>
      </dgm:t>
    </dgm:pt>
    <dgm:pt modelId="{FA5B5F0E-354E-4ABA-A330-46D5B12924A9}" type="parTrans" cxnId="{E9A0F88D-0E4B-457C-B6DC-8CD74942777B}">
      <dgm:prSet/>
      <dgm:spPr/>
      <dgm:t>
        <a:bodyPr/>
        <a:lstStyle/>
        <a:p>
          <a:endParaRPr lang="en-US"/>
        </a:p>
      </dgm:t>
    </dgm:pt>
    <dgm:pt modelId="{11CAE4E0-69FF-4099-9A73-95F9C64467BE}" type="sibTrans" cxnId="{E9A0F88D-0E4B-457C-B6DC-8CD74942777B}">
      <dgm:prSet/>
      <dgm:spPr/>
      <dgm:t>
        <a:bodyPr/>
        <a:lstStyle/>
        <a:p>
          <a:endParaRPr lang="en-US"/>
        </a:p>
      </dgm:t>
    </dgm:pt>
    <dgm:pt modelId="{4A120EE0-AC15-4B08-8A7A-B03B8EF5F400}">
      <dgm:prSet/>
      <dgm:spPr/>
      <dgm:t>
        <a:bodyPr/>
        <a:lstStyle/>
        <a:p>
          <a:r>
            <a:rPr lang="en-US"/>
            <a:t>Game of Chicken </a:t>
          </a:r>
        </a:p>
      </dgm:t>
    </dgm:pt>
    <dgm:pt modelId="{A7972AC0-4091-4ECE-82CF-10AFA42A9FA1}" type="parTrans" cxnId="{D47349AA-6BCA-4721-8E14-758E08487712}">
      <dgm:prSet/>
      <dgm:spPr/>
      <dgm:t>
        <a:bodyPr/>
        <a:lstStyle/>
        <a:p>
          <a:endParaRPr lang="en-US"/>
        </a:p>
      </dgm:t>
    </dgm:pt>
    <dgm:pt modelId="{8B489E2C-6D3E-4D28-9B7B-D0A321153353}" type="sibTrans" cxnId="{D47349AA-6BCA-4721-8E14-758E08487712}">
      <dgm:prSet/>
      <dgm:spPr/>
      <dgm:t>
        <a:bodyPr/>
        <a:lstStyle/>
        <a:p>
          <a:endParaRPr lang="en-US"/>
        </a:p>
      </dgm:t>
    </dgm:pt>
    <dgm:pt modelId="{0A7F87B8-7608-46CF-A11B-F7888C08AF6C}">
      <dgm:prSet/>
      <dgm:spPr/>
      <dgm:t>
        <a:bodyPr/>
        <a:lstStyle/>
        <a:p>
          <a:r>
            <a:rPr lang="en-US"/>
            <a:t>Battle of Sexes</a:t>
          </a:r>
        </a:p>
      </dgm:t>
    </dgm:pt>
    <dgm:pt modelId="{8B0A41CD-4DD8-448F-966C-36BCCB0922F1}" type="parTrans" cxnId="{2E294B2C-5090-4FAB-A098-FBDD878BD816}">
      <dgm:prSet/>
      <dgm:spPr/>
      <dgm:t>
        <a:bodyPr/>
        <a:lstStyle/>
        <a:p>
          <a:endParaRPr lang="en-US"/>
        </a:p>
      </dgm:t>
    </dgm:pt>
    <dgm:pt modelId="{FCDCCFF6-DAA8-4369-A6A9-B08A3B5163C9}" type="sibTrans" cxnId="{2E294B2C-5090-4FAB-A098-FBDD878BD816}">
      <dgm:prSet/>
      <dgm:spPr/>
      <dgm:t>
        <a:bodyPr/>
        <a:lstStyle/>
        <a:p>
          <a:endParaRPr lang="en-US"/>
        </a:p>
      </dgm:t>
    </dgm:pt>
    <dgm:pt modelId="{73B548D8-D770-B941-AE70-E823078743DD}" type="pres">
      <dgm:prSet presAssocID="{547AF1D1-DC90-41C4-AA25-16AF4E0EA14D}" presName="Name0" presStyleCnt="0">
        <dgm:presLayoutVars>
          <dgm:animLvl val="lvl"/>
          <dgm:resizeHandles val="exact"/>
        </dgm:presLayoutVars>
      </dgm:prSet>
      <dgm:spPr/>
    </dgm:pt>
    <dgm:pt modelId="{9F666ABF-A5EE-414D-A6F0-5334E95EBB15}" type="pres">
      <dgm:prSet presAssocID="{B678F2F0-E613-4891-AB9A-7554AED50559}" presName="compositeNode" presStyleCnt="0">
        <dgm:presLayoutVars>
          <dgm:bulletEnabled val="1"/>
        </dgm:presLayoutVars>
      </dgm:prSet>
      <dgm:spPr/>
    </dgm:pt>
    <dgm:pt modelId="{4B185918-4651-1A4C-9FA4-63C458252168}" type="pres">
      <dgm:prSet presAssocID="{B678F2F0-E613-4891-AB9A-7554AED50559}" presName="bgRect" presStyleLbl="bgAccFollowNode1" presStyleIdx="0" presStyleCnt="2"/>
      <dgm:spPr/>
    </dgm:pt>
    <dgm:pt modelId="{8EE04B3B-ECE5-D344-B74B-212AC02DA357}" type="pres">
      <dgm:prSet presAssocID="{95D58373-85F6-4922-B7E0-1DAB0DBCA6BF}" presName="sibTransNodeCircle" presStyleLbl="alignNode1" presStyleIdx="0" presStyleCnt="4">
        <dgm:presLayoutVars>
          <dgm:chMax val="0"/>
          <dgm:bulletEnabled/>
        </dgm:presLayoutVars>
      </dgm:prSet>
      <dgm:spPr/>
    </dgm:pt>
    <dgm:pt modelId="{6D5AA8D6-E28E-D84F-A61C-2D827C3CDBBC}" type="pres">
      <dgm:prSet presAssocID="{B678F2F0-E613-4891-AB9A-7554AED50559}" presName="bottomLine" presStyleLbl="alignNode1" presStyleIdx="1" presStyleCnt="4">
        <dgm:presLayoutVars/>
      </dgm:prSet>
      <dgm:spPr/>
    </dgm:pt>
    <dgm:pt modelId="{28276B4D-0863-F548-8149-838D336F8F9B}" type="pres">
      <dgm:prSet presAssocID="{B678F2F0-E613-4891-AB9A-7554AED50559}" presName="nodeText" presStyleLbl="bgAccFollowNode1" presStyleIdx="0" presStyleCnt="2">
        <dgm:presLayoutVars>
          <dgm:bulletEnabled val="1"/>
        </dgm:presLayoutVars>
      </dgm:prSet>
      <dgm:spPr/>
    </dgm:pt>
    <dgm:pt modelId="{7A7FF52D-2969-F040-BA06-7AB10DBD32FC}" type="pres">
      <dgm:prSet presAssocID="{95D58373-85F6-4922-B7E0-1DAB0DBCA6BF}" presName="sibTrans" presStyleCnt="0"/>
      <dgm:spPr/>
    </dgm:pt>
    <dgm:pt modelId="{28FB9851-0872-6841-972D-19D6D19EDF1B}" type="pres">
      <dgm:prSet presAssocID="{B6891BC5-409F-43B4-8C69-565AE4A38885}" presName="compositeNode" presStyleCnt="0">
        <dgm:presLayoutVars>
          <dgm:bulletEnabled val="1"/>
        </dgm:presLayoutVars>
      </dgm:prSet>
      <dgm:spPr/>
    </dgm:pt>
    <dgm:pt modelId="{7BCF90FE-47A6-F04C-A593-91D94707D2B5}" type="pres">
      <dgm:prSet presAssocID="{B6891BC5-409F-43B4-8C69-565AE4A38885}" presName="bgRect" presStyleLbl="bgAccFollowNode1" presStyleIdx="1" presStyleCnt="2"/>
      <dgm:spPr/>
    </dgm:pt>
    <dgm:pt modelId="{EB292183-16FB-9D4C-B759-5FD6349B34EC}" type="pres">
      <dgm:prSet presAssocID="{06B68E05-9B0E-43AC-826E-2155C7EC3AF1}" presName="sibTransNodeCircle" presStyleLbl="alignNode1" presStyleIdx="2" presStyleCnt="4">
        <dgm:presLayoutVars>
          <dgm:chMax val="0"/>
          <dgm:bulletEnabled/>
        </dgm:presLayoutVars>
      </dgm:prSet>
      <dgm:spPr/>
    </dgm:pt>
    <dgm:pt modelId="{8DF4FECC-EBF4-E544-B36E-DBD62383EC9E}" type="pres">
      <dgm:prSet presAssocID="{B6891BC5-409F-43B4-8C69-565AE4A38885}" presName="bottomLine" presStyleLbl="alignNode1" presStyleIdx="3" presStyleCnt="4">
        <dgm:presLayoutVars/>
      </dgm:prSet>
      <dgm:spPr/>
    </dgm:pt>
    <dgm:pt modelId="{E2F2757D-40DB-8D45-BB5D-4B05A3BD4652}" type="pres">
      <dgm:prSet presAssocID="{B6891BC5-409F-43B4-8C69-565AE4A38885}" presName="nodeText" presStyleLbl="bgAccFollowNode1" presStyleIdx="1" presStyleCnt="2">
        <dgm:presLayoutVars>
          <dgm:bulletEnabled val="1"/>
        </dgm:presLayoutVars>
      </dgm:prSet>
      <dgm:spPr/>
    </dgm:pt>
  </dgm:ptLst>
  <dgm:cxnLst>
    <dgm:cxn modelId="{0AE1730B-7218-4443-8FCF-9257021130F2}" type="presOf" srcId="{0A7F87B8-7608-46CF-A11B-F7888C08AF6C}" destId="{E2F2757D-40DB-8D45-BB5D-4B05A3BD4652}" srcOrd="0" destOrd="3" presId="urn:microsoft.com/office/officeart/2016/7/layout/BasicLinearProcessNumbered"/>
    <dgm:cxn modelId="{C086D41F-F691-674E-99ED-AFC8693EC10B}" type="presOf" srcId="{95D58373-85F6-4922-B7E0-1DAB0DBCA6BF}" destId="{8EE04B3B-ECE5-D344-B74B-212AC02DA357}" srcOrd="0" destOrd="0" presId="urn:microsoft.com/office/officeart/2016/7/layout/BasicLinearProcessNumbered"/>
    <dgm:cxn modelId="{2E294B2C-5090-4FAB-A098-FBDD878BD816}" srcId="{B6891BC5-409F-43B4-8C69-565AE4A38885}" destId="{0A7F87B8-7608-46CF-A11B-F7888C08AF6C}" srcOrd="2" destOrd="0" parTransId="{8B0A41CD-4DD8-448F-966C-36BCCB0922F1}" sibTransId="{FCDCCFF6-DAA8-4369-A6A9-B08A3B5163C9}"/>
    <dgm:cxn modelId="{9920E744-EE15-7141-BD06-4297004E4AF9}" type="presOf" srcId="{4A120EE0-AC15-4B08-8A7A-B03B8EF5F400}" destId="{E2F2757D-40DB-8D45-BB5D-4B05A3BD4652}" srcOrd="0" destOrd="2" presId="urn:microsoft.com/office/officeart/2016/7/layout/BasicLinearProcessNumbered"/>
    <dgm:cxn modelId="{A08CF350-D816-B449-9D0F-8E3858BA88A0}" type="presOf" srcId="{4E7534C9-FEF2-4869-90BD-DD5B20052BDE}" destId="{E2F2757D-40DB-8D45-BB5D-4B05A3BD4652}" srcOrd="0" destOrd="1" presId="urn:microsoft.com/office/officeart/2016/7/layout/BasicLinearProcessNumbered"/>
    <dgm:cxn modelId="{281AE85A-09FC-2F44-B27E-8A0359D5F456}" type="presOf" srcId="{06B68E05-9B0E-43AC-826E-2155C7EC3AF1}" destId="{EB292183-16FB-9D4C-B759-5FD6349B34EC}" srcOrd="0" destOrd="0" presId="urn:microsoft.com/office/officeart/2016/7/layout/BasicLinearProcessNumbered"/>
    <dgm:cxn modelId="{F1AD437C-9D25-3948-8849-F889178D1B41}" type="presOf" srcId="{B678F2F0-E613-4891-AB9A-7554AED50559}" destId="{4B185918-4651-1A4C-9FA4-63C458252168}" srcOrd="0" destOrd="0" presId="urn:microsoft.com/office/officeart/2016/7/layout/BasicLinearProcessNumbered"/>
    <dgm:cxn modelId="{9EF71783-3632-5A42-8C52-7087AF42CD78}" type="presOf" srcId="{547AF1D1-DC90-41C4-AA25-16AF4E0EA14D}" destId="{73B548D8-D770-B941-AE70-E823078743DD}" srcOrd="0" destOrd="0" presId="urn:microsoft.com/office/officeart/2016/7/layout/BasicLinearProcessNumbered"/>
    <dgm:cxn modelId="{E9A0F88D-0E4B-457C-B6DC-8CD74942777B}" srcId="{B6891BC5-409F-43B4-8C69-565AE4A38885}" destId="{4E7534C9-FEF2-4869-90BD-DD5B20052BDE}" srcOrd="0" destOrd="0" parTransId="{FA5B5F0E-354E-4ABA-A330-46D5B12924A9}" sibTransId="{11CAE4E0-69FF-4099-9A73-95F9C64467BE}"/>
    <dgm:cxn modelId="{D47349AA-6BCA-4721-8E14-758E08487712}" srcId="{B6891BC5-409F-43B4-8C69-565AE4A38885}" destId="{4A120EE0-AC15-4B08-8A7A-B03B8EF5F400}" srcOrd="1" destOrd="0" parTransId="{A7972AC0-4091-4ECE-82CF-10AFA42A9FA1}" sibTransId="{8B489E2C-6D3E-4D28-9B7B-D0A321153353}"/>
    <dgm:cxn modelId="{E6ED5EB9-7B08-4320-A6AA-AC7B625CC379}" srcId="{547AF1D1-DC90-41C4-AA25-16AF4E0EA14D}" destId="{B6891BC5-409F-43B4-8C69-565AE4A38885}" srcOrd="1" destOrd="0" parTransId="{4C090BCB-4C2D-41D2-B74A-D813A184BDB4}" sibTransId="{06B68E05-9B0E-43AC-826E-2155C7EC3AF1}"/>
    <dgm:cxn modelId="{532E05DF-08CE-47DA-9F72-E91E8A7EEA28}" srcId="{547AF1D1-DC90-41C4-AA25-16AF4E0EA14D}" destId="{B678F2F0-E613-4891-AB9A-7554AED50559}" srcOrd="0" destOrd="0" parTransId="{9B4C7C05-42E1-49B6-891B-EA375F08C1C2}" sibTransId="{95D58373-85F6-4922-B7E0-1DAB0DBCA6BF}"/>
    <dgm:cxn modelId="{0B7BA9F0-7AE2-1C4F-A97E-9F5A56809C31}" type="presOf" srcId="{B678F2F0-E613-4891-AB9A-7554AED50559}" destId="{28276B4D-0863-F548-8149-838D336F8F9B}" srcOrd="1" destOrd="0" presId="urn:microsoft.com/office/officeart/2016/7/layout/BasicLinearProcessNumbered"/>
    <dgm:cxn modelId="{702550F1-5806-C144-A82E-90A065F9481A}" type="presOf" srcId="{B6891BC5-409F-43B4-8C69-565AE4A38885}" destId="{E2F2757D-40DB-8D45-BB5D-4B05A3BD4652}" srcOrd="1" destOrd="0" presId="urn:microsoft.com/office/officeart/2016/7/layout/BasicLinearProcessNumbered"/>
    <dgm:cxn modelId="{E3E97EF3-1967-2B40-82EA-EA5D0874BC06}" type="presOf" srcId="{B6891BC5-409F-43B4-8C69-565AE4A38885}" destId="{7BCF90FE-47A6-F04C-A593-91D94707D2B5}" srcOrd="0" destOrd="0" presId="urn:microsoft.com/office/officeart/2016/7/layout/BasicLinearProcessNumbered"/>
    <dgm:cxn modelId="{E66F4E2C-297E-6949-A34B-8711E060FCD5}" type="presParOf" srcId="{73B548D8-D770-B941-AE70-E823078743DD}" destId="{9F666ABF-A5EE-414D-A6F0-5334E95EBB15}" srcOrd="0" destOrd="0" presId="urn:microsoft.com/office/officeart/2016/7/layout/BasicLinearProcessNumbered"/>
    <dgm:cxn modelId="{E413541C-421D-A043-B28E-6C19764C81F6}" type="presParOf" srcId="{9F666ABF-A5EE-414D-A6F0-5334E95EBB15}" destId="{4B185918-4651-1A4C-9FA4-63C458252168}" srcOrd="0" destOrd="0" presId="urn:microsoft.com/office/officeart/2016/7/layout/BasicLinearProcessNumbered"/>
    <dgm:cxn modelId="{A67AF002-07D4-EE43-BFC6-0709770274A9}" type="presParOf" srcId="{9F666ABF-A5EE-414D-A6F0-5334E95EBB15}" destId="{8EE04B3B-ECE5-D344-B74B-212AC02DA357}" srcOrd="1" destOrd="0" presId="urn:microsoft.com/office/officeart/2016/7/layout/BasicLinearProcessNumbered"/>
    <dgm:cxn modelId="{C369F2F7-E390-7742-A2DC-763A08CF1C68}" type="presParOf" srcId="{9F666ABF-A5EE-414D-A6F0-5334E95EBB15}" destId="{6D5AA8D6-E28E-D84F-A61C-2D827C3CDBBC}" srcOrd="2" destOrd="0" presId="urn:microsoft.com/office/officeart/2016/7/layout/BasicLinearProcessNumbered"/>
    <dgm:cxn modelId="{40512061-FFBD-624E-93A3-D172A04A5CDA}" type="presParOf" srcId="{9F666ABF-A5EE-414D-A6F0-5334E95EBB15}" destId="{28276B4D-0863-F548-8149-838D336F8F9B}" srcOrd="3" destOrd="0" presId="urn:microsoft.com/office/officeart/2016/7/layout/BasicLinearProcessNumbered"/>
    <dgm:cxn modelId="{6BE830E9-9D3F-7B4D-99DD-CDEA02727216}" type="presParOf" srcId="{73B548D8-D770-B941-AE70-E823078743DD}" destId="{7A7FF52D-2969-F040-BA06-7AB10DBD32FC}" srcOrd="1" destOrd="0" presId="urn:microsoft.com/office/officeart/2016/7/layout/BasicLinearProcessNumbered"/>
    <dgm:cxn modelId="{5D97A67D-2CFE-1142-8252-DCC620B8802F}" type="presParOf" srcId="{73B548D8-D770-B941-AE70-E823078743DD}" destId="{28FB9851-0872-6841-972D-19D6D19EDF1B}" srcOrd="2" destOrd="0" presId="urn:microsoft.com/office/officeart/2016/7/layout/BasicLinearProcessNumbered"/>
    <dgm:cxn modelId="{2D18F46D-7BDD-DF48-B2EE-BE3D0EF21531}" type="presParOf" srcId="{28FB9851-0872-6841-972D-19D6D19EDF1B}" destId="{7BCF90FE-47A6-F04C-A593-91D94707D2B5}" srcOrd="0" destOrd="0" presId="urn:microsoft.com/office/officeart/2016/7/layout/BasicLinearProcessNumbered"/>
    <dgm:cxn modelId="{91260C56-7564-1448-9DD3-B116DC39FD79}" type="presParOf" srcId="{28FB9851-0872-6841-972D-19D6D19EDF1B}" destId="{EB292183-16FB-9D4C-B759-5FD6349B34EC}" srcOrd="1" destOrd="0" presId="urn:microsoft.com/office/officeart/2016/7/layout/BasicLinearProcessNumbered"/>
    <dgm:cxn modelId="{709B7524-3DC7-7F47-B14F-A3F7A256E51B}" type="presParOf" srcId="{28FB9851-0872-6841-972D-19D6D19EDF1B}" destId="{8DF4FECC-EBF4-E544-B36E-DBD62383EC9E}" srcOrd="2" destOrd="0" presId="urn:microsoft.com/office/officeart/2016/7/layout/BasicLinearProcessNumbered"/>
    <dgm:cxn modelId="{C761918D-3DE9-B945-BC5D-2E4EC52B28A6}" type="presParOf" srcId="{28FB9851-0872-6841-972D-19D6D19EDF1B}" destId="{E2F2757D-40DB-8D45-BB5D-4B05A3BD4652}"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62C203-2E71-EE4F-9C34-E35AFB964C3D}">
      <dsp:nvSpPr>
        <dsp:cNvPr id="0" name=""/>
        <dsp:cNvSpPr/>
      </dsp:nvSpPr>
      <dsp:spPr>
        <a:xfrm>
          <a:off x="0" y="75136"/>
          <a:ext cx="6263640" cy="95340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Game Theory: Prisoner’s Dilemma (PD)</a:t>
          </a:r>
        </a:p>
      </dsp:txBody>
      <dsp:txXfrm>
        <a:off x="46541" y="121677"/>
        <a:ext cx="6170558" cy="860321"/>
      </dsp:txXfrm>
    </dsp:sp>
    <dsp:sp modelId="{413C71A4-BD6C-F647-96FA-ED8D8D95A389}">
      <dsp:nvSpPr>
        <dsp:cNvPr id="0" name=""/>
        <dsp:cNvSpPr/>
      </dsp:nvSpPr>
      <dsp:spPr>
        <a:xfrm>
          <a:off x="0" y="1097660"/>
          <a:ext cx="6263640" cy="953403"/>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Game Theory: Game of Chicken &amp; Battle of the Sexes </a:t>
          </a:r>
        </a:p>
      </dsp:txBody>
      <dsp:txXfrm>
        <a:off x="46541" y="1144201"/>
        <a:ext cx="6170558" cy="860321"/>
      </dsp:txXfrm>
    </dsp:sp>
    <dsp:sp modelId="{2F668A64-DE01-1A42-963B-F68A4D217E73}">
      <dsp:nvSpPr>
        <dsp:cNvPr id="0" name=""/>
        <dsp:cNvSpPr/>
      </dsp:nvSpPr>
      <dsp:spPr>
        <a:xfrm>
          <a:off x="0" y="2120183"/>
          <a:ext cx="6263640" cy="953403"/>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Normal Form to Extensive Form Games</a:t>
          </a:r>
        </a:p>
      </dsp:txBody>
      <dsp:txXfrm>
        <a:off x="46541" y="2166724"/>
        <a:ext cx="6170558" cy="860321"/>
      </dsp:txXfrm>
    </dsp:sp>
    <dsp:sp modelId="{A179692A-0186-194A-B05E-E1E1709DF600}">
      <dsp:nvSpPr>
        <dsp:cNvPr id="0" name=""/>
        <dsp:cNvSpPr/>
      </dsp:nvSpPr>
      <dsp:spPr>
        <a:xfrm>
          <a:off x="0" y="3142707"/>
          <a:ext cx="6263640" cy="953403"/>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Today, we will practice:</a:t>
          </a:r>
        </a:p>
      </dsp:txBody>
      <dsp:txXfrm>
        <a:off x="46541" y="3189248"/>
        <a:ext cx="6170558" cy="860321"/>
      </dsp:txXfrm>
    </dsp:sp>
    <dsp:sp modelId="{FBB6D669-E0F3-7C4D-AB94-DF6EF60E08B3}">
      <dsp:nvSpPr>
        <dsp:cNvPr id="0" name=""/>
        <dsp:cNvSpPr/>
      </dsp:nvSpPr>
      <dsp:spPr>
        <a:xfrm>
          <a:off x="0" y="4096111"/>
          <a:ext cx="6263640"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Solving games using best response analysis</a:t>
          </a:r>
        </a:p>
        <a:p>
          <a:pPr marL="171450" lvl="1" indent="-171450" algn="l" defTabSz="844550">
            <a:lnSpc>
              <a:spcPct val="90000"/>
            </a:lnSpc>
            <a:spcBef>
              <a:spcPct val="0"/>
            </a:spcBef>
            <a:spcAft>
              <a:spcPct val="20000"/>
            </a:spcAft>
            <a:buChar char="•"/>
          </a:pPr>
          <a:r>
            <a:rPr lang="en-US" sz="1900" kern="1200" dirty="0"/>
            <a:t>Identifying different types of games based on equilibria (PD, Chicken, Battle of Sexes) </a:t>
          </a:r>
        </a:p>
        <a:p>
          <a:pPr marL="171450" lvl="1" indent="-171450" algn="l" defTabSz="844550">
            <a:lnSpc>
              <a:spcPct val="90000"/>
            </a:lnSpc>
            <a:spcBef>
              <a:spcPct val="0"/>
            </a:spcBef>
            <a:spcAft>
              <a:spcPct val="20000"/>
            </a:spcAft>
            <a:buChar char="•"/>
          </a:pPr>
          <a:r>
            <a:rPr lang="en-US" sz="1900" kern="1200" dirty="0"/>
            <a:t>Solving extensive form games using backwards induction</a:t>
          </a:r>
        </a:p>
      </dsp:txBody>
      <dsp:txXfrm>
        <a:off x="0" y="4096111"/>
        <a:ext cx="6263640" cy="1242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CADC0-C99A-1F41-A1D4-54EFEA672918}">
      <dsp:nvSpPr>
        <dsp:cNvPr id="0" name=""/>
        <dsp:cNvSpPr/>
      </dsp:nvSpPr>
      <dsp:spPr>
        <a:xfrm rot="5400000">
          <a:off x="6731505" y="-2838935"/>
          <a:ext cx="838204"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Both get 1 year in prison </a:t>
          </a:r>
        </a:p>
      </dsp:txBody>
      <dsp:txXfrm rot="-5400000">
        <a:off x="3785615" y="147873"/>
        <a:ext cx="6689066" cy="756368"/>
      </dsp:txXfrm>
    </dsp:sp>
    <dsp:sp modelId="{5A8F9FA6-FE3A-E848-9E93-C17E0B30ED49}">
      <dsp:nvSpPr>
        <dsp:cNvPr id="0" name=""/>
        <dsp:cNvSpPr/>
      </dsp:nvSpPr>
      <dsp:spPr>
        <a:xfrm>
          <a:off x="0" y="2178"/>
          <a:ext cx="3785616" cy="10477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If both prisoners cooperate (</a:t>
          </a:r>
          <a:r>
            <a:rPr lang="en-US" sz="2300" b="1" kern="1200" dirty="0"/>
            <a:t>C,C</a:t>
          </a:r>
          <a:r>
            <a:rPr lang="en-US" sz="2300" kern="1200" dirty="0"/>
            <a:t>)</a:t>
          </a:r>
        </a:p>
      </dsp:txBody>
      <dsp:txXfrm>
        <a:off x="51147" y="53325"/>
        <a:ext cx="3683322" cy="945461"/>
      </dsp:txXfrm>
    </dsp:sp>
    <dsp:sp modelId="{2607F400-BDC1-BF41-A992-C8A168059229}">
      <dsp:nvSpPr>
        <dsp:cNvPr id="0" name=""/>
        <dsp:cNvSpPr/>
      </dsp:nvSpPr>
      <dsp:spPr>
        <a:xfrm rot="5400000">
          <a:off x="6731505" y="-1738791"/>
          <a:ext cx="838204"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a:t>Both get 10 years in prison</a:t>
          </a:r>
        </a:p>
      </dsp:txBody>
      <dsp:txXfrm rot="-5400000">
        <a:off x="3785615" y="1248017"/>
        <a:ext cx="6689066" cy="756368"/>
      </dsp:txXfrm>
    </dsp:sp>
    <dsp:sp modelId="{B371589F-C5D9-C248-B2E0-41FBB1D3CEEE}">
      <dsp:nvSpPr>
        <dsp:cNvPr id="0" name=""/>
        <dsp:cNvSpPr/>
      </dsp:nvSpPr>
      <dsp:spPr>
        <a:xfrm>
          <a:off x="0" y="1102322"/>
          <a:ext cx="3785616" cy="10477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If both prisoners defect (</a:t>
          </a:r>
          <a:r>
            <a:rPr lang="en-US" sz="2300" b="1" kern="1200" dirty="0"/>
            <a:t>D,D</a:t>
          </a:r>
          <a:r>
            <a:rPr lang="en-US" sz="2300" kern="1200" dirty="0"/>
            <a:t>)</a:t>
          </a:r>
        </a:p>
      </dsp:txBody>
      <dsp:txXfrm>
        <a:off x="51147" y="1153469"/>
        <a:ext cx="3683322" cy="945461"/>
      </dsp:txXfrm>
    </dsp:sp>
    <dsp:sp modelId="{81DF498C-B295-2A41-B44B-6FD973E98F35}">
      <dsp:nvSpPr>
        <dsp:cNvPr id="0" name=""/>
        <dsp:cNvSpPr/>
      </dsp:nvSpPr>
      <dsp:spPr>
        <a:xfrm rot="5400000">
          <a:off x="6731505" y="-638648"/>
          <a:ext cx="838204"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dirty="0"/>
            <a:t>P1 gets 25 years in prison, while P2 goes free </a:t>
          </a:r>
        </a:p>
      </dsp:txBody>
      <dsp:txXfrm rot="-5400000">
        <a:off x="3785615" y="2348160"/>
        <a:ext cx="6689066" cy="756368"/>
      </dsp:txXfrm>
    </dsp:sp>
    <dsp:sp modelId="{E7A95D56-54AD-0748-8956-BFE614CFFF8B}">
      <dsp:nvSpPr>
        <dsp:cNvPr id="0" name=""/>
        <dsp:cNvSpPr/>
      </dsp:nvSpPr>
      <dsp:spPr>
        <a:xfrm>
          <a:off x="0" y="2202465"/>
          <a:ext cx="3785616" cy="10477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dirty="0"/>
            <a:t>If Prisoner 1 cooperates, while Prisoner 2 defects (</a:t>
          </a:r>
          <a:r>
            <a:rPr lang="en-US" sz="2300" b="1" kern="1200" dirty="0"/>
            <a:t>C,D</a:t>
          </a:r>
          <a:r>
            <a:rPr lang="en-US" sz="2300" kern="1200" dirty="0"/>
            <a:t>)</a:t>
          </a:r>
        </a:p>
      </dsp:txBody>
      <dsp:txXfrm>
        <a:off x="51147" y="2253612"/>
        <a:ext cx="3683322" cy="945461"/>
      </dsp:txXfrm>
    </dsp:sp>
    <dsp:sp modelId="{C20B0208-61E8-7949-A293-D874F570B5E3}">
      <dsp:nvSpPr>
        <dsp:cNvPr id="0" name=""/>
        <dsp:cNvSpPr/>
      </dsp:nvSpPr>
      <dsp:spPr>
        <a:xfrm rot="5400000">
          <a:off x="6731505" y="461495"/>
          <a:ext cx="838204" cy="6729984"/>
        </a:xfrm>
        <a:prstGeom prst="round2SameRect">
          <a:avLst/>
        </a:prstGeom>
        <a:solidFill>
          <a:schemeClr val="accent5">
            <a:alpha val="90000"/>
            <a:tint val="40000"/>
            <a:hueOff val="0"/>
            <a:satOff val="0"/>
            <a:lumOff val="0"/>
            <a:alphaOff val="0"/>
          </a:schemeClr>
        </a:solidFill>
        <a:ln w="12700" cap="flat" cmpd="sng" algn="ctr">
          <a:solidFill>
            <a:schemeClr val="accent5">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51435" rIns="102870" bIns="51435" numCol="1" spcCol="1270" anchor="ctr" anchorCtr="0">
          <a:noAutofit/>
        </a:bodyPr>
        <a:lstStyle/>
        <a:p>
          <a:pPr marL="228600" lvl="1" indent="-228600" algn="l" defTabSz="1200150">
            <a:lnSpc>
              <a:spcPct val="90000"/>
            </a:lnSpc>
            <a:spcBef>
              <a:spcPct val="0"/>
            </a:spcBef>
            <a:spcAft>
              <a:spcPct val="15000"/>
            </a:spcAft>
            <a:buChar char="•"/>
          </a:pPr>
          <a:r>
            <a:rPr lang="en-US" sz="2700" kern="1200"/>
            <a:t>P1 goes free, while P2 gets 25 years in prison</a:t>
          </a:r>
        </a:p>
      </dsp:txBody>
      <dsp:txXfrm rot="-5400000">
        <a:off x="3785615" y="3448303"/>
        <a:ext cx="6689066" cy="756368"/>
      </dsp:txXfrm>
    </dsp:sp>
    <dsp:sp modelId="{A94BC51F-E82D-084D-8269-20AFFB82DA6C}">
      <dsp:nvSpPr>
        <dsp:cNvPr id="0" name=""/>
        <dsp:cNvSpPr/>
      </dsp:nvSpPr>
      <dsp:spPr>
        <a:xfrm>
          <a:off x="0" y="3302609"/>
          <a:ext cx="3785616" cy="104775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43815" rIns="87630" bIns="43815" numCol="1" spcCol="1270" anchor="ctr" anchorCtr="0">
          <a:noAutofit/>
        </a:bodyPr>
        <a:lstStyle/>
        <a:p>
          <a:pPr marL="0" lvl="0" indent="0" algn="ctr" defTabSz="1022350">
            <a:lnSpc>
              <a:spcPct val="90000"/>
            </a:lnSpc>
            <a:spcBef>
              <a:spcPct val="0"/>
            </a:spcBef>
            <a:spcAft>
              <a:spcPct val="35000"/>
            </a:spcAft>
            <a:buNone/>
          </a:pPr>
          <a:r>
            <a:rPr lang="en-US" sz="2300" kern="1200"/>
            <a:t>If Prisoner 1 defects, while Prisoner 2 cooperates (</a:t>
          </a:r>
          <a:r>
            <a:rPr lang="en-US" sz="2300" b="1" kern="1200"/>
            <a:t>D,C</a:t>
          </a:r>
          <a:r>
            <a:rPr lang="en-US" sz="2300" kern="1200"/>
            <a:t>)</a:t>
          </a:r>
        </a:p>
      </dsp:txBody>
      <dsp:txXfrm>
        <a:off x="51147" y="3353756"/>
        <a:ext cx="3683322" cy="9454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85918-4651-1A4C-9FA4-63C458252168}">
      <dsp:nvSpPr>
        <dsp:cNvPr id="0" name=""/>
        <dsp:cNvSpPr/>
      </dsp:nvSpPr>
      <dsp:spPr>
        <a:xfrm>
          <a:off x="1235" y="0"/>
          <a:ext cx="4817566" cy="356616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5596" tIns="330200" rIns="375596" bIns="330200" numCol="1" spcCol="1270" anchor="t" anchorCtr="0">
          <a:noAutofit/>
        </a:bodyPr>
        <a:lstStyle/>
        <a:p>
          <a:pPr marL="0" lvl="0" indent="0" algn="l" defTabSz="933450">
            <a:lnSpc>
              <a:spcPct val="90000"/>
            </a:lnSpc>
            <a:spcBef>
              <a:spcPct val="0"/>
            </a:spcBef>
            <a:spcAft>
              <a:spcPct val="35000"/>
            </a:spcAft>
            <a:buNone/>
          </a:pPr>
          <a:r>
            <a:rPr lang="en-US" sz="2100" kern="1200" dirty="0"/>
            <a:t>Step 1 - Solve the game for its equilibrium(s) using </a:t>
          </a:r>
          <a:r>
            <a:rPr lang="en-US" sz="2100" b="1" u="none" kern="1200" dirty="0"/>
            <a:t>best response analysis</a:t>
          </a:r>
        </a:p>
      </dsp:txBody>
      <dsp:txXfrm>
        <a:off x="1235" y="1355140"/>
        <a:ext cx="4817566" cy="2139696"/>
      </dsp:txXfrm>
    </dsp:sp>
    <dsp:sp modelId="{8EE04B3B-ECE5-D344-B74B-212AC02DA357}">
      <dsp:nvSpPr>
        <dsp:cNvPr id="0" name=""/>
        <dsp:cNvSpPr/>
      </dsp:nvSpPr>
      <dsp:spPr>
        <a:xfrm>
          <a:off x="1875094" y="356615"/>
          <a:ext cx="1069848" cy="1069848"/>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10" tIns="12700" rIns="8341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2031770" y="513291"/>
        <a:ext cx="756496" cy="756496"/>
      </dsp:txXfrm>
    </dsp:sp>
    <dsp:sp modelId="{6D5AA8D6-E28E-D84F-A61C-2D827C3CDBBC}">
      <dsp:nvSpPr>
        <dsp:cNvPr id="0" name=""/>
        <dsp:cNvSpPr/>
      </dsp:nvSpPr>
      <dsp:spPr>
        <a:xfrm>
          <a:off x="1235" y="3566088"/>
          <a:ext cx="4817566" cy="72"/>
        </a:xfrm>
        <a:prstGeom prst="rect">
          <a:avLst/>
        </a:prstGeom>
        <a:solidFill>
          <a:schemeClr val="accent5">
            <a:hueOff val="-2252848"/>
            <a:satOff val="-5806"/>
            <a:lumOff val="-3922"/>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CF90FE-47A6-F04C-A593-91D94707D2B5}">
      <dsp:nvSpPr>
        <dsp:cNvPr id="0" name=""/>
        <dsp:cNvSpPr/>
      </dsp:nvSpPr>
      <dsp:spPr>
        <a:xfrm>
          <a:off x="5300558" y="0"/>
          <a:ext cx="4817566" cy="3566160"/>
        </a:xfrm>
        <a:prstGeom prst="rect">
          <a:avLst/>
        </a:prstGeom>
        <a:solidFill>
          <a:schemeClr val="accent5">
            <a:tint val="40000"/>
            <a:alpha val="90000"/>
            <a:hueOff val="-6739761"/>
            <a:satOff val="-22832"/>
            <a:lumOff val="-2928"/>
            <a:alphaOff val="0"/>
          </a:schemeClr>
        </a:solidFill>
        <a:ln w="12700" cap="flat" cmpd="sng" algn="ctr">
          <a:solidFill>
            <a:schemeClr val="accent5">
              <a:tint val="40000"/>
              <a:alpha val="90000"/>
              <a:hueOff val="-6739761"/>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75596" tIns="330200" rIns="375596" bIns="330200" numCol="1" spcCol="1270" anchor="t" anchorCtr="0">
          <a:noAutofit/>
        </a:bodyPr>
        <a:lstStyle/>
        <a:p>
          <a:pPr marL="0" lvl="0" indent="0" algn="l" defTabSz="933450">
            <a:lnSpc>
              <a:spcPct val="90000"/>
            </a:lnSpc>
            <a:spcBef>
              <a:spcPct val="0"/>
            </a:spcBef>
            <a:spcAft>
              <a:spcPct val="35000"/>
            </a:spcAft>
            <a:buNone/>
          </a:pPr>
          <a:r>
            <a:rPr lang="en-US" sz="2100" kern="1200"/>
            <a:t>Step 2 - Determine what “type” of game it is </a:t>
          </a:r>
        </a:p>
        <a:p>
          <a:pPr marL="171450" lvl="1" indent="-171450" algn="l" defTabSz="711200">
            <a:lnSpc>
              <a:spcPct val="90000"/>
            </a:lnSpc>
            <a:spcBef>
              <a:spcPct val="0"/>
            </a:spcBef>
            <a:spcAft>
              <a:spcPct val="15000"/>
            </a:spcAft>
            <a:buChar char="•"/>
          </a:pPr>
          <a:r>
            <a:rPr lang="en-US" sz="1600" kern="1200"/>
            <a:t>Prisoner’s Dilemma (PD)</a:t>
          </a:r>
        </a:p>
        <a:p>
          <a:pPr marL="171450" lvl="1" indent="-171450" algn="l" defTabSz="711200">
            <a:lnSpc>
              <a:spcPct val="90000"/>
            </a:lnSpc>
            <a:spcBef>
              <a:spcPct val="0"/>
            </a:spcBef>
            <a:spcAft>
              <a:spcPct val="15000"/>
            </a:spcAft>
            <a:buChar char="•"/>
          </a:pPr>
          <a:r>
            <a:rPr lang="en-US" sz="1600" kern="1200"/>
            <a:t>Game of Chicken </a:t>
          </a:r>
        </a:p>
        <a:p>
          <a:pPr marL="171450" lvl="1" indent="-171450" algn="l" defTabSz="711200">
            <a:lnSpc>
              <a:spcPct val="90000"/>
            </a:lnSpc>
            <a:spcBef>
              <a:spcPct val="0"/>
            </a:spcBef>
            <a:spcAft>
              <a:spcPct val="15000"/>
            </a:spcAft>
            <a:buChar char="•"/>
          </a:pPr>
          <a:r>
            <a:rPr lang="en-US" sz="1600" kern="1200"/>
            <a:t>Battle of Sexes</a:t>
          </a:r>
        </a:p>
      </dsp:txBody>
      <dsp:txXfrm>
        <a:off x="5300558" y="1355140"/>
        <a:ext cx="4817566" cy="2139696"/>
      </dsp:txXfrm>
    </dsp:sp>
    <dsp:sp modelId="{EB292183-16FB-9D4C-B759-5FD6349B34EC}">
      <dsp:nvSpPr>
        <dsp:cNvPr id="0" name=""/>
        <dsp:cNvSpPr/>
      </dsp:nvSpPr>
      <dsp:spPr>
        <a:xfrm>
          <a:off x="7174417" y="356615"/>
          <a:ext cx="1069848" cy="1069848"/>
        </a:xfrm>
        <a:prstGeom prst="ellipse">
          <a:avLst/>
        </a:prstGeom>
        <a:solidFill>
          <a:schemeClr val="accent5">
            <a:hueOff val="-4505695"/>
            <a:satOff val="-11613"/>
            <a:lumOff val="-7843"/>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410" tIns="12700" rIns="8341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7331093" y="513291"/>
        <a:ext cx="756496" cy="756496"/>
      </dsp:txXfrm>
    </dsp:sp>
    <dsp:sp modelId="{8DF4FECC-EBF4-E544-B36E-DBD62383EC9E}">
      <dsp:nvSpPr>
        <dsp:cNvPr id="0" name=""/>
        <dsp:cNvSpPr/>
      </dsp:nvSpPr>
      <dsp:spPr>
        <a:xfrm>
          <a:off x="5300558" y="3566088"/>
          <a:ext cx="4817566" cy="72"/>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02:18:21.206"/>
    </inkml:context>
    <inkml:brush xml:id="br0">
      <inkml:brushProperty name="width" value="0.05" units="cm"/>
      <inkml:brushProperty name="height" value="0.05" units="cm"/>
      <inkml:brushProperty name="color" value="#E71224"/>
    </inkml:brush>
  </inkml:definitions>
  <inkml:trace contextRef="#ctx0" brushRef="#br0">414 0 24575,'-16'2'0,"-16"9"0,0 1 0,-54 29 0,76-35 0,0 0 0,1 1 0,-1 0 0,-7 9 0,-33 37 0,17-17 0,25-27 0,-11 9 0,-20 29 0,34-40 0,0 0 0,1 1 0,0-1 0,0 1 0,1 0 0,0 0 0,0 0 0,-2 10 0,3-1 0,-1 0 0,2 0 0,1 0 0,2 29 0,1-20 0,2 1 0,9 33 0,1-8 0,-8-22 0,1-1 0,23 49 0,-28-71 0,2 0 0,-1-1 0,1 0 0,0 0 0,0 0 0,1-1 0,-1 0 0,1 0 0,0 0 0,1 0 0,7 3 0,5 2 0,1 0 0,34 11 0,-35-15 0,-1 0 0,1-1 0,1-1 0,23 2 0,-37-5 0,1-1 0,0 0 0,0-1 0,0 0 0,0 0 0,0 0 0,0-1 0,-1 1 0,1-2 0,-1 1 0,1-1 0,-1 0 0,0 0 0,0-1 0,7-6 0,-6 4 0,0 0 0,-1-1 0,0 0 0,0 0 0,0 0 0,-1-1 0,-1 0 0,1 0 0,-1 0 0,0 0 0,-1-1 0,4-13 0,4-15 0,-2-1 0,-1-1 0,-2 1 0,-1-1 0,-2-68 0,-4 96 12,0 0 0,-1 0 0,-1 1 0,1-1 0,-2 1 0,1-1-1,-2 1 1,1 0 0,-10-15 0,-5-4-739,-39-43 0,57 71 697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4:54.030"/>
    </inkml:context>
    <inkml:brush xml:id="br0">
      <inkml:brushProperty name="width" value="0.17143" units="cm"/>
      <inkml:brushProperty name="height" value="0.17143" units="cm"/>
      <inkml:brushProperty name="color" value="#4C78DE"/>
    </inkml:brush>
  </inkml:definitions>
  <inkml:trace contextRef="#ctx0" brushRef="#br0">174 87 7611,'-12'6'0,"0"0"-70,-1-2 0,5 0 611,3 1-98,-5-3 297,0 6-319,-7 0-248,0-6 1,5 11-131,1-7 1,7 1 105,-2-1 0,-2-2-121,3 8 1,-1-7 32,6 7 0,-6-6-125,0 5 1,1 1-38,5 5 1,0 0 7,0 1 0,0-1 70,0 0 1,0 2 7,0 4 1,0-1 48,0 6 0,0-5-16,0 6 0,5-8 115,1 2 0,2 2-68,-2-2 0,-3 6 56,9-6 0,-8 0-66,2-5 0,3 1-23,3 4 1,-5-4 2,-1 4 1,4-9-5,1-3 0,-1 1-1,1 5 0,-5-5 15,6-1 1,-7-5-46,7 5 1,-6-5 31,5 6 1,-1-7 22,1 7-24,5-8 1,-7 9 178,9-7-159,-1 8 1,0-13 6,1 5 1,-1 2-21,0-2 1,0-1 7,1-5 1,-1 6 45,0 0 0,1 0-35,-1-6 0,0 0 23,0 0 0,1 0-21,-1 0 0,0 0-119,1 0 0,-1 0 52,0 0 1,1-6-8,-1 0 1,0-5-41,0 5 1,1-6-47,-1 7 1,-5-7 51,-1 6 1,1-7 33,5 1 1,-6-3-23,1-2 1,-2-1 5,1 1 0,3 0-40,-9-1 1,7 1 29,-6 0 1,-1 0-5,-5-1 0,0-5-97,0 0 0,0 0 68,0 6 0,0-6 45,0 0 1,-2 0-27,-3 5 0,3-5 107,-4 0 1,-2 0-107,3 6 1,-7-6 15,6 0 0,-5 0-4,5 5 0,-8 1 1,3 0 1,1-6-1,-1 0 0,-1 0 12,-5 5 0,0 1 84,-1 0 0,1 0-89,0-1 1,0 7 115,-1-1 0,1 1-104,0-7 0,-1 3 9,1 3 1,0-1-98,-1 7 1,1-5 103,0 5 0,0-6-141,-1 7 1,1-1 69,0 6 0,-1 0 78,1 0 1,0 0-60,0 0 0,5 2-168,1 4 1,-1-3-145,-5 9 1,1-1-259,5 7 0,-3-1-382,9 0 1010,-9 1 0,5-1 0,-9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4:55.312"/>
    </inkml:context>
    <inkml:brush xml:id="br0">
      <inkml:brushProperty name="width" value="0.17143" units="cm"/>
      <inkml:brushProperty name="height" value="0.17143" units="cm"/>
      <inkml:brushProperty name="color" value="#4C78DE"/>
    </inkml:brush>
  </inkml:definitions>
  <inkml:trace contextRef="#ctx0" brushRef="#br0">468 87 7905,'-6'-11'-152,"0"-1"0,-2 8 135,3-1 1,1-3 865,-8 2-392,8 0-265,-11-1 0,11 5 69,-7-4 0,5 4-148,-6 2 47,8 0 0,-11 0-83,4 0 0,1 0 146,-2 0 0,7 0-231,-7 0 1,3 2 57,-3 4 0,-3-2-106,3 7 0,-3-1 26,-3 1 0,1 5-4,0-5 0,0 10 49,-1 2 1,1 6 15,0-6 1,1 8-61,5-2 0,-5 2 13,5-3 0,-3 9-36,3-8 0,-3 7 78,9-7 1,-1-2-92,6 2 1,-6-8 76,0 2 1,1-2-113,5 2 1,2-4 71,3 4 1,-3-3-31,4-3 55,4 0 0,-3 0-18,5 1 1,3-3 6,-3-3 1,-3 3-7,3-3 1,-1-3 42,7 3 0,-1-7-33,0 7 1,-3-6 88,3 5 1,-4-5-72,11 6 0,-3-3 4,2 3 0,-4 1-7,4-7 0,2 2 7,-2-3 1,6-3 33,-6 4 1,6-4-34,-6-2 0,6 2 57,-6 4 0,5-4-54,-4 3 1,4-5 86,-5-5 1,6 3-75,-6-4 0,6-2 5,-6 2 1,2-7-43,-2 1 0,-2 3-6,8-3 0,-8 1-161,2-6 0,-3 3 112,-3-3 0,0 7 121,0-13 1,-1 8-85,-5-8 1,3 3 115,-8 3 0,-1-6-50,-5 0 0,0-8-26,0 3 1,0 1-34,0-2 1,-2 0 35,-3-6 0,1 7-112,-8-1 0,7 6 100,-7-6 0,2 6-86,-1-6 0,-5 8 57,5-2 0,-4-2 3,-3 2 0,1 0 34,0 5 0,-8 1 94,-4 0 0,2 0-76,-2-1 1,0 1-27,-5 0 1,5 1 4,0 5 0,2-3 11,-2 9 1,-1-1-289,7 6 1,-6 0 88,6 0 1,0 0-164,5 0 1,3 7-194,3 5 1,-1 3-997,7 3 1530,-7-9 0,11 7 0,-6-7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4:56.463"/>
    </inkml:context>
    <inkml:brush xml:id="br0">
      <inkml:brushProperty name="width" value="0.17143" units="cm"/>
      <inkml:brushProperty name="height" value="0.17143" units="cm"/>
      <inkml:brushProperty name="color" value="#4C78DE"/>
    </inkml:brush>
  </inkml:definitions>
  <inkml:trace contextRef="#ctx0" brushRef="#br0">260 0 7861,'-17'2'0,"0"4"234,-1-4-75,1 5 1,0-5 159,0 4-219,-1-4 73,9 6 0,-7-2 89,5-1 0,1 7-50,-1-6 1,1 7-32,-1-1 1,-3 3 44,8 2 0,-5 1-113,5-1 1,-2 0 87,3 0 1,3 3-201,-4 3 0,4-4-125,2 4 0,0 2 109,0-2 1,0 0-41,0-6 1,0 1 25,0-1 1,0 0 27,0 1 0,0 1 29,0 4 0,2-4-79,4 4 1,-3-4 66,9-1 0,-6 5-50,5 0 1,-5 0 26,6-6 1,-7 0-2,7 1 0,-6-1 28,5 0 0,1 0-11,5 1 1,-2-1 7,-3 0 1,3 1-11,-3-1 1,5-2-6,6-3 0,-4 3 12,4-3 1,-1 1-29,1-1 1,-4 1 10,4-7 0,2 5-15,-2-5 26,8 0-114,-4-6 103,7 8 1,-5-6-6,0 3-144,0-3 70,5-2 1,-7-5 49,-4-1 207,4-8-92,-8 12 1,12-13-258,-8 3 163,0 5 4,-6-9 1,1 7 259,-1-8-147,0 7 0,-1-11-26,-5 3 0,3-3-25,-9 4 0,7-6-15,-6 0-12,-1-8 1,1 10-36,0-8 1,0 2-1,-6-1 1,-2-5-81,-4 4-25,4-4 119,-13-1 1,5 5-108,-7 0 78,-8 0 1,4-3 1,-8 3 9,0-4 1,0 12-4,0-8 0,-1 8 2,-11-2 0,5 4-9,-4 2-4,3-1 15,2 1 0,1 5-154,-1 1 153,8 7 1,-3-9-12,7 7-448,0 0 196,5 6-13,-7 0 0,12 0-527,-4 0 260,11-8 1,-4 6 553,4-3 0,4-5 0,-5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4:58.019"/>
    </inkml:context>
    <inkml:brush xml:id="br0">
      <inkml:brushProperty name="width" value="0.17143" units="cm"/>
      <inkml:brushProperty name="height" value="0.17143" units="cm"/>
      <inkml:brushProperty name="color" value="#4C78DE"/>
    </inkml:brush>
  </inkml:definitions>
  <inkml:trace contextRef="#ctx0" brushRef="#br0">658 87 7861,'-2'-10'-274,"-4"5"228,4-5 144,-6 8 136,1-13 0,5 11-216,-4-8 1,2 8 121,-2-1 127,4 3-78,-13-6 1,5 6-2,-7-4 0,6 4-4,-1 2 0,1 0-43,-7 0 0,-5 6-157,0 0 0,-6 7 113,6-1 1,-7 3-151,1 3 1,2-1 51,-2 0 1,2 1-7,-2-1 1,-1 2-6,6 4 0,1-2-98,6 8 0,0-6 143,0 6 1,-5-2-23,5 2 1,-4-2 54,9-4 1,3-2-34,-3 8 0,7-8-24,-7 2 1,8 2 8,-2-2 1,4 0 0,2-6 0,0 0 1,0 1 1,0-1-6,0 0 1,0 1 80,0-1 1,0 6-76,0 0 1,2-2 79,4-9 0,-4 3-60,4-3 1,3 3 104,3 2 1,-2 1-127,1-1 1,1 0 2,5 0 1,0-1-10,1-5 1,1 5-11,4-5 1,-4-1-14,4 1 0,-2-5 37,2 6 1,-2-7-82,8 7 1,-6-6 51,6 5 0,0-7 96,5 2 1,-5-4-58,0-2 1,-6 6 10,6-1 1,0 1-49,5-6 0,-5 0 2,0 0 0,-6 2-46,6 4 0,-6-4 64,6 3 1,-8-3-37,2-2 0,-4 0 18,-1 0 1,5 6-35,0 0 1,5 0 23,-4-6 1,1 0 0,-2 0 0,-2 0-14,8 0 0,-6 0-1,5 0 1,1-6-55,6 0 1,-8-5 63,-4 5 0,2-2-40,-2 2 0,6 4 29,-6-3 0,6 3-165,-6 2 1,2-6 100,-2 0 1,-2-1 39,8 1 0,-8 4-23,2-4 0,2 2-6,-2-2 1,6 5 136,-6-5 1,5-2-115,-4 2 1,1-1-49,-2 1 0,-2 2 63,8-7 0,-6 7 154,5-2 1,-5-2-102,6 2 0,-6-1-47,6 1 1,-6 2 20,6-7 0,-8 5-9,2-6 0,-2 7 52,2-7 1,-9 6-48,3-5 0,-5 5 195,-1-6 1,3 1-18,-9-6-165,9-1 0,-12 1 9,4 0 1,-4-6-3,-2 0 0,0-2-1,0 2 1,0 3-7,0-3 0,-6-2-42,0 2 0,-7-6 44,1 6 1,-5-5-81,-6 5 0,3-2 64,-3 2 0,-2 3-138,2-3 1,-5-2 108,4 2 0,-4 0 42,5 6 1,-6 0 22,6-1 0,-2 1 123,2 0 0,2-1-44,-8 1 1,8 6-100,-2-1 0,-2 2 108,1-1 0,-4 1-74,5 5 0,-6 1-85,6-8 0,-2 8 57,2-1 1,3 3-26,-3 2 0,-2 0 99,2 0 0,0 0-4,6 0 0,-2 0-20,-4 0 1,4 0-39,-5 0 0,5-6-25,2 0 1,-6 0 47,0 6 0,-2 0-195,2 0 1,4 0 48,-4 0 0,-2-5-90,2-1 0,-2 0 136,1 6 1,5 0-3,-4 0 0,-2 2 102,2 4 0,-2-2-94,2 7 1,2-5 126,-8 5 0,6-5-100,-6 6 1,8-7 45,-2 7 1,-2-8-98,2 2 1,-6-3-129,6 3 0,0-4 94,6 4 0,0-4-452,-1-2 106,-7 7 0,6 1 122,-4 4 1,4 3 333,1-3 0,-6 3 0,-3 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5:03.331"/>
    </inkml:context>
    <inkml:brush xml:id="br0">
      <inkml:brushProperty name="width" value="0.17143" units="cm"/>
      <inkml:brushProperty name="height" value="0.17143" units="cm"/>
      <inkml:brushProperty name="color" value="#E71224"/>
    </inkml:brush>
  </inkml:definitions>
  <inkml:trace contextRef="#ctx0" brushRef="#br0">796 35 7872,'-12'0'0,"1"0"-178,-3 0 0,-1 0 194,-3 0 0,1 0 168,0 0 0,-6 0 20,0 0 0,0-5 23,5-1 0,-5 0-186,0 6 0,-2 0 107,2 0 1,4 0-64,-4 0 1,-2 0-130,2 0 1,-6 6-62,6 0 1,-6 7 80,6-1 0,-2 3-46,2 2 1,2 6 49,-8 0 1,6 2 22,-6-1 1,8-3 15,-2 7 1,4-4 1,2 4 0,-1-5-56,1 6 0,5-8 1,1 2 1,5-1-89,-5 1 1,7-4 73,-2 4 0,4-4 5,2-2 1,0 1 17,0-1 0,0 0 31,0 1 1,0 1-91,0 4 0,0-4 5,0 4 1,2-4 4,4-1 0,-4-1 48,4 0 1,1 0 29,-1 1 0,5-1-40,-5 0 1,8 1 86,-3-1 0,5 0-88,1 1 0,0-1 92,0 0 0,1-1-89,-1-5 0,2 4 8,4-3 1,-3 1 11,3-1 0,-2 3-9,2-3 1,-2-3 17,8 3 1,-8-6-17,2 5 0,-4-5 134,-2 6 1,7-7-123,-1 7 0,0-8 60,-6 1 1,6 3-44,0-2 0,2 5 7,-2-5 0,-4 6-5,4-7 1,-2 7-5,3-6 1,-5 5-24,4-5 0,2 6 21,-2-7 0,2 1-11,-2-6 0,-4 0 6,4 0 1,2 0 54,-2 0 0,2 0-40,-2 0 0,-2 0 4,8 0 0,-2 0-23,2 0 0,2 0-2,-8 0 0,6 0-99,-6 0 1,5 0 101,-5 0 0,2 0 31,-1 0 0,-5-2-44,4-4 1,2 3-45,-2-9 0,0 6 51,-6-5 0,6 5 18,0-6 1,6 3-207,-6-3 1,2-1 109,-2 7 0,-4-7 135,4 1 0,2 3-92,-2-3 0,1 6 209,-7-5 1,0 1-9,0-1 0,-5-5-93,-1 5 0,1-5-76,5-1 0,-1 0 12,-5-1 0,5 1-134,-5 0 0,-1-2 116,1-4 0,1 3-159,5-3 0,-5 4 33,-1 2 0,-5-6 70,5 0 1,-5 0 55,6 5 0,-8 7 149,1-1 1,-3 1 0,-2-7 0,0 1-87,0 0 1,0 5-94,0 1 1,0-3 77,0-9 1,0 4-71,0-4 0,0 4 70,0 2 0,-2-1-63,-3 1 0,1 0 36,-8-1 1,1 1 183,-7 0 1,1 5-81,0 1 0,-6-1 72,0-5 1,0 0-149,5-1 1,-5 1 52,0 0 1,0-1-126,6 1 1,0 2 69,-1 3 1,-1-1-104,-4 7 0,4-6 95,-4 7 0,2-1 129,-2 6 0,1 0-20,-6 0 1,1 0 81,-2 0 0,2-2-204,4-4 0,2 4-84,-8-3 0,8-3-89,-2 2 1,-2-5 70,2 5 0,0-6-20,5 7 0,1-7 40,0 6 1,-6 0-47,0 6 1,-2 0 120,2 0 0,1 0 149,-6 0 1,1 0-50,-2 0 0,-2 0-91,8 0 1,-6 0 24,6 0 0,0 0-1,6 0 1,-2 0-50,-4 0 1,9-5 39,-3-1 1,3 0-40,-3 6 1,0-2-124,0-3-7,-1 3-877,1-6 714,0 8 1,7 2 307,4 4 0,-3 3 0,-1 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5:05.031"/>
    </inkml:context>
    <inkml:brush xml:id="br0">
      <inkml:brushProperty name="width" value="0.17143" units="cm"/>
      <inkml:brushProperty name="height" value="0.17143" units="cm"/>
      <inkml:brushProperty name="color" value="#E71224"/>
    </inkml:brush>
  </inkml:definitions>
  <inkml:trace contextRef="#ctx0" brushRef="#br0">693 87 9168,'-10'0'769,"2"0"-675,1 0 66,5 0 0,-14 0 5,5 0 8,-4 0 1,3 0-133,0 0 0,1 0 52,-6 0 1,-3 0-186,-3 0 0,4 0 50,-4 0 1,2 0-45,-2 0 1,4 5 38,-4 1 1,-2 2-39,2-2 0,-6 1 1,6 5 1,-2 3 78,2-3 0,2 5-86,-8 6 1,8-4 79,-2 4 0,3-1 6,3 1 1,0-4-6,-1 4 1,1 2-48,0-2 1,5 2 40,1-2 1,5-2-28,-5 8 1,7-6 6,-2 6 0,4-6-4,2 6 0,0-2-74,0 1 1,0 3 77,0-8 1,0 2 61,0-2 0,0-4-63,0 4 0,0-3 35,0-3 0,0 0 2,0 1 0,0-1 12,0 0 0,6-5 17,0-1-7,7 1 1,-3 5 25,7 0 1,-6-5-50,1-1 1,-1-5 82,7 6 1,1-7-67,4 7 1,-2-8-1,8 2 1,-6-3 8,6 3 0,5-4-3,7 4 0,-1-2 33,-5 1 0,1-3 4,5 4 1,-3-2 63,8 2 0,-7-4-89,1 3 1,2-1-24,-1 2 0,5-4 36,-6 4 1,0-4-78,-5-2 0,1-6 101,5 0-129,3-7 35,0 11 1,4-12-6,-7 9 1,5-7-14,-6 6 1,6-5-148,-6 5 1,7 0 48,-7 6 106,0 0-68,-5-7 74,7 5 1,-5-6-44,3 8 22,-3-8-7,-3 6 1,3-7-37,3 3-208,-4 4 252,7-13 0,-14 11 174,-1-8 15,9 8-133,-1-11 0,5 7 100,-12-3 0,1-5-125,-7 5 18,0-4-9,-5-3 1,-3 1-2,-3 0 231,3-8-207,-13 5 0,6-6-100,-8 3 88,0 3 1,0-10-3,0 7-176,0-8-6,0 12 176,0-14-251,0 6 115,0 0 0,-8-4 85,-4 8-109,5-7 112,-16 10 0,11-10-66,-11 7 202,4-1-63,-6-1 1,-2 4 114,-8-7-166,1 6 0,5-5-17,0 4 0,0 4-26,-5-4 62,-1 4 0,2 2-3,5-1 11,-5 1 0,4 2 71,-11 3 0,3-1-90,-3 7 1,2 0 186,-3 6 0,3 0-5,-8 0 1,0 0-81,-6 0 0,0 0-80,0 0 0,0 2-8,0 4 1,0-4-1,0 4 1,6-5 52,0-1 1,8 6-121,-3 0 0,5 7 72,1-1 1,1-2-206,-1 1 0,1-5-11,-1 5 1,6-7-344,0 2 1,8-4 196,-2-2 0,2 0 365,-2 0 0,-4 8 0,-8 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5:06.806"/>
    </inkml:context>
    <inkml:brush xml:id="br0">
      <inkml:brushProperty name="width" value="0.17143" units="cm"/>
      <inkml:brushProperty name="height" value="0.17143" units="cm"/>
      <inkml:brushProperty name="color" value="#E71224"/>
    </inkml:brush>
  </inkml:definitions>
  <inkml:trace contextRef="#ctx0" brushRef="#br0">312 33 7807,'-10'0'521,"-5"0"-33,13 0-141,-13 0-118,5 0 92,1 0-299,-7 0 128,7 0-11,-9 0 206,1 0-329,0 8 0,1 1-26,5 8 0,-5 1 13,5-1 1,1 0 33,-1 1 0,-1 7-153,-5 3 1,5-1 107,1 2 1,5 0-128,-5 6 0,5-1 16,-6 1 0,8-3 92,-1-3 0,3 2-5,2-8 0,0 6 1,0-6 1,0 0 32,0-6 0,0 1 1,0-1 0,0 0 18,0 0 0,5 1-47,1-1 0,6 0 5,-6 1 0,5-1-39,-5 0 0,7-5 36,-1-1 16,3 1 0,2 5-12,1 0 0,-1-1 72,0-5 1,1 3-13,-1-9 1,0 9 12,1-3 0,5-1-17,0 2 1,2-9 15,-2 3 1,2 2-45,3-2 1,5-1-2,-4-5 1,-2 0-31,2 0 1,0 0 39,5 0 0,-5 0-26,0 0 0,0-2 13,5-3 0,-7 1-29,-4-8 1,2 7 42,-2-7 1,8 1 1,-2-7 1,-4 1-143,-2 0 0,-4-1 77,-2 1 0,1 0 194,-1-1 1,-6-5-96,1 0 1,-8-5-48,1 4 0,-3-6-29,-2 1 1,0 2 1,0-2 0,0 2-10,0-2 1,0-3-85,0 3 0,0-2-20,0 2 0,0-1 68,0 7 1,0-8-15,0 2 0,-2 4 24,-3 2 0,-3 4 271,-3 2 1,-11-1-5,5 1 1,-6 0-2,0-1 0,-4 1-47,-8 0 0,1-1-86,-1 1 1,1 6 197,-1-1 1,1 6-18,-1-5 1,0 7-378,1-2 0,5 6 92,0 6 1,2-2-568,-2 7 1,3 3-48,2 9 0,5-10-295,-4 5 0,6-5 936,5 4 0,-11 1 0,4-1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5:07.907"/>
    </inkml:context>
    <inkml:brush xml:id="br0">
      <inkml:brushProperty name="width" value="0.17143" units="cm"/>
      <inkml:brushProperty name="height" value="0.17143" units="cm"/>
      <inkml:brushProperty name="color" value="#E71224"/>
    </inkml:brush>
  </inkml:definitions>
  <inkml:trace contextRef="#ctx0" brushRef="#br0">191 70 7872,'-11'0'-874,"-1"0"437,8 0 1659,-11 0-301,5 0-244,-7 0-490,0 0 1,5 0 328,1 0-195,7 0-316,-12 0 87,7 8 1,-3-5-33,1 9 81,7-1 0,-9 7-257,7-1 1,0 6-33,6 0 0,0 2 3,0-2 0,0 4 0,0 8 1,0-1 143,0 1 1,0-1-28,0 1 1,0 5 30,0 1 1,6-1-12,0-5 0,5-1 8,-5 1 0,5-1-3,-5 1 0,8-8 17,-3-4 1,-1-4 1,1-2 1,-5 1 19,6-1 0,-1 0 5,6 1 0,1-7-44,-1 1 1,0-3 16,1 3 1,1 1 100,4-7 0,-4 6-93,4-7 1,2 3 138,-2-2 1,2-4-88,-2 3 0,-4-3-29,4-2 0,2 0-124,-2 0 1,6 0 127,-6 0 0,6-2-138,-6-3 1,2-5 74,-2-7 1,2 5-193,4 1 1,-2-1 46,-4-5 1,-4 0 256,4-1 1,-4 1-109,-1 0 1,-3-1 15,-3 1 0,3-2-19,-3-4 0,-5 4 13,-1-4 0,-4 2 42,-2-3 0,0 3-42,0-8 1,0 6-39,0-5 1,0 5 58,0-6 0,-2 6-236,-4-6 1,4 6 25,-3-6 0,-3 8 112,2-2 1,0-2 82,6 2 1,-5-2-70,-1 2 0,-2 3 118,2-3 1,-1 4-118,-5 2 0,-5 5 254,0 1 0,-1-1-54,-5-5 1,-4 0 54,-2-1 1,-3 1 27,-3 0 0,1 5-84,-1 1 0,0-1-297,1-5 1,7 7 83,4 5 1,4 3-344,1 2 1,1 0 171,0 0 0,1 2-173,5 3 0,-2 5 142,7 7 1,-6 6 277,6 0 0,-7 8 0,3-4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5:09.101"/>
    </inkml:context>
    <inkml:brush xml:id="br0">
      <inkml:brushProperty name="width" value="0.17143" units="cm"/>
      <inkml:brushProperty name="height" value="0.17143" units="cm"/>
      <inkml:brushProperty name="color" value="#E71224"/>
    </inkml:brush>
  </inkml:definitions>
  <inkml:trace contextRef="#ctx0" brushRef="#br0">329 17 7872,'-18'0'0,"1"0"257,0 0-97,-1 8 1,1-6 315,0 4-283,0-4 0,-1-2 217,1 0-196,0 0 0,1 2-108,5 3 0,-5-3 63,5 4 0,1-2-97,-1 2 0,5-2 118,-6 7-263,1 1 1,-1 5 27,1 0 0,5 1 120,-5-1 0,7 0-222,-2 0 1,4 1 52,2-1 1,0 0-40,0 1 0,0 5 14,0 0 1,2 2 4,4-2 1,-2 2 90,7 4 0,-5 3 14,5-3 0,-1 2 44,2-2 0,3 3-64,-4-3 1,3 4 40,-3 1 1,5-1-16,-5-4 0,-1 2 79,1-8 0,-1 2-70,2-2 1,3-4 5,-3 4 0,1-10-8,-1-1 0,3-1-4,-4 7 1,5-7 10,1 1 0,0-8-5,1 1 1,5 3 48,0-2 0,2 0-47,-2-6 1,-2 0 25,8 0 0,-6-2-20,6-4 1,-6 2 5,6-7 1,-3 5 37,3-6 0,4 6 6,-4-5 1,-4 5-56,-2-5 0,-2-1-13,2-5 0,-4 0-15,4-1 1,-4-5 33,-1 0 1,-3-2-113,-3 2 0,3 2 104,-3-8 1,1 6-64,-1-6 0,1 6 51,-7-6 0,0 6-2,-6-6 0,0 6 51,0-5 0,-2 5-62,-4-6 0,-4 6 40,-7-6 1,0 6-26,-1-6 0,1 8-16,0-2 0,-2-4 5,-5-2 0,5 4-46,-4 2 0,-2-2 27,2 2 1,-2-6-6,2 6 0,2 2-82,-8 9 0,6-3 80,-6 4 0,2 3-299,-1 2 0,-3 4 86,8 2 1,0 0-490,5 0 1,1 8-29,0 3 770,0-3 0,-1 15 0,1-4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5:10.317"/>
    </inkml:context>
    <inkml:brush xml:id="br0">
      <inkml:brushProperty name="width" value="0.17143" units="cm"/>
      <inkml:brushProperty name="height" value="0.17143" units="cm"/>
      <inkml:brushProperty name="color" value="#E71224"/>
    </inkml:brush>
  </inkml:definitions>
  <inkml:trace contextRef="#ctx0" brushRef="#br0">312 156 7872,'0'-11'-1432,"0"-1"2660,0 8-860,0-11 0,-2 7-124,-3-3 0,1 3 164,-8 8 0,6-6 221,-5 0-437,-1 1 0,-5 5 289,0 0-460,-1 0 0,1 0 12,0 0 1,5 5-143,1 1 38,-1 8 0,-3-5-324,3 8 239,-3 1 1,7-1 41,-3 0 1,-3 1 60,9-1 1,-7-6 33,6 1 0,-5 0 10,5 5 1,-2 0-7,3 0 0,3 1-40,-4-1 1,4 0-17,2 1 1,0 1-12,0 4 0,0-4-54,0 4-1,0-4 95,0-1 1,2 1-26,4 4 0,-3-4 6,9 4 1,-6-4 94,5-1 0,-5 5-60,6 0 0,-3 0 8,3-6 1,3 0 26,-3 1 1,-3-1 11,3 0 1,-3 1 28,3-1 0,3-6-55,-3 1 0,3-2 28,2 1 1,1 3-22,-1-9 0,0 3 72,1-2 0,-1-4-69,0 3 1,2-1 33,4 2 0,-3-4-30,3 4 1,-2-4 1,2-2 1,-2 0 76,8 0 0,-8 0 5,2 0 1,2 0-29,-2 0-34,8 0 1,-4-2 26,7-4-215,-7 4 0,0-8-33,-4 5 268,-4 3-75,6-14 0,-7 7 0,-1-3-27,0 1 19,1-1 1,-1-5 16,0 0 1,-5 5-32,-1 1 1,-5-1 151,6-5 0,-9-6-69,3 0 1,-4 0 2,-2 5 0,0 1-46,0 0 1,0-6-8,0 0 0,-6-2-31,1 2 1,-7 3-117,6-3 0,-5-4-1,5-1 0,-6 3 75,7 1 0,-9 0 22,3 0 1,1-4-27,-1 5 34,-1 0 152,-5 5-153,7-7 0,-5 6 117,3-4-30,-11 4 1,4 1-88,-4 1 248,-4 0 26,8 7-190,-14-5-143,6 5 115,-7 1 0,-1-5-27,0 8 1,7-5-90,-1 5 0,8 0-2,-2 6 0,3 0-385,3 0 222,0 0-669,7 8 418,-5-6 142,13 13 364,-13-5 0,5 7 0,-7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02:18:23.989"/>
    </inkml:context>
    <inkml:brush xml:id="br0">
      <inkml:brushProperty name="width" value="0.05" units="cm"/>
      <inkml:brushProperty name="height" value="0.05" units="cm"/>
      <inkml:brushProperty name="color" value="#E71224"/>
    </inkml:brush>
  </inkml:definitions>
  <inkml:trace contextRef="#ctx0" brushRef="#br0">435 31 24575,'0'0'0,"0"0"0,-7 0 0,-1-2 0,0 0 0,-1-1 0,-9-4 0,9 3 0,0 1 0,-14-4 0,16 6 0,0 0 0,1 1 0,-1-1 0,0 1 0,0 1 0,1-1 0,-1 1 0,0 0 0,1 1 0,-11 3 0,8-1 0,0 0 0,0 0 0,0 1 0,1 1 0,0-1 0,-11 11 0,-3 6 0,0 1 0,2 2 0,-26 38 0,44-60 0,-6 11 0,0 0 0,0 1 0,1 0 0,1 0 0,-7 25 0,5-7 0,-6 58 0,11-71 0,2 1 0,1 0 0,3 36 0,-2-47 0,1-1 0,0 0 0,1 0 0,0 0 0,0 0 0,1 0 0,0-1 0,1 1 0,0-1 0,9 12 0,-3-7 0,1-1 0,0 0 0,1-1 0,0 0 0,1-1 0,0-1 0,1 0 0,-1-1 0,2 0 0,-1-1 0,1-1 0,0-1 0,0 0 0,1-1 0,-1-1 0,1 0 0,0-1 0,0-1 0,22-1 0,-35-1 0,1 1 0,0-2 0,-1 1 0,0 0 0,1-1 0,-1 0 0,0 0 0,0 0 0,0 0 0,0-1 0,0 1 0,-1-1 0,1 0 0,-1 0 0,1-1 0,-1 1 0,0-1 0,4-6 0,2-5 0,0-1 0,0 0 0,7-23 0,-10 25 0,-2-1 0,0 1 0,0-1 0,-2 0 0,0-1 0,0 1 0,-2 0 0,0 0 0,-2-18 0,-2 0 0,-2 2 0,-1-1 0,-15-38 0,14 50 0,-1 0 0,-1 0 0,0 1 0,-15-19 0,17 27-1365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5:12.191"/>
    </inkml:context>
    <inkml:brush xml:id="br0">
      <inkml:brushProperty name="width" value="0.17143" units="cm"/>
      <inkml:brushProperty name="height" value="0.17143" units="cm"/>
      <inkml:brushProperty name="color" value="#E71224"/>
    </inkml:brush>
  </inkml:definitions>
  <inkml:trace contextRef="#ctx0" brushRef="#br0">17 295 6357,'0'17'521,"0"0"-70,0-7 0,0 5 192,0-3-367,0 3 1,0-3-86,0-1 1,0 1-86,0 5 1,0 0-47,0 1 1,8 1 105,4 4 1,-3-10-217,3 5 0,-6-5 91,5 4 0,-5-1-185,5-5-39,-7 5 68,12-14-50,-14 5 146,5-7-39,-7 0 1,-2-7 48,-3-5 1,1 3 0,-8-3 1,8 0 1,-1-5 1,-5 0 80,-2 0 0,5-1-56,1 1 0,-2-2 6,3-4 0,-7 4-22,6-5 0,0-1 14,6 2 1,-5 0-34,-1 6 1,0 0 31,6 0 1,0-1-56,0 1 0,0 5 54,0 1-74,0-1 1,6-5-3,0 0 0,1 7-69,-1 4-31,4-3 0,7 1 81,0-3 0,1 3-51,-1 8 1,-6 0 69,1 0 1,0 0-11,5 0 0,-6 0-17,1 0 0,-6 2 147,5 4 1,-7-3-5,2 9 0,-4-6 255,-2 5-195,0 1 1,0 5-109,0 0 0,-6 1 25,0-1 1,-5 0 28,5 1-124,-8-1 0,5 0 88,-8 0 0,5-5-427,0-1 1,7-1-26,-7 2 0,8-3-553,-1-3 980,-5-4 0,0 6 0,-7-8 0</inkml:trace>
  <inkml:trace contextRef="#ctx0" brushRef="#br0" timeOffset="772">398 35 9228,'0'-9'353,"2"1"-279,4 8 0,-4-2-79,3-4-37,5 5 0,-6-7-19,7 8 0,-5 0-26,6 0 0,-7 0 174,7 0-217,-1 0 118,7 0 0,-7 0-49,1 0 1,-6 0 67,5 0-40,-7 0 0,9 2 54,-7 4 6,0-5 120,-6 15-129,0-7 155,0 9-133,0-1 46,0 0 0,-2-1 0,-4-5-199,4 5 1,-7-9 51,3 5 0,4 3-38,-4-3 0,-1-3-38,1 3 0,-2-6 110,2 5 1,4 1-47,-3 5 1,-3-6 23,2 1 0,-2-2 46,3 1 0,3 4-42,-4-3 0,2-2 209,-2 1 0,4-5-81,-3 5 0,1-5-10,-2 6-151,4-8 1,-5 5 109,7-3 37,0-4 780,0 6-781,7-8 1,-3 0 112,8 0-267,-9 0 146,13 0 1,-7-6-183,9 0 0,-7 0 94,1 6 0,-6-6-38,5 1 0,1-3 36,5 2 0,-6 4-14,1-3 0,-1-3-56,7 2 0,-1-2 69,0 3 0,1 3-134,-1-4 1,0-2 78,0 3 1,1-3 143,-1 2 1,-5 2-76,-1-7 179,1 7-346,5-11-210,0 5-98,-7 0 141,-2 3-755,-8-1 1106,0 6 0,0-6 0,0 8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5:18.371"/>
    </inkml:context>
    <inkml:brush xml:id="br0">
      <inkml:brushProperty name="width" value="0.17143" units="cm"/>
      <inkml:brushProperty name="height" value="0.17143" units="cm"/>
      <inkml:brushProperty name="color" value="#4C78DE"/>
    </inkml:brush>
  </inkml:definitions>
  <inkml:trace contextRef="#ctx0" brushRef="#br0">52 156 8035,'-8'-10'1286,"7"3"-1013,-7 7 0,6 0 115,-4 0-59,4-8-184,-5 6-150,7-6 296,0 8 46,-8 8-394,6 2 1,-6 9-46,8 4 1,0-4-47,0 4 0,0 2 7,0-2 1,6 8 62,0-2 0,0 1-39,-6-1 1,5 2 74,1-8 1,6 6-55,-7-6 0,1 0 38,-6-6-426,8 1 106,-6-1-121,5-8 146,-7-1 225,0-23 0,0 1 177,0-14 0,0 6-116,0-1 1,-1 2 166,-5-2 1,4 4-47,-4-4 0,2 4 24,-2 1 1,5-1-34,-5-4 0,4 4 72,2-4 1,-2 4-72,-4 1 1,4 1-33,-4 0 0,5-1 37,1 1-27,0 0 1,0 0 51,0-1 1,1 7-44,5-1-32,-4 8 1,8-3 23,-4 7-12,-5 0 1,15 0-30,-5 0 0,-1 0-12,1 0 0,-1 2-71,2 3 0,3-3 83,-3 4-31,3 4 0,2-7 25,0 9 0,-5-8 16,0 2 0,-7 1-33,7-1-40,-8 8 52,11-5 6,-13 8 32,6 1 1,-8-1-28,0 0 1,0-5 218,0-1-206,0 1 0,-8 5 147,-4 0 1,-3-5-23,-2 0 1,-1-3-16,1 3 1,0 1-138,0-7 0,-1 5-282,1-5 113,0 0 1,-1 0 75,1-1-366,8 1 0,1-8 9,8-3 480,0 3 0,-8-14 0,-1 7 0</inkml:trace>
  <inkml:trace contextRef="#ctx0" brushRef="#br0" timeOffset="439">502 0 7799,'-10'0'379,"1"0"206,3 0 38,4 0 146,-6 0-605,8 8 0,0-4-212,0 7 0,0 1 140,0 5 1,6 0-120,0 1 0,1-1 1,-1 0 1,-4 6-5,4 0 0,2 8 93,-3-2 1,7 2-2,-6-3 0,5 5-189,-5-4 1,5-2 95,-5 2 0,6-6-30,-7 6 0,3-8 70,-2 2 0,-2-4-133,7-2 100,-7-7-11,4-2-498,-8-1 351,0-5 1,0 4-1044,0-12 1225,-8-3 0,6-1 0,-5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19:37.556"/>
    </inkml:context>
    <inkml:brush xml:id="br0">
      <inkml:brushProperty name="width" value="0.17143" units="cm"/>
      <inkml:brushProperty name="height" value="0.17143" units="cm"/>
      <inkml:brushProperty name="color" value="#4C78DE"/>
    </inkml:brush>
  </inkml:definitions>
  <inkml:trace contextRef="#ctx0" brushRef="#br0">18 2301 7575,'-8'17'-1106,"7"-5"1396,-5-1 0,4-5-140,2 5 0,0-5-28,0 6 0,0-1-154,0 6 174,0 1-147,0-1 0,0 0 161,0 1-91,0-1 0,0 0 86,0 1-46,0 6-3,0-12-324,0 11 276,0-13 1,2 7 39,4 0-360,-5-7 296,7 5 1,-6-7 26,4 3-264,-4-3 244,5-8-71,-7 8 52,0-6 289,8 5-290,-6-7 0,6-7-2,-8-5 0,0-5 9,0-6 1,2-4-48,3-8 1,-1 1-13,8-1 0,-8-7-71,1-4 0,5 2 46,2-2-189,-5-1 17,9 3 214,-14 2 0,13 7 14,-4 1 0,-3 1-77,-2 4 169,3 4-109,-7 16 0,8 1-20,-4 8 309,-4 0-166,5 8 0,-7 3-16,0 12-88,0-3 25,0 20 1,2-11 95,4 11-105,-4 4 26,6-7 0,-8 11 9,0-8 0,2 6-4,3-5 242,-3-1-256,6-5 0,-8-7 209,0 1 10,8 0-330,-6-2 132,5-10 1,-5-9 2,4-8 1,-4-10-9,4-7 1,-3-8-239,3-10 225,-4 1 0,8-3 32,-4-3-260,-5 3 93,7-13 1,-2 12 110,0-8-190,-1 8 78,3-12 1,-6 13 21,4-3 1,1 9-13,-1 2 1,6 8 5,-6-2 29,-1 4 12,3 1 17,-6 9-11,6 1 1,-6 8-40,3 0 196,-3 0-151,6 8 1,-2 3-16,-1 12 301,1-3-265,-6 12 0,6-5 230,0 8-218,-1-1 0,1 1 81,0 0 1,6-7 12,-7 1 0,3-8 98,-2 2 0,-2 2-25,7-2-123,-7 0 1,6-13 85,-5-4 3,-3-4-349,6-2 266,0 0 1,-6-10-210,3-7 199,5-8 0,-6-10-57,7 1 1,-7-3-52,2-3 21,3 3 1,-5-13-94,8 4 1,-6 2 103,5-2-150,-7 8 78,11-5 1,-11 9 46,8-1-241,-1 1 255,-1 7 1,3 2-14,-7 7-9,8 9 1,-11 1 27,9 8 32,-8 0-71,11 15 292,-13-3-105,6 21 0,-8-6-156,0 7 320,7 1-122,-5-1 0,6 1-116,-8-1 274,0-7-270,8-2 0,-6-7 51,3-1 0,3 0 61,-2 0-54,0 1 7,-6-9 21,7-1-137,-5-8 55,6 0 1,-8-8-96,0-3 106,8-5-343,-6-1 143,5-8 0,-1-2 155,0-7-228,7-9-32,-3 7 226,7-14 1,0 6-48,1-8 4,-9 0 13,7 8 96,-7-6-88,9 13 0,-1-5 48,0 8 0,-5 7 61,-1 4-36,1 3-9,5 11 1,-2 9-37,-3 11 9,3 5 18,-5 9 99,-1 2-110,7 7 1,-12 3-13,7 3 334,-7-4-315,11 7 0,-11-9 52,8 1 1,-8-2 110,1-5 0,3 3 43,-2-8 270,0 0-433,-6-5 30,7-9 7,-5-1 0,6-22-244,-8-3-41,0-12 288,0 2-374,8-7 183,-6-8 0,11 3-2,-7-7-220,7 8 297,-11-5 0,14 3-63,-5 0 1,-1-1-13,1 7 0,-5 7-84,5 4 128,1-4-63,-2 15 207,5-11-146,-13 21 88,13-5 0,-13 14 39,4 5-101,4 3 73,-9 10 1,9 2 140,-4 8 0,-4-1-134,4 1 1,1-3 111,-1-3 0,7 2 46,-1-8-134,-4 0-27,7-6 0,-11 1 349,7-1-300,1-7-14,-2 5-48,5-13 87,-13 6-105,13-8 0,-11-8-5,8-4 0,-7-3-208,7-2 246,-8-8-11,11-2 0,-11-8 37,7 1-213,-7-1-3,12 1 1,-12-1-307,7 0 420,1 1 20,-3 7-157,7-6 141,-15 6 0,13 0-39,-8 4 25,-1 4-65,3 10 119,-6-7-8,13 14 0,-11-5 138,8 7-179,-8 7 27,11 3 0,-11 7 262,7 0-267,-7 1 40,12-1 244,-14 0-255,13 1 0,-11-1 34,7 0 0,-5 2 6,6 4 0,-7-9-30,7 3 0,-6-5 3,5-1 0,-5 3-85,5-9 92,-7 1-5,4-6 0,-2-2-48,-1-3 55,9 3-24,-12-21-53,6 11 53,-1-13 0,-5 0-9,4-4-66,-4-3 69,6-3 1,-7 0-63,5 1 0,-2-1-8,2 1 1,-4-7-187,3 1 239,5 7-9,-8 8 0,8 8-158,-5 0 116,-3 7 69,6 2-17,0 8 0,-4 8 24,7 4 0,-7 9 131,2 2 0,1 8-171,-1-3 325,8-3-136,-13 8 1,13-12-133,-8 8 39,7-8-27,-11 4 1,13-8 279,-3 1-209,-4-1-52,-1 8-63,1-13 55,-6 11 1,8-22-69,-5 5-10,-3-4 1,8-2 91,-4 0-286,-4-8 241,5-1 0,-5-8-159,4-1 146,-4-7-26,6-2 1,-3-7-10,1-1 0,0 1-19,-6-1 0,6-1-92,-1-5 1,3 5 106,-2-5-286,-4 5 288,13 1 1,-13 8-147,4 4 70,3 4 1,-5 4-67,8 3 244,-8 5-72,11 7 1,-13 7 99,4 5 1,3 3-74,3 2 0,-5 3 150,-1 3 1,2-2-143,-2 8 0,5-8 23,-5 2 0,6-2 39,-7 2 120,9-4-164,-12 6 1,11-8-7,-7 1 3,7-9-5,-11 7 1,8-14 19,-4 3-14,-4 5-6,5-8-22,-7 6 10,8-16 1,-6-2 43,4-7-238,3 0 189,-7-8 0,6 4-24,-8-8 0,6 0-5,-1-6 1,3-5-351,-2 0 170,-4-1 74,5-1 0,1 4-287,4-8 149,-5 7 133,9-3 0,-13 15 51,9 4 0,-6 4-130,5 1 424,-7 9-297,12 1 0,-13 10-66,9 4 256,-8 3-75,11 16 1,-7-3 129,3 6-224,5-7 49,-7 12 1,3-12 180,-1 8 67,1-8-247,5 4 259,-7-7-219,5-1 12,-5 0 191,7 0 41,-7-7-64,5-2-146,-13-8-14,13 0 0,-13-2-262,4-4 268,-4-4-20,6-7 1,-6 0-227,3 0 227,5-8 6,-8-2-459,6 0 245,-1-6 1,-3 4 52,8-11-279,-9 3 201,13-5 0,-12 8 19,7-1 1,-1 6-129,1 0 214,5 8-34,-7-4 14,1 16 165,-2 1-64,-1 8 0,-3 9-103,8 9 230,-9-1-173,5 16 0,-2-6 75,0 7 0,5-5 161,-5 0 0,6-6-176,-7 6 152,9-8-62,-5 12 1,3-14 323,-1 4-196,-7-4-68,4-2 1,-2-5-69,-1-1-22,1-7-55,2 4 1,-6-10 13,4-4 0,1-3-2,-1-9 1,2-1-133,-3-4 0,-3-2 170,4-4-266,-4-3 206,6 5 1,-6-8-391,3 1 176,5-1 63,-8 8 0,8-6-182,-5 5 7,-3-5 204,14 6 22,-14 2-91,5 8 18,1-1 375,-6 9-347,13 1-2,-13 8 336,6 8-99,0 1 1,-5 14 154,9 1-238,-8 6-20,11-3 1,-11 2 189,8 0 1,-7-2-137,7 2 295,-8-4-147,11 0 0,-7-6-64,3 4 1,3-4 166,-9-2-159,9-7-151,-12-2 145,13-8-260,-13 0-55,6-8 233,-1-2 0,-5-9-251,4-4 232,-4-4 18,-2-7-319,8-1 123,-6 0 0,5-1 136,-7-5-274,0 5 115,0-6 1,0 7 51,0 1 0,0-1-18,0 0 1,0 8 1,0 4 42,0 12-40,0 3 190,8 1-137,-6 5 0,6 2 159,-1 9-133,-5 8 1,12 7 48,-9-1 0,9 5 121,-3-5 0,-1 8-71,2-2 0,-3-2 140,3 2 1,3-8 59,-3 2-3,-5 4-199,9-8 0,-12 6 310,7-8-302,-7-7 41,4 5-272,-8-13 307,7 6-104,-5-8 1,8-2-8,-4-4 1,-4-5 77,3-12-323,5-4 98,-8-8 0,5 1-88,-7-1-21,8 0 132,-6 1 0,6-5-141,-8 5 1,2-5 126,3 11-26,-3 3 64,6 0 1,-8 7-45,0 1 179,0 7-183,8 3-22,-6 7 266,5 7-73,-7 3 0,6 7 93,0 1-162,0 7-1,-6-6 0,5 12 11,1-8 27,0 7-34,2-10-554,-6 5 332,13-8 1,-11 0-418,7 0 654,1-7 0,13 5 0,2-5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19:48.665"/>
    </inkml:context>
    <inkml:brush xml:id="br0">
      <inkml:brushProperty name="width" value="0.17143" units="cm"/>
      <inkml:brushProperty name="height" value="0.17143" units="cm"/>
      <inkml:brushProperty name="color" value="#E71224"/>
    </inkml:brush>
  </inkml:definitions>
  <inkml:trace contextRef="#ctx0" brushRef="#br0">467 2941 7681,'-17'0'-110,"7"0"414,3 0 442,7 0-621,0 7 1,0-3 22,0 8 12,7-1-40,3-1 0,5 5-60,-3-3-44,3-4 0,-5 7-77,7-4 2,1 5 0,-1-5 192,0 1-297,0-8 98,-7 11 1,5-13-8,-3 4 92,-4-4 0,1-2 58,-3 0-31,-4 0 1,6-8-44,-8-4 17,0-3 0,-6-2-35,0 0 1,-7-7-35,1 1 85,-3-7-61,5 3 0,-5-2-93,3 0 1,3 6 42,-3-6 0,6 8-20,-5-2 1,7 4 71,-2 2-2,4 7-42,2-5 45,0 13 17,0-6 1,6 10 20,0 4 1,7 3-5,-1 9 0,9-1 6,2 0 0,0 0-12,-6 1 125,8-1-125,-5 0 1,4 1 150,-6-1-70,-1 0 1,-2-5-13,-3-1 1,1-5 280,-7 6-160,8-9 37,-12 5-210,5-8 1,-7-2-5,0-4 0,-7-3 3,-5-9 1,2-1-8,-1-4 1,-1 2-207,-5-8-42,0 8 240,7-4 1,-3 2-211,7 0-73,-7 0 265,3 6-214,0-1 190,3 1 1,7 0-63,0 0 1,0 5-103,0 0 262,0 9-120,0-5 12,7 8 0,3 2 84,7 4-79,0 3-8,8 9 231,-5-9-210,5 14 0,-2-17-26,0 11 191,0-3 8,2 3-150,-6-7 246,6 5-109,-8-13 0,-5 6-88,-1-8 416,-7 0-209,4-8-400,-8-2 227,0-15-22,-8 6 1,-1-12-138,-9 8 150,1-7 0,2 3-313,3-8 147,-3 0 1,7 7 59,-3-1-132,-5 8 65,14-12 0,-7 14-169,3-4 212,4 11 30,-6-3-90,8 13 67,0-13 6,8 13-12,-6-6 221,13 8-197,-5 0 1,7 6 20,0-1 1,1 9 6,-1-3 1,0 5 17,1 1 0,-1-5 10,0-1 0,0-1-15,1 1 60,-9 5-59,7-14 0,-12 11 167,7-7-82,-7 0 1,6-6-75,-5 0 236,-3 0-116,6 0 0,-10-8-113,-4-4 1,2-3 13,-7-2 0,-1-6-7,-5 0 1,6-8-163,-1 2-27,0-4 185,3 6 1,-5-5-274,9 3 98,-1 4 1,6 0-67,0 8-10,0 7 147,0-5 40,0 13 0,0-6 0,8 8-84,3 0 305,12 0-223,-4 8 1,6 1 48,-7 9 0,-1-7 14,0 1 1,6-1 34,0 7-51,0-9-27,-5-1 201,-9 0 16,7-7-176,-7 7 182,9-8-164,-9 0 11,-1 0-18,-8-8-5,0 7 1,0-21-22,0 5 1,-2-6-1,-4 0 1,2-2-77,-7-4 93,7-3-10,-11 5 1,7-6-146,-4 4 122,-3-3-44,13 12 0,-11-10-135,7 6 1,0 1 152,6 6-278,0 0 248,0 0 41,0 7 1,8 2-21,3 8 1,5 0 189,1 0-192,0 8 11,8 2 0,-6 7 200,5 0 27,-5 0-151,-2 1 0,0-1 86,1 0 1,-1-5-53,0-1 147,1-7-77,-9 4 1,5-6 32,-9 4-84,9-4-58,-5 5 30,1-14-9,-2-3 0,-8-7-120,0-1-47,-8 1 134,6-8-170,-13 6 69,5-14 0,-1 6 19,-1-7 0,1-1-12,-7 1 1,7-1-57,-1 0 1,6 1-161,-5-1 1,7 6-190,-2 1 405,4 14-65,2-9 197,0 13-149,0 1 55,8 1 0,2 8 104,7 0 0,0 2-187,1 4 260,6-4-70,-4 13 0,7-11 169,-4 7-211,-4-7-26,6 12 0,-8-12 320,0 7-141,1-7 0,-9 11 45,7-13-13,-7 6-122,1-8 6,-2 0 47,-8 0 1,0-8-180,0-3 0,-2-10 149,-4-3-193,4-6 34,-13 3 1,5-2-50,-7 0 110,-1 8 0,9-12 0,-7 12-238,5-8 211,-4 8-79,5-4 0,-4 8-167,9 0 0,-1-1 137,6 1 1,0 6 27,0-1 1,2 8 157,4-2-156,3 5 65,9 1 1,-1 0 16,0 0-60,8 7 41,-6-5 1,12 14 118,-8-5-135,8 4 51,-12-5 1,6 5-4,-8-3-26,1-4 190,-1 7-81,-7-13 0,-1 6-80,-3-8 262,-4 0-118,6 0 1,-8-8-59,0-4-55,0-3 14,0-10 0,-6 4-190,0-8 183,-7 8 17,11-12-291,-14 14 254,7-14 1,-9 6-46,1-7 1,6-1-24,-1 1 1,6-1-257,-5 1 134,7-1 53,-4 0 0,8 8-94,0 4 99,0 4 130,8 2-71,1 7 1,9 3-55,-1 7 248,8 0-195,-6 0 1,12 7-26,-8 5 299,8-4-255,-12 7 0,8-7 210,-4 3-164,-4 4-20,6-5 0,-8 0 107,1-5-95,-1 5 10,-7-8 256,5 6 19,-5-8-196,-1 0 66,-1 0-146,-8 0 0,0-8-3,0-4 1,-2-3-19,-4-2 0,2 0-147,-7-1 0,-1-7 18,-5-4 38,0 4 1,5-7-155,1 3 97,-1-4 1,1 1 78,-1 3-203,8 4 211,-11 0 1,13 6-54,-4-4 68,4 11-68,2-3 248,0 13-197,8-6 18,-6 8 0,13 0 228,-3 0-215,3 8 5,2-6 0,7 11 240,-1-7-238,0 7 61,-6-3 1,6 5 1,0-3 1,0 3 236,-6-3 2,-7 3-244,5 2 0,-7-5 260,4-1-29,3-7-172,-13 4-129,6-8 103,-8 0 1,0-8 42,0-3-216,0-5 65,-8-9 1,4 6 27,-7-4 1,1-2-20,-2 2 0,-3-6-216,3 6-13,-3-7 212,5 10-131,-5-12 71,13 12 0,-7-5 14,3 8-72,4 0 71,-6 0 70,8-1 1,8 9-4,3 3 1,-1 4-76,2 2 290,7 0-224,0 0 0,6 8 122,-8 3-93,1 5-8,-1-7 0,0 7 217,0-5 31,-7-3-238,5 7 251,-5-13-227,0 13 0,3-11 46,-7 8-24,0-8 0,-1 5 25,1-3-252,0-4 14,-6 6-243,0-8 0,0-14 37,0-3 191,0-4 0,-2-2 187,-4 0 0,4-8 0,-5 4 0</inkml:trace>
  <inkml:trace contextRef="#ctx0" brushRef="#br0" timeOffset="1835">104 4324 8187,'0'10'-1280,"0"5"1067,-7-13 312,5 6-13,-6-8 44,8 7-43,-8-5 1,6 8 42,-3-4-183,-5-4 117,8 5 1,-6-5 65,8 4-74,-7-4 61,5 6-177,-6-1 34,0 3 1,6 2-62,-3-1 0,1-5 156,-2 5-129,4 1 0,-6 5 90,8 0-67,0 1 1,0-1 38,0 0 0,0 1-17,0-1 0,0-6 13,0 1 0,0-1 1,0 7 1,2-3 0,4-3 0,-4 3 0,4-3 0,2 3 30,-3 2-29,9 1 0,-7-1 60,5 0 1,1 0-54,-7 1 0,6-7 86,-7 1 0,3-3-73,-2 3 0,-2 1 12,7-7 0,-5 6-17,6-7 0,-7 7 3,7-6 1,-6 1-53,5-1 0,-5-2 53,5 8 0,-5-7-52,6 7 1,-6-6 38,5 5 0,-5-5 71,5 5 0,-5-7-50,6 2 1,-7-2 41,7 2-37,-1-4-9,7 13 1,-1-13-5,0 4 0,-5 1 3,-1-1 1,-5 2-11,6-2 0,-7-5 32,7 5 20,0 4 1,5-6-8,0 7 1,-5-7 130,-1 2-129,1-4 1,5-2 13,0 0 0,-5 0-23,-1 0 0,1 0 3,5 0 0,-5 0-51,-1 0 1,1-2 47,5-4 1,-5 4 2,-1-4-9,1-3 1,5 7 41,0-4-93,0-4 0,-1 7-2,-5-9 0,5 6 12,-5-5 1,-1 5 21,1-6 1,-5 1-64,6-6 1,-7-1 54,7 1 0,-6 0-49,5-1 1,-7 1 31,2 0 1,-2 0-6,2-1 1,-5 1 3,5 0 0,-4-1 0,-2 1 1,0-6-119,0 0 0,0-2 71,0 2 1,0 2-51,0-8 0,0 6 64,0-6 1,0 8 16,0-2 1,0 4 46,0 1 0,-2-5 53,-4 0-93,5 0 0,-9 6 10,4 0 1,4 5-54,-4 1 0,-1-1 64,1-5-81,0 0 0,0-1 53,1 1 11,-9 0 1,10-1 22,-7 1 1,5 6 3,-5-1 1,5 6 3,-6-5 1,7 7 53,-7-2-93,0-4 0,-3 7 44,4-9-148,-5 8 0,7-9 123,-9 7 0,7 0-52,-1 6 1,6-5 34,-5-1 1,5 0-2,-5 6 0,5 0 21,-6 0 0,7 0 3,-7 0 1,6 0 29,-5 0 0,5 0-41,-5 0 0,5 0 14,-6 0-9,1 0 1,-1 0 48,1 0 0,5 0-31,-6 0 0,7 0 2,-7 0 1,6 0-19,-5 0 1,5 0 3,-6 0 0,7 0-29,-7 0 1,8 2 45,-1 4-62,-5-4 50,0 5-69,-7-7 0,6 6 49,-1 0 0,6 0-4,-5-6 1,5 5 30,-6 1 0,7 2 30,-7-2-31,1-5 0,-5 9-15,5-4-140,-5-4 0,7 7 83,-9-3 0,7-4-199,-1 4 0,7 2-109,-7-3 1,8 9-421,-2-3 777,-3 5 0,7 1 0,-6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20:06.198"/>
    </inkml:context>
    <inkml:brush xml:id="br0">
      <inkml:brushProperty name="width" value="0.17143" units="cm"/>
      <inkml:brushProperty name="height" value="0.17143" units="cm"/>
      <inkml:brushProperty name="color" value="#4C78DE"/>
    </inkml:brush>
  </inkml:definitions>
  <inkml:trace contextRef="#ctx0" brushRef="#br0">295 121 6775,'-8'10'0,"6"-2"0,-6-8-425,8 0 520,0-8-5,0 6 38,0-6 60,0 1-102,0 5 1,0-8 6,0 4 0,-2 4 251,-3-3-51,3 3-9,-6 2 1,2-2-327,0-4 164,1 4-19,5-6-221,-8 8 64,6 0 0,-8 0 166,5 0-243,3 0 67,-14 0 1,13 0 110,-9 0-183,8 0 137,-11 0 0,11 6 89,-8 0-94,1 7 15,1-3-30,-5 0 27,5 5 1,-1-5-30,-1 7 0,7 0-3,-7 0 0,6-1 22,-5-5 1,5 5-5,-6-5 0,9 5 3,-3 1 0,4-6-15,2 1 22,-8-1-13,6 7 5,-5-1 12,7 0-9,0-7 0,0 5 4,0-3 0,0-3 0,0 3 1,2 0-3,3 5-1,-3-8 0,6 7 0,-2-7-108,-1 9 103,1-9 0,2 7-144,1-7 136,1 9-11,-2-9-23,-1 7 30,-5-7 7,14 1 0,-12 5-21,7-3-15,-7-5 125,11 9-110,-13-14 58,14 13-3,-14-5-74,13-1-11,-13-1 51,13 0 11,-13-6-7,14 5-3,-15 1 22,15-6 0,-12 7 0,7-3 0,-7-2-31,2 8 187,3-9-172,-7 5 1,8-2 3,-4 0 137,-4 7-124,13-11 1,-13 8-51,4-5 59,3-3 1,-5 6 4,8-8-120,-9 8 107,5-6-2,0 5 1,-6-7-8,13 0 91,-13 0 51,13 0 0,-11 2-101,8 4-9,-8-4 14,3 6-101,1-8 99,2 0-17,-1 0-144,-1 0 134,0 0 0,-5 0 32,9 0-179,-8 0 143,11 0-5,-13 0-94,13 0 78,-13 0-11,14 0 12,-7 0 1,1 0 0,5 0 0,-5 0 0,7 0 0,-5 0 0,-1 0 0,-7-8 0,12 6-232,-15-6 225,15 8 1,-8-2-86,3-3 30,4 3 0,-7-8 21,4 4 5,3 4-39,-5-13 46,7 13 1,-7-8-26,-5 5 109,5 3-77,-8-14 1,11 13-19,-7-9 5,0 8 9,1-11 0,-5 5 58,14-7-51,-14 7 0,7-5-13,-3 3-152,-4-3 164,6 5 1,-8-5 67,0 4-73,0-5 33,0-1 0,2 0 12,3-1-42,-3 1-55,6 0 0,-8-1-7,0 1 1,0 6 58,0-1 1,0 1-4,0-7 0,0 1-5,0 0 102,0-1-107,0 9 340,0-7-184,0 7 1,0-9 60,0 1 1,0 6-146,0-1 40,-8 8-125,6-11 80,-5 5 1,7-1 82,0-1-286,0 8 254,-8-11-15,6 13-45,-6-13-2,1 13 167,5-14-192,-14 14 28,14-13-69,-5 13 70,-1-13 1,6 11-29,-4-8-9,-3 9-9,-1-13 1,-1 9-13,-1-5 0,6 2 51,-5 5-90,7 3 64,-11-6-1,13 0-10,-14 6 15,14-5 30,-13 7-33,13-8 0,-13 6-66,13-6 68,-14 1 1,15 5-54,-15-6 46,14 8 0,-13 0 40,13 0-36,-13 0 1,11 0 155,-8 0-152,8 0 12,-11 0 1,11 0 6,-7 0-6,7 0 15,-12 0 25,7 0-20,-1 0 8,-5 0-43,5 0 30,1 0-48,-7 0 37,7 0-3,-1 0 0,0 0-42,5 0 41,3 0-5,-14 0-157,14 0-9,-5 0 146,-1 0-170,-2 0-33,1 0 95,-7 0 0,13 6-408,-9 0 535,8 7 0,-11-3 0,5 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21:12.445"/>
    </inkml:context>
    <inkml:brush xml:id="br0">
      <inkml:brushProperty name="width" value="0.17143" units="cm"/>
      <inkml:brushProperty name="height" value="0.17143" units="cm"/>
      <inkml:brushProperty name="color" value="#4C78DE"/>
    </inkml:brush>
  </inkml:definitions>
  <inkml:trace contextRef="#ctx0" brushRef="#br0">56 2455 8065,'-10'0'-125,"1"0"237,1-9 210,6 7-127,-6-6-118,8 8 155,-8 0-24,6 0-100,-6 0 0,8 2-36,0 4 1,0-2-81,0 9 98,0-1 1,2 13-44,4-1 1,-2 9-16,8-2 0,-6-2-22,7 1 0,-7 1 79,6 6 1,-6-6-93,7 0 0,-9-9 150,2 3-79,4-5 21,-8-1 0,8-9 4,-3-4 0,-5-12-96,4-6 0,-4-7-3,-2-5 1,0 1-65,0-8 0,0 1 107,0-7 1,0 2-97,0 4 0,0-4 15,0 4 1,0 3-140,0-3 0,0 6 124,0-6 0,0 9-16,0-3 0,0 5-4,0 1 0,0 7-96,0 0 39,0 7 64,0-3 1,6 16 160,0 5 0,6 11-91,-5 7 0,1 0 87,-2 6 0,2-4-66,4 10 1,3-6 1,-9-6 0,8 3-2,-1-3 1,-3-4-5,2-3 1,-6-3 104,7-3-110,-1 1 0,0-9 149,1-4 0,-9-6-80,2-6 0,-4 0 91,-2-12 0,0 1-94,0-14 0,0 1-52,0-7 0,0-6-11,0-1 1,0-1-10,0 2 1,0 4-69,0-4 1,0 4 52,0 2 1,0 6-178,0 1 1,0 7 92,0-2 0,0 11-70,0 2-19,0 8-34,0-5 206,8 26 1,-6-5 4,4 13 1,3 4 95,-3 1 0,6-1-116,-6 2 0,7-7 136,-7 7 0,2-6-120,-2 6 0,-2-9 162,8 3 0,-5-5-83,5-1 0,-6-7 2,6 0 64,-8-7-67,13 3 0,-15-10 42,4-4 0,2-1-67,-2-11 1,1 4-96,-7-11 0,0-2 95,0 3 1,0-9-50,0 2 0,6-2-9,0 2 0,0-3-134,-6 3 1,0-4-40,0-2 1,0 2 85,0 4 1,0 5-101,0 7 0,6 7 76,0 0 1,3 7-25,-3-1 1,-2 6 39,8 6 1,-6 5 131,7 7 1,-7 7-62,6-1 0,-2 9 103,3-2 1,3 10-79,-4 2 1,3-6 96,-3-6 0,5-2 98,-5 1 0,4-3-32,3-8 0,-7-3-44,0-4 1,-5-4-49,5-8 1,-6 0 132,6 0 1,-8-10-100,3-8 1,-3-3-52,2-10 1,-4 3-51,4-3 1,-4-4 71,-2 4 0,0-4-148,0-2 1,0 7 123,0-1 1,0 6-278,0-6 0,0 7 55,0-7 1,0 8-81,0-1 0,2 9-124,4 3 225,-4 8 114,7-4 1,-3 16 94,0 4 1,2 11 14,-2 2 0,-2 1-61,9-1 1,-7-3 42,6 9 1,-6-8-40,7 1 1,-7 1 61,6-6 0,-6 3-53,7-10 0,-3 5 0,2 1-12,4-7 0,-11-3 0,7-8 0,-6 0 126,6 0 0,-8-8-117,3-5 1,-5-3 114,-2-3 1,2-5-93,4-1 0,-4-8-14,4 3 1,-4-3 26,-2 2 0,0-4 23,0 4 1,2 2-153,4-1 0,-4 7 76,5-1 0,-5 3-598,-2 3 375,8 7 0,-4-3 309,8 8 1,-8 2-196,3 10 206,3 4 1,-2 11-48,4 3 0,3-3-18,-9 3 1,6-3 16,-6-3 0,7 1-24,-7-1 1,6 1-6,-6-1 1,7 1-1,-7-1 0,6-6 255,-6 1-156,9-9 47,-13 4 0,12-10-139,-8-4 1,0-4 1,-6-9 0,0-1 9,0-5 0,0-4 6,0-8 1,0 2-136,0 5 1,0-5 75,0 4 0,0-4-137,0-2 0,2 6-3,4 1-40,-3 7 187,5-4 13,-8 17 9,8 2 1,-4 16 94,8 4 0,-5 7-15,5 6 0,-6-3-73,6 9 0,-1-9 160,1 3 1,4 2-125,-3-3 0,-3 1 97,2-7 0,-2 1-71,3-1 0,3 1 78,-4-1-116,5-7-19,1-3 0,-1-10-90,-5-4 0,-2-5 110,-4-7 1,-3-7-57,3 1 0,-4-9 3,-2 2 0,0 2-13,0-2 1,0 1-33,0-7 0,0 0-77,0 0 0,0 2 65,0 4 0,0-2-160,0 9 0,0-7 149,0 6-49,0 1 173,8 13 0,-4 3-105,8 8 0,-5 8 161,5 5 0,-6 9-93,6 3 0,-1 8 106,1-2 0,4-3 33,-3 3 1,1-6-62,-2 6 0,5-9-40,-5 3 0,2-5 4,-1-1 1,3-7-87,-4 0 0,-1-6 67,1 7 0,-6-9 4,6 2 0,-5-6-12,5-6 0,-8-4-4,2-9 0,2-1-13,-1-5 0,-1 2 6,-6-7 0,0-1 24,0-6 0,0 0-4,0 0 0,0 0-108,0 0 1,0 0 97,0 0 0,0 2-179,0 5 1,0-3 36,0 8 0,0 1-25,0 5 102,0 9 23,8 2 0,-4 12 27,8 8 0,-6 2-51,7 17 1,-7-6 149,6 6 1,1-1-63,5 7 1,-6-6 167,1 0 0,-1-6-107,6 5 0,1-7-48,-1 2 1,1-7-65,-1-6 1,1 3-125,-1-9 0,-5 0 141,-1-6 7,0 0 0,5-8 20,-5-5 1,2-3-52,-8-2 1,1-7 129,-7 0 1,0-1-66,0 1 1,0-2-24,0-3 1,0-5-65,0 4 0,0 2-157,0-2 1,0 3 24,0-3 1,0-2 83,0 8 0,0 7 85,0 6-58,0-1 0,2 3 85,4 4 0,-2 12-29,8 6 1,-6 5 165,7 1 1,-7 1-138,6-1 1,-2 3 46,3 3 1,3-3-18,-4 3 0,-1-3-24,1-3 0,-6-1 3,7-5 1,-7 3-11,6-9 1,-6 6 156,6-6-166,-7 0 0,9-8 1,-8-4 1,2-4-32,-2-9 1,-4-1-12,5-5 1,-3-3-14,2-9 0,-4 0 50,4 0 1,-4 0-59,-2 0 1,0 0 38,0 0 1,0 2-160,0 4 1,0-2 52,0 9 1,0-1-22,0 7 32,0 8 45,8 1 1,-4 11 200,9 5 0,-7 5-127,6 12 1,-6-1 104,7 8 0,-3-7-128,2 7 1,3-8 144,-9 1 0,8 3-110,-2-2 1,-1-3 2,1-9 0,-6 3-26,7-4 1,-7-1-17,6 1 1,-6-8 15,6 2 0,-5-4 10,5-2 0,-8-2 40,2-4 1,-2-4-45,2-9 1,-3-5 44,3-1 1,-4-2-40,-2 3 1,0-3 5,0-4 0,0-4-130,0 5 1,0-5 124,0-2 1,0 0-179,0 0 1,0 6 92,0 0 0,0 9 41,0-3 0,2 7-20,4 5 10,-4 5 1,8 8 64,-4 0 1,-1 15 12,7 3 0,-2 11-7,2-5 0,5 9 24,-5-2 1,5-2-33,1 1 0,-6-5 0,1 6 0,-1-9-39,6 3 0,1-4 26,-1-3 1,1-6-36,-1 1 30,1-9 0,-1 4-3,1-8 0,-7-2-8,0-4 1,-6-4 6,7-9 0,-9 1-10,2-1 1,-2 1 7,2-1 0,-4-5-12,5-1 0,-5-8 9,-2 2 0,0-4-149,0-2 1,0-6 60,0 0 1,0 0-138,0 6 0,0 2 126,0 5 0,0 3 29,0 8 1,0 7 170,0 0-273,0 8 301,0 12 1,8 10-61,4 13 0,-2 4 53,3-4 0,-1 2 0,6-3 1,-5 3-25,-1-8 0,0 6-31,7-7 1,-7 1-4,0-7 1,1 1-8,5-1 0,-5-5-11,-1-1 0,-6-8-9,6 2-23,1-4 0,-1-8-4,0 0 0,-8-10-12,3-3 0,1 1-7,-2-7 1,0-2 81,-6 3 0,0-9-3,0 2 1,0-4-91,0-2 1,0-2 46,0-4 0,0 4-122,0-4 0,-2 4 78,-4 2 1,4 8-235,-4 5 67,4 3 50,2 11 240,0 2-147,8 32 0,-4-7 116,8 20 0,1-11-86,5 5 0,0-2 48,1 2 1,-3-2-30,-3-5 1,3-3-17,-4 3 0,5-3-48,1-3 1,1-5-15,-1-1 1,1-8 70,-1 2 0,-6-4-22,1-2 1,-7 0 62,6 0 0,-6-8-58,7-4 0,-9-5 40,2-1 1,-4-7-18,-2 1 0,0-3 4,0 2 1,0 3-2,0-9 0,0 6-1,0-6 1,0 7 9,0-7 1,-2 2 9,-4-1 0,4 3-34,-4 8 1,4 1 19,2-1-30,0 9 31,0 2 62,0 8 1,0 8-49,0 5 1,8 9 6,4 3 1,2 6-36,-1-7 1,3 7-2,-4-6 1,5 5-15,1-5 0,-1 0 34,-5-7 0,2-6-102,-7 1 0,5-7 83,-6 6-20,8-8 106,-3 4-35,-1-8 1,0-8-46,-4-4 0,-4-4 3,5-3 0,-5-6 106,-2 1 0,0-7-92,0 6 0,-7-5 25,1 5 0,-6-8-14,6 2 0,-2 3-64,1-3 1,5 8 3,-4-1-160,-4 3 140,8 3 11,-6 7 0,10 5-51,4 12 0,-2 5 62,8 7 1,-5 1-252,5-1 1,-6 1-139,6-1 127,1 0 0,3 1-255,-4-1 0,-1-5 540,-5-1 0,4 0 0,9 7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21:20.532"/>
    </inkml:context>
    <inkml:brush xml:id="br0">
      <inkml:brushProperty name="width" value="0.17143" units="cm"/>
      <inkml:brushProperty name="height" value="0.17143" units="cm"/>
      <inkml:brushProperty name="color" value="#E71224"/>
    </inkml:brush>
  </inkml:definitions>
  <inkml:trace contextRef="#ctx0" brushRef="#br0">56 112 6615,'0'10'745,"0"-2"1,-6-6-164,0 4-148,0-4-8,-3 7-288,7-9 43,-14 0 119,14 0-278,-6 0 343,8 0-528,8-9 102,-6 7-54,14-6 0,-5 2-56,7 0 0,-4-6 113,5 5-194,-5-7 149,13 4 0,-9-3 4,1 1 0,-1 6 16,1-6 1,-1 8 23,1-3 0,-3 3-65,-4-2 449,5 4-42,-15-6-155,6 16 0,-8 2-146,0 9 1,-2-1-74,-4 1 1,2 1 66,-8 5 1,-1-5-16,-5 5 0,-1 2 14,1-3 12,-1 9 1,1-6-8,-1 4 1,3-3-47,4-3 77,-5-5 1,9 7 11,-4-8 28,4-9-16,8 6 0,2-14 13,4 5 0,4-14 95,8-5 0,3-2-59,4 1-51,-5-3-9,7 6 0,-9-9 45,1 1-10,7-1-25,-5 1-145,6 8 138,-9-7 1,1 13-35,-1-8-26,0 8 5,1-5-20,-1 9 14,-7 0 37,-3 9-5,-8 1 1,0 8-3,0 1 4,-8 7 1,-1-3 74,-3 8-72,-4-9 0,5 11-1,-7-8 1,0 8 0,-1-3 1,3-1 51,3 2-50,-3-8 1,8 3 8,-5-7-13,-3-1 8,14 1 6,-6-1-42,8-8 40,0-1 46,0-1-54,0-6 1,8 4-1,4-12 1,5 2-1,1-9 1,1 1 5,-1-6-132,1 7 119,-1-5 1,3 6-13,3-9 15,-3 1 9,5-1 0,-7 3 0,-1 4 0,-5-3-15,-1 9 231,0 0 8,-2-2-207,-1 6 330,-1-7-41,-6 9-194,6 9 0,-10 1-11,-4 8 0,2 3-120,-8 4-49,7-5 130,-11 7 0,12-9-288,-8 1 112,-1 7-14,3-5-71,-6 6 81,14-1 1,-13-5 64,9 3 0,0-3-68,6-3 59,0 1 90,0-1-85,0-7 47,0 5-17,0-14 7,8 6 0,2-8 20,9 0-2,-1-8-20,1 6 45,-1-14-41,1 5 0,5-7-10,1-1 54,0 9-41,-7-6 1,1 7 6,-1-3 1,-6 2 6,1 4 148,-1 4 10,-2-7-153,7 9 134,-15 0-132,6 0 26,-8 9-94,0-7 78,0 14 1,-6-4 46,0 13-186,-9-4 137,13 5 0,-8-5 23,4 3-163,4-3 128,-15 14 1,13-15-281,-8 5-10,8 4 250,-4-9 1,1 7-41,1-9 41,0 1-21,6-1 147,0 1-153,0-9 39,0 6 1,8-14 9,5 5 0,-3-5 47,2-2 0,3 0 21,9 0 1,-1-9-103,7-3 36,-7-4 17,4 6 0,-9-5-42,1 9 29,7-8-1,-13 12 229,11-15 8,-22 15 42,15-6 70,-7 8 0,0 2-161,-4 4 1,-6 2 14,-6 5 1,2 9-211,-8-3-52,0 3 165,1-3 0,-5 1-287,4 5 77,-5-5 0,7 7-176,-7 0 170,7-7 1,-2 7 25,0-9 0,5 7 9,-5 0 1,8-1 41,-2-5 1,4-7-22,2 0-9,0 1 34,0-3 25,8-2 1,-4-8 58,8 0-52,1 0-20,5 0 85,1-8-75,-1 6 1,1-12-6,-1 7 224,-8-7-213,15 12 0,-19-12-1,13 7-158,-5-7 171,4 12-38,1-6 31,-1 8-4,-7-8 1,-1 6-11,-4-5 3,-4 5 5,6 2 255,-8 9-124,0-7 1,0 14-45,0-4 0,-8 5 24,-4 1 0,2 7-62,-3-1 0,1 7 9,-7-6 0,3 6-295,4-7 124,-5 9 68,7-12 0,-2 11-50,-1-7 1,9 6 35,-2-7 0,4 1 19,2-6 1,0-7-68,0 0 223,0-8-144,8 5 0,-4-9 124,9 0-122,-1 0 21,6 0 0,7-9 91,0-3-91,-1 4 16,3-9 1,-4 7-224,7-8 1,1 7 195,-2-5 216,-2 6-104,-9-1 1,1 1-83,-1 4 8,0 4-29,1-6 493,-9 8-282,-2 8 1,-8-4 155,0 8-136,0 1-104,-8 5 0,6 1-213,-4-1-48,-4 1 88,-1-1 0,-1 7-325,0-1 182,8 1 242,-4 2-339,-1-7 120,7 15 0,-8-14 105,4 3 1,4-1-29,-4 1 0,4-9 81,2 3-67,0-3 17,0-5 234,8-2-225,-6-8 25,14 0-20,-14 0 231,15 0-88,-7 0 0,8-2-111,1-4 177,-1-4-73,1-1 1,-1-5 55,1 4 6,-1 3-122,1-7 1,-7 14 187,0-4-135,-8 4-29,13-7 0,-13 7-89,8-4 105,-8 4-13,5 2-70,-9 0 58,0 8 1,0-3 25,0 7-168,0 0 129,0 7 1,0-1-49,0 1 0,-2 5-9,-5 1 0,3 1-95,-8-1-29,8 4 154,-13 0 1,15 5-295,-4-3 287,-4 4-44,8-6-90,-6 6 96,8-15 0,-6 13-58,-1-8-12,1-1 69,6-5 1,0-7-7,0 0 0,2-7-22,4 1 190,5-4 27,7-2-122,1-8 0,-1-1 92,1-3 0,-1-4-109,1 3-174,7-3 87,-5-3 0,5 1 100,-7-1 19,-9 9-26,7-6 1,-9 12 1,4-9-36,4 9 3,-13-4 262,5 8-16,-8 0-42,0 8 1,-8 2-123,5 9-231,-13-9 227,14 7 1,-12-5-77,7 13 0,-5-5-142,6 5 1,0-3 117,6 3-85,-8-5 109,6 15 1,-7-14-146,9 3 89,0-3 29,0-3 0,2 1-56,5-1 0,-3-1 26,8-5 232,0-4-188,7-8 0,-1 0-22,1 0-262,-1 0 288,1 0 0,-7 0-39,0 0-33,1 0 61,5 0 1,1 0-293,-1 0 254,-8 0-43,7 0-1415,-7-8 1537,8-2 0,1-9 0,-1 1 0</inkml:trace>
  <inkml:trace contextRef="#ctx0" brushRef="#br0" timeOffset="1983">1700 4212 6164,'0'-11'451,"0"3"-323,0 0 139,0 6 219,0-14-123,0 13 267,0-5-243,-8 8 51,-3 0-256,-7 0-214,-1 0 1,1 6 19,-1 1 25,9-1-185,-6 2 123,5 2 0,-7 9-20,0-1 1,7-6 31,5 1 0,-2-7 26,2 6 14,-9 1 0,11 5 29,-8 0 1,8 1-30,-2-1 0,4 1-3,2-1 1,-6 1-2,-1-1 1,1 1 15,6-1 0,0 7-52,0-1 0,0 3 45,0-2 0,0-5-35,0 5 0,6-5 37,1-1 1,1-3 1,-2-3 1,-2 3 22,8-4 0,-8-1 7,3 1 1,1-6-45,-2 6 1,8-5 15,-1 5 0,-3-6-3,2 6 1,-6-6 28,7 7-20,-1-1 0,6 5 7,1-5 0,-7 4-1,0-3 0,1-3-28,5 2 1,-1-6-2,-5 7 1,4-7 29,-3 6 0,3-2 2,3 3 1,-7 1 90,0-8-100,1 9 1,5-11 7,0 8 0,-1-6-4,-5 6 0,5-7 4,-5 1 0,-2-2 2,3 2 1,-1-4 0,6 4 0,-5-4 4,-1-2 0,0 0-10,7 0 1,-7 0 49,0 0-47,1 0 1,5 0-33,1 0 0,-3-2 20,-4-4 0,5 4-3,-5-4 1,4-2-20,3 1 1,-7-5-6,1 6 1,-7-8-18,6 1 1,-2 3 31,3-2 1,1-1-22,-8-5 1,6-1 16,-5 1 0,5 0-8,-6-1 1,6 1-33,-5-1 1,5-1-82,-6-5 0,6 4 100,-6-3 0,3 1-6,-3-1 0,-4 3 131,4-4 0,2 5-127,-2 1 0,1 1 182,-7 0 0,0-1-97,0 1 1,0-1 56,0 1 1,-3-1-125,-3 1 0,4-7 9,-4 0 1,-2 1-38,2 5 2,0 1 0,-1-1 5,1 1 1,-2 0 14,2-1 1,4 7 113,-4-1 0,-5 3-109,-1-2 1,2-5 15,-2 5 0,5 2-25,-5-2 0,6 5 3,-6-5 0,5 6-15,-5-6 0,2 5-43,-2-5 49,-5 8 1,7-10 7,-9 8 1,7-1 127,0 7-128,0-8 1,-7 6 67,1-4 1,5 4-67,1 2 15,0-8 1,-7 6-49,1-5 0,5-1-7,1 2 1,6 0 4,-6 6 1,-1 0 35,-5 0 0,6 0-7,-1 0-13,1 0 1,-7 0 3,1 0-31,-1 0 1,1 0-1,0 0 0,5 2-23,1 4 1,2-2-158,-3 9 1,-3-7 7,4 6 1,1 0-59,-1 7 95,0-1 1,-7-1 52,1-5 0,5 2-428,1-7 567,8 7 0,-12-4 0,5 9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21:32.211"/>
    </inkml:context>
    <inkml:brush xml:id="br0">
      <inkml:brushProperty name="width" value="0.17143" units="cm"/>
      <inkml:brushProperty name="height" value="0.17143" units="cm"/>
      <inkml:brushProperty name="color" value="#4C78DE"/>
    </inkml:brush>
  </inkml:definitions>
  <inkml:trace contextRef="#ctx0" brushRef="#br0">259 56 7274,'-18'0'-1260,"7"0"1445,3 0 247,0 0 3,6 0 39,-15 0-74,15 0 61,-14 0-188,6 0 0,-3 2-103,1 4 0,6-4-52,-6 4 78,8-4 1,-11 0-226,9 5 0,-2-5 12,2 4-22,4 4 1,-13-6 105,9 8 0,-2-5 44,2 5-113,4 0 0,-9 7 51,5-1 0,4-6-110,-4 1 0,4-1 82,2 7-109,-8-1 1,6 1 70,-4-1 0,4 0-16,2 1 1,0-7 17,0 1 1,0-1-7,0 6 0,0-5-27,0-1 1,0 0 39,0 7 1,0-7-6,0 0 4,0 1 1,6 5-9,0 1 1,0-7 10,-6 0 3,0 1 1,2 5 6,4 0 0,-4-5 1,4-1 1,-4-6 70,-2 7 0,7-7-73,-1 6 1,0-6 17,-6 7 0,2-7 1,4 6-17,-4-8 0,8 10 0,-3-7-7,-5 7-1,14-4 1,-12 0-13,8-3 87,-7 3 1,9-6-68,-8 8 0,2-8 114,-2 3 0,-1 1-74,7-2 59,-8 0-52,12 2-3,-5-6-56,7 15-27,1-15-14,-1 6 1,-1-6 56,-5 4 0,4-4 71,-3 4 0,-3-3-71,2-3 13,0 0 1,7 0-39,-1 0 0,1 0-2,-1 0 0,-5 0-26,-1 0 0,0-7-60,7 1-16,-1 0 1,1 0 96,-1 0 0,1-7-39,-1 7 0,-6-6 16,1 6 0,-1-9-114,6 3 1,-5 2 159,-1-2 0,-2 5 252,3-5-242,3 0 0,-8-7 11,5 1 0,1 6-50,-8-1 1,2 3 30,-2-2 1,-3-5-220,3 5 224,-4-5 1,4-1-47,0 0 6,0-1 0,-6 1-16,0-1 84,0 1 0,0-1 159,0 1 0,0-1-184,0 1 0,0-1 12,0 1 1,-6 6-58,0-1 1,-2 1 51,2-7 0,3 7-160,-3 0 127,-4 0 83,8-7 0,-12 1-21,7-1 0,-1 7 109,2-1 1,2 7-64,-8-6 1,6 6-50,-7-6 1,7 5-52,-6-5 1,6 6 33,-7-6 1,7 5-7,-6-5 0,6 8-28,-7-2-43,1-4 98,-6 8 1,-1-13 250,1 9-229,-1 0 0,1 4 127,-1-4 1,1 4-118,-1-5 0,1 5 0,-1 2 1,7-2-181,0-4 1,-1 4 15,-5-4 0,6 4-108,-1 2 0,7-2-239,-6-4 225,0 4-186,-7-7 0,3 12 92,3 3 1,-1-2 300,8 8 0,-9 0 0,5 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21:55.282"/>
    </inkml:context>
    <inkml:brush xml:id="br0">
      <inkml:brushProperty name="width" value="0.17143" units="cm"/>
      <inkml:brushProperty name="height" value="0.17143" units="cm"/>
      <inkml:brushProperty name="color" value="#4C78DE"/>
    </inkml:brush>
  </inkml:definitions>
  <inkml:trace contextRef="#ctx0" brushRef="#br0">104 18 8048,'0'-10'146,"0"2"1,-1 8 362,-5 0-56,4 0 404,-6 0-866,0 8 1,7 2 48,-5 7-105,-4 0 1,6 0-20,-7 1 1,7 5-19,-2 0 0,-1 0 70,1-6 0,0 0 54,6 1 0,-2-1-89,-4 0 0,4 1 70,-3-1 1,3-6-160,2 1 151,0-8 0,2 4 10,3-8 0,-1 0-17,8 0 1,-1-8 80,7-4 1,-1-5 4,0-6 1,0 4 15,1-4 0,-1-2 27,0 2 0,1 0-74,-1 5 1,-6 1 70,1 0-56,-1-1 1,1 3-164,0 4 203,-9 3-142,5 8 0,-8 2 65,0 4 0,0 5-11,0 12 1,-2 4 40,-4 8 1,3-7-32,-9 1 1,6 0-93,-5 6 1,5-1 92,-6 1 1,3-2-60,-3-5 0,5 3 33,7-8 1,0 0-24,0-6-3,0-7 9,0-2 0,7-10-57,5-4 1,3-9 65,2-8 0,7-8 21,-1 2 0,0-4-20,-6-1 0,0-1 9,1 1 0,-1 5 29,0 0 1,-1 8 10,-5-2 1,2 9-38,-7 3 1,2 7-12,-2-2 120,-4 4 0,5 10-92,-7 4 1,0 3 137,0 2 1,-5 6-78,-1 0 0,-2 6 25,2-6 0,2 2-47,-7-2 0,7-4-45,-2 5 1,4-5 16,2-2 0,0 0-205,0 1-40,0-1 1,2-8 58,4-3 1,-2-4 49,7-2 1,1-2 45,5-4 0,1-9 81,-1-8 1,2-2-84,4 2 1,-4 2 135,4-8 1,-3 8-75,-3-2 0,0 4 20,1 1 0,-7 7-65,1-1 1,-7 8-78,7-1 124,-8 3 1,3 4-20,-7 3 0,0 5 201,0 7 0,0 6-64,0 0 0,-5 6-102,-1-6 1,-2 8 103,2-2 0,5-2 182,-5 2 1,-2-2-324,2 1 0,1 3 55,5-8 1,0 0-261,0-5 195,0-1 1,7-8-93,5-3 1,-3-4 94,3-2 0,-1-2-11,7-4 1,-1-9 27,0-8 0,1-2 14,-1 2 0,0 4-11,0-4 0,-1 3-1,-5 3 1,5 0 4,-5 0 0,-1 1 0,1 5 1,-5 3-117,6 8 105,-8-8 0,3 8 158,-7 0 1,0 8-38,0 9 1,0 1 84,0-1 1,-2 8-190,-3 4 0,3-2 50,-4 1 1,2-1-145,-2 2 1,4 2 87,-3-8 1,3 0-140,2-6 0,0 6 39,0 0 0,2-1 44,3-11 1,-1 3-83,8-9 0,-7 1 23,7-6 0,0 0 175,5 0 1,-2-8-122,-3-3 0,7-5 57,-8-1 0,13-6-30,-13 0 1,8-6 58,-7 6 0,3 0 23,2 6 0,-1 0 60,-5-1-91,5 1-15,-7 0 228,1 7 1,-2 4-67,-8 12 1,0 6 64,0 11 0,-2 2-74,-4 3 1,4 5-212,-4-4 0,-1 4 67,1 1 0,-2-1-153,2-4 1,4 3 115,-3-3 1,3 2-98,2-2 1,0-4 75,0-8 1,2 0-6,3 1 0,-1-9-280,8-3 223,-1-4 1,7-10 99,-1-3 1,0-10-37,0-3 0,1-4 118,-1 5 0,6-8-83,0 2 0,0 2 6,-5-2 1,-1 8-4,0-2 0,-5 4-18,-1 2-56,1-1 68,5 9 0,-5 1 135,-1 8 0,-7 4-133,2 7 0,-4 3 265,-2 15 0,-6-6-36,0 6 0,-5-1-121,5 7 1,-2 0-204,2-1 0,4 1 116,-3-1 0,3-1-79,2-4 0,0-4 108,0-8 0,0 0-224,0 1 143,0-1 1,7-2-240,5-3 131,3-5 0,3-14 112,-1-5 0,0-3-90,0-2 1,3-6 65,3-1 0,-10-4 115,4 5 1,-3 0-112,3 5 1,-5 3 185,-1 3 1,-5-1 31,6 7-21,-9-7 0,7 11 159,-4-4 58,-4 4 1,5 10-191,-7 3 0,-5 10-45,-1 3 1,-6 4-168,7-5 0,-1 6 114,6-6 1,-6 6-144,0-6 0,1 0 2,5-6 1,0 1-59,0-1 0,0 0 49,0 1 0,1-9-20,5-3 0,-2-4-54,8-2 0,-1 0 62,6 0 0,-5-2-128,-1-4 1,1-3 108,5-9 1,1-1 145,-1-4 1,0 4-81,0-4 1,1-2 89,-1 2 1,0 0 26,1 5 1,-7 7-68,1-1 0,-7 9 363,7-3-283,-8-4 0,4 10 97,-8 0 0,0 8-84,0 9 0,0 2 14,0 4 0,0-1-97,0 6 1,0-5 8,0 6 1,-2 0-25,-4 6 1,4-7-15,-4 1 1,4-6-55,2 6 0,0-8 13,0 2-99,0-3 0,8-5 90,3-4 0,-1-3-56,2-8 0,-1-6 50,6 1 1,1-15-23,-1 3 1,0-6 2,1 0 1,-1 2-13,0-8 0,0 8 187,1-2 0,-1 4-90,0 1 0,-5 1 86,-1 0 1,-5 7-53,6 4 0,-8 3 39,1-3 1,-1 4 11,2-4 1,-4 12 14,4 5 1,-5 7 21,-1 5 1,-1-2 103,-5 8 1,4-6-202,-4 6 0,2-6 48,-1 5 0,3-6-142,-4 1 1,4 2 145,2-2 1,0 0-154,0-6 0,0-5-43,0-1-113,0 1 199,8-3 0,1-1 12,8-8 0,-5 0-155,0 0 0,-1-6 89,6 0 0,-1-7 186,-5 1 0,5-5-140,-5-6 1,5 4 103,1-4 1,-2 4-74,-3 1 1,3 3 9,-3 3 1,-3-3 16,3 3 0,-6 5-21,5 1 99,-7 4 0,4 4-92,-8 4 0,0 3 288,0 9 1,0 5-75,0 0 0,-2 8-9,-4-3 1,2 5-142,-7 2 1,7-1-34,-2 1 1,4-3 20,2-3 1,0 2-119,0-8 0,0 6-504,0-6 363,0 0 1,2-8 16,4-3 1,3-4 55,9-8 0,-1-2-118,0-4 0,0-9 81,1-8 0,-1-2 34,0 1 1,1 3 59,-1-7 1,0 4 94,1-4 1,-7 7 126,1-3 0,-3 5 31,3 2-31,3 0 0,-7 5 105,3 1-178,-3 7 1,-8-2-1,0 12 0,0 3 42,0 9 0,0 1-48,0 4 1,0-2-11,0 8 1,0-6 12,0 6 0,-6 0-21,0 5 0,1-5-85,5 0 1,0 0 87,0 5 0,0-5-281,0 0 0,0-8 44,0 2 1,0-4 127,0-1 1,2-9-28,3-3 1,5-4-16,7-2 0,1 0 168,-1 0 0,0-8-131,0-3 1,1-5 199,-1-1 0,6-6-95,0 0 1,0-8 86,-5 2 1,1 2-3,4-1 0,-4 5 36,4-6 0,-4 6-122,-1-6 1,-1 10 5,0 1 0,-5 3-235,-1 9 180,-7 0 0,9 8-65,-7 4 0,0 4 73,-6 7 1,0 8 32,0 4 0,0 2-22,0-3 0,-6 5 7,0-4 0,1 4-27,5 1 1,0-1 11,0-4 0,-2 3-81,-4-3 1,4-2 97,-4 2 0,4-8-198,2 2 0,2-4 83,4-2 0,-2-7-89,7-4 1,-5-4 110,6-2 0,-1 0-10,7 0 0,-1-8 128,0-3 0,0-7-75,1-5 1,-1 4 108,0-4 0,1-2-68,-1 2 1,0-6 158,1 6 0,-1 0-43,0 6 1,-5-1-21,-1 1 0,-5 6-60,5-1 1,-5 8-30,6-2 1,-8 6 94,1 6 1,-3 4 15,-2 7 1,0 6 65,0 0 1,-5 8-77,-1-2 1,0 5-150,6 7 1,-6-5 103,0 5 1,1-7-210,5-5 0,0 4 22,0-5 1,0 3 86,0-2 1,0-4-143,0-8 1,5-5 71,1-1 1,8-7-139,-3 2 1,-1-4 89,1-2 0,1-8 195,5-3 0,6-5-80,0-1 0,0-2 149,-5-4 0,-1 2-21,0-8 1,1 2 90,-1-2 1,0-2-36,0 8 0,-5-6-68,-1 6 0,1 0 42,5 6-36,-7 0 0,3 5-197,-7 1 125,0 7 0,-6 6 151,0 15 1,-2 2-68,-4 10 1,2-2-35,-7 2 0,7 3-58,-2-3 0,-1 4-72,1 2 0,0-1 20,6 1 0,-6-1 98,0 1 1,1-4-224,5 3 0,0-9 24,0 10 1,0-12-97,0 0 134,0-4 1,2-4-117,3-3 1,5-4 139,7-8 1,1-8-8,-1-4 1,0-3 121,0-2 0,1-6-99,-1 0 0,0-6 82,1 6 1,-1-8-19,0 2 1,-1 4 131,-5 2 0,4 2-121,-3-2 0,-2 10 96,1-5 0,-7 11-79,2-5 0,-2 8 3,1-2 0,-3 6 166,4 6 1,-4 4-105,-2 7 1,-2 2 116,-4 4 0,4-1-89,-3 6 1,-3-1-50,2 2 1,-2 2-5,3-8 1,3 6-124,-4-6 1,4 6 67,2-6 1,0 0-309,0-6-164,0 0 302,0-7 1,8-2-13,3-8 1,-1 0 49,1 0 0,-1-2 26,2-4 0,3-4 64,-4-7 0,5 0 10,1-1 1,-5 1 3,-1 0 1,-1 0 200,1-1-37,5 1-122,-7 0 1,3 7 206,-1 4-203,-7-3 149,4 7-430,-8 2 1,0 9-416,0 9 1,0-7 293,0 1 376,0-1 0,-8 7 0,-1-1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22:01.383"/>
    </inkml:context>
    <inkml:brush xml:id="br0">
      <inkml:brushProperty name="width" value="0.17143" units="cm"/>
      <inkml:brushProperty name="height" value="0.17143" units="cm"/>
      <inkml:brushProperty name="color" value="#E71224"/>
    </inkml:brush>
  </inkml:definitions>
  <inkml:trace contextRef="#ctx0" brushRef="#br0">156 3026 7861,'0'-9'-1063,"-8"1"531,6 0 266,-5 6 234,7-5 48,-8 7 94,6 0 243,-6 0-395,1 0 101,5 0-132,-6 0-256,0 0 329,7 0 0,-15 0 0,7 0 0</inkml:trace>
  <inkml:trace contextRef="#ctx0" brushRef="#br0" timeOffset="2476">18 2957 7861,'-8'10'-486,"6"-1"782,-4-3 252,4-4-646,2 13 75,0-13 59,0 14 0,0-12-56,0 7-35,8-7 2,2 11 144,7-5 0,0 7 64,1 1-197,-1-1 24,0-8 0,0 7 31,1-5 1,-7 3-160,1-3 96,-1 5 76,7-7 0,-7 1 17,1-4 22,-9-4-53,5-2 64,-8-8 1,0-2 11,0-7 1,-6-2-48,1-4 60,-9 4-67,5-14 0,-9 12-111,1-8 129,0 0-14,-1 2 0,1-4-247,0 8 130,7-7 0,-5 8 35,3-6-68,5 7 95,-1-4 0,2 7-226,0 1 224,1 7-55,5-5-48,0 13 87,7-6 0,-3 10-52,8 4 92,-1 4-37,7 7 1,1 2 127,4 4-117,-4-4 1,6 6 35,-8-7 1,1 5 214,-1 0-179,0 0 190,0-6-108,1 8 159,-1-6-259,-7 6 84,-3-15-58,-7-2 1,0-10 13,0-4 0,-2-4-3,-3-7 1,1-2-123,-8-4 18,1 4 1,-7-12-21,1 8 80,0-8 1,0 10-22,-1-8 0,7 8-2,-1-2 0,6-2 25,-5 2-168,7 0-20,-4 13-100,8-5-28,0 13 242,0-13-58,8 13 68,2 2 0,13 9 141,0 9-150,0-1 1,0 2-45,0 4 185,0-4-59,-6 6 0,6-7 85,0-1-131,1 0 1,-7-5-1,0-1 265,0-7-220,-7 11 17,5-13 0,-11 6 83,8-8-91,-8 0 88,3-8-105,-7-1 1,0-14 31,0 0-173,-7-8 141,-3 12 1,-5-14-17,3 4 0,-3-3-9,3-3 0,-3 6-30,-2 0 47,-1 0-10,1-5 1,2 1-210,3 4 86,-3 4 0,13 8-66,-4 0-20,4-8 43,2 13 62,0-3 0,8 15 8,3 0 9,-3 0 29,15 8 1,-11 1 142,11 9-144,-4 7 0,4-6-24,0 4 237,0-4-82,2-2 0,-6 1 140,4-1-229,-4 0 1,-1 0 67,-1 1 1,-5-3 22,-1-3 1,-1-3-53,1-3 1,-1-4-19,-4 4 0,-4-6 92,3-6-57,-3-4-22,-9-7 0,3-6 89,-8 0-95,1-8 1,-7 10 39,1-8-38,0 0 1,-1 1-26,1-1 1,0 2 6,0-2 0,-1-2 68,1 8-203,7-8 66,-5 12 1,13-6-115,-4 8-10,4 0 153,2-1-253,0 9 257,0 1 1,8 8-65,4 0 53,11 8 1,-2 0 38,8 3 1,-8 8 7,2-7 0,2 13-24,-2-8 0,6 2 13,-6-7 0,0 3 161,-6-3-184,0 3 26,1 2 0,-1-5 152,0-1-156,-7-7 106,-2 4 126,-1-8-153,-5 0 0,6-2 19,-8-4 0,-6-3-35,0-9 50,-7 1-71,3-8 0,-1 4 51,-1-8-22,1 0-22,-7-5 0,1 5-143,0 0 138,0 0 1,1-5-240,5-1 220,-5 8 1,14-4-39,-3 8 1,3 0-195,2 6 153,0 0 1,2 7-18,3 4 1,5 4-8,7 2 60,1 0 0,5 2-5,0 4 0,0 4-11,-6 7 1,8 0 106,-6 1-89,6-9 1,-8 7 61,1-5 0,-1 3 62,0-3-98,1 4 89,-9-13-32,7 14 0,-13-14 132,9 3-9,-8-3-135,3-2 1,-7-2 45,0-3-51,0 3 1,-5-19 4,-1 3 1,-7-3 6,1 4 0,-3-8 31,-3-4-39,1-4 7,0 7-199,7-7 79,-5 6 1,7-6-45,-3 4-76,-5-3-44,14 13 36,-5-6 170,7 7 1,0 7 0,0-1-10,7 8 1,3-3-21,7 7 0,0 7-6,1 5 1,5-2 48,0 1 1,2 1 16,-2 5 0,-4 0 9,4 1 1,-4-1 1,-1 0 1,-1-2 77,0-3-110,1 3 4,-9-5 214,7 0 14,-15 5-187,15-13-40,-14 6 54,5-8-43,-7 0 21,0-16 11,0 5 1,-5-16-63,-1 4 55,-8-4-10,13 0 0,-15-6 165,5 4-160,-5-3 2,7-3-209,-7 1 198,7 7 1,-1-4 13,4 8-189,-3 0 80,7-2 1,-6 6 13,8-4-54,0 3 1,2 5 65,4 3 17,3 5 1,9 7-124,-1 0 120,0 0 1,2 7 38,5 5 0,-5 3 15,4 3 1,2 1-66,-2 4 193,0-4-67,-6 6 0,0-10-88,1-3 0,-7 3-5,1-3 65,-1-4-40,7-1 2,-9-7 193,-1 0-176,-8 0 177,0-7-92,0-3 1,-2-2-40,-4 1 1,-3-6 97,-9-6 1,7-2-96,-1 2-127,-7-4 109,0-8 0,-6 0-232,8 1 85,7-1 50,-5 1 0,11 5-137,-8 0 188,8 8-139,-3-12 111,7 14 0,2 0-61,3 7 52,5 8 0,7-1-31,1 10 1,5-1 3,0 8 0,7-1-47,-1 7 73,-4-1 4,8 0 1,-14 1 234,4-1-244,-4 0-3,6 0 260,-5-7-109,5 5 1,-14-7-98,1 4 57,-9-5-38,13 1 30,-14-6-88,5 6 74,-7-16 1,0-4-32,0-11 12,0 4-5,0-6 0,-7 2 172,-5 0-172,5-8 3,-9 4-91,7 0 84,-9-5 1,1 11-47,0-8 1,1 0-130,5-6 1,-3 9 176,9 2-290,-1 5 257,6 2 0,0 0-31,0-1-20,0 1-44,0 7 129,0 3-85,7 7 24,3 0 109,7 0-97,1 0 1,-1 7 21,0 5 1,2 1 17,5-1 0,-5 3-9,4-3 1,-10-2-2,-1 1 0,-1-7 176,7 2-183,-9 3 1,7-7 183,-14 6-158,13-8 257,-13 0 25,5 0-261,-7-8 0,-1-1 10,-5-9 1,-2 1-3,-3 0 1,-5-3 15,5-3 0,-3-2-186,3-3 48,-5-5 1,9 8 131,-5-4-233,-3-4 75,13 7 0,-6-1-43,8 4 100,0 3 33,0 11-44,0 1-192,0 0 204,8 7 1,-4-7-68,7 8 32,1 8 0,7-5-9,4 9-64,-4-1 92,6-1 10,-8 5 0,7-7 156,-1 4-163,0 3 80,-6-5 0,-2 1 239,-3 1-231,3-1 129,-5 6 43,-1-7-147,-1 5 140,-8-13 49,0 6-194,0-23 1,-2 3-104,-4-11-44,-3-4 96,-1 8 0,-5-12-4,3 8 0,-1-2 2,1 2-198,-3 4 198,5-6 1,-1 2-26,-1 0-134,8 0 152,-11 5-164,13 1-13,-6 0 138,8 7-71,0-5 55,0 13 22,8-6 26,2 8-30,7 8 1,0-4-40,1 7 197,-1 1-146,0 5 1,1-5 32,-1-1 0,0-1 11,0 1 1,1 3 9,-1-8-24,-7 7 49,5-11 0,-13 8 318,4-5-290,3-3 36,-7 6-102,6-16 1,-10-1-2,-4-9 0,2 1 46,-7 0-183,7-8 144,-11-2 0,7-2-207,-4 0 193,-3 8-6,5-4 1,-1 2-256,-1 0 248,9 0-27,-5 13-240,8-5 119,0 13 1,0-8 45,0 5-427,0 3-933,0-6 958,8 8 323,1 0 1,3 6 184,-1 0 0,1 7 0,5-3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02:18:22.601"/>
    </inkml:context>
    <inkml:brush xml:id="br0">
      <inkml:brushProperty name="width" value="0.05" units="cm"/>
      <inkml:brushProperty name="height" value="0.05" units="cm"/>
      <inkml:brushProperty name="color" value="#E71224"/>
    </inkml:brush>
  </inkml:definitions>
  <inkml:trace contextRef="#ctx0" brushRef="#br0">287 0 24575,'-13'0'0,"9"2"0,1-1 0,-1 0 0,1 1 0,-1 0 0,1 0 0,-4 2 0,-9 6 0,1-4 0,1 1 0,0 1 0,0 1 0,1 0 0,0 0 0,1 1 0,-18 18 0,16-12 0,-25 35 0,33-41 0,1 0 0,0 1 0,0-1 0,1 1 0,-4 15 0,2-4 0,2 0 0,0 0 0,1 1 0,2-1 0,0 1 0,2-1 0,0 1 0,1-1 0,2 0 0,7 31 0,3-10 0,1 1 0,3-2 0,1-1 0,29 47 0,-39-74 0,1-1 0,0-1 0,0 0 0,1 0 0,1-1 0,14 11 0,-6-7 0,0-2 0,1 0 0,30 13 0,-40-21 0,0-1 0,0 0 0,0-1 0,1 0 0,-1-1 0,19 1 0,-24-2 0,0-1 0,-1 0 0,1 0 0,0-1 0,0 0 0,-1 0 0,1 0 0,0-1 0,-1 0 0,1 0 0,-1 0 0,0 0 0,0-1 0,0 0 0,6-4 0,-4 0 0,1 0 0,-1 0 0,-1-1 0,1 0 0,-1 0 0,-1 0 0,1-1 0,-1 1 0,-1-1 0,0-1 0,0 1 0,-1-1 0,3-11 0,1-11 0,-1-1 0,-2 0 0,-1 0 0,-1 0 0,-6-59 0,2 81 0,0-1 0,-1 1 0,-1 0 0,0 0 0,0 0 0,-1 1 0,0 0 0,-1 0 0,0 0 0,0 0 0,-1 1 0,-1 0 0,-9-9 0,-13-10 0,-2 0 0,-44-29 0,49 38 0,-33-24-1365,52 37-5461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1:07.352"/>
    </inkml:context>
    <inkml:brush xml:id="br0">
      <inkml:brushProperty name="width" value="0.1" units="cm"/>
      <inkml:brushProperty name="height" value="0.1" units="cm"/>
      <inkml:brushProperty name="color" value="#4C78DE"/>
    </inkml:brush>
  </inkml:definitions>
  <inkml:trace contextRef="#ctx0" brushRef="#br0">0 1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1:13.713"/>
    </inkml:context>
    <inkml:brush xml:id="br0">
      <inkml:brushProperty name="width" value="0.17143" units="cm"/>
      <inkml:brushProperty name="height" value="0.17143" units="cm"/>
      <inkml:brushProperty name="color" value="#4C78DE"/>
    </inkml:brush>
  </inkml:definitions>
  <inkml:trace contextRef="#ctx0" brushRef="#br0">243 104 7658,'-12'8'0,"1"1"96,-2 1 60,5 5 1,-2-13-172,4 4 1,3 2-1,-9-2 1,6-1-37,-5-5 0,7 2 257,-2 4-115,-3-4 1,1 8-13,-4-5 0,3-3-16,3 4 0,2 2-156,-7-3 126,7 9 1,-10-4-24,9 7 0,-7-6 9,6 1 0,-1-1-17,1 7 1,4-7-9,-4 1 0,4-1-42,2 7 32,-7-1 0,5 0-2,-4 0 1,4-5-22,2 0 1,0-1 45,0 6 1,0-5-29,0-1 0,0 1 19,0 5 1,0-5-11,0-1 9,0 1 0,0 5-1,0 0 5,8 1 0,-6-1 1,3 0 0,-3-5 83,-2-1 0,2-5-51,4 6 0,-4-7 53,4 7-36,-4-1 4,5 7-21,-5-1-19,13 0 0,-11-1-13,8-5-15,-8 5 11,11-7 0,-11 3 11,7-1 0,-5-5-20,6 6 1,-7-9 71,7 3 0,-6 2 8,5-2 0,-5 1 33,6-1-44,-1-4 1,6 11-39,1-7 1,-7 0 28,1-6-14,-1 8 0,7-6 3,-1 3 1,-6-1-53,1 2 1,-1-4 56,7 4-152,-9-4 119,7-2 1,-12 5 19,7 1 0,-1 2-1,1-2 1,5-5 35,-5 5 1,-1-2 8,1 2 1,-5-4-33,6 3 0,-7-3-7,7-2 0,-6 6-80,5 0 38,1 0-12,5-6 5,0 0-179,1 0 219,-1 0 0,0 0-3,0 0 1,-5 0-51,0 0 1,-7-2 23,7-4 0,-6 4 3,5-4 1,-5 2 52,5-1-23,1 3 1,-1-12-14,1 9 1,-6-7 4,5 6 1,-7-7-22,2 1 1,2 3-2,-3-3 1,7 1-34,-6-7 1,1 1 32,-1 0 0,-2 5-3,7 1 1,-7-1 27,2-5 0,2 0-3,-2-1 0,-1 1 12,-5 0 1,0-1 82,0 1 1,2 2-110,4 3 0,-4-5 11,4 0 0,-4 5-43,-2-5 1,0 3 52,0-3 1,0 0-63,0 0 0,0-1 58,0 1 1,0 0-4,0-1 0,-2 1 0,-4 0 0,4 5 6,-4 1 0,2 1-38,-1-1 0,3-5-9,-4 5-43,-4-5 1,6 1 69,-7 3 0,7-3-43,-2 3 31,-3-3 0,1-2-3,-4 0 1,3 5-8,3 0 0,2 3 6,-7-3 1,5-1-9,-6 7 0,9-7 3,-3 1 1,-2 3-36,2-3 0,-1 6 24,1-5-87,4 7 79,-13-12 1,13 13-37,-4-9 40,-4 8 0,3-5-22,-5 3 25,-3 4 0,7-8-22,-3 5 27,-5 3 1,9-8 1,-5 4 3,-3 4-52,5-5-1,-7-1 0,-1 6 0,1-6-4,0 8 0,5 0 31,1 0 0,5 0-7,-6 0 0,1 2-57,-6 4 1,5-4 52,1 4 0,-1-2 40,-5 1 1,5-3 15,1 4 1,5-4 7,-6-2 1,7 0-54,-7 0 33,1 0 0,-1 0-223,1 0-30,7 0 1,-10-2-285,8-4 298,1 4 0,5-7 247,0 3 0,-8 4 0,-2-6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1:18.295"/>
    </inkml:context>
    <inkml:brush xml:id="br0">
      <inkml:brushProperty name="width" value="0.17143" units="cm"/>
      <inkml:brushProperty name="height" value="0.17143" units="cm"/>
      <inkml:brushProperty name="color" value="#E71224"/>
    </inkml:brush>
  </inkml:definitions>
  <inkml:trace contextRef="#ctx0" brushRef="#br0">259 87 7809,'-11'0'-260,"-1"0"564,9 7-96,-13-5-27,14 6 1,-11-6 129,7 4-235,-7-4 79,11 5 1,-8-7 70,4 0-51,4 8-170,-13-6 148,5 6-151,-7-1 0,2-3 76,3 8-130,-3-9 1,11 7 22,-8-4 0,7-2-75,-7 7 1,8-5 89,-1 6 0,1-1 43,-2 6 0,4-5-170,-4-1 1,4 1-7,2 5 127,-7 1 0,5-1 1,-4 0 1,4 0 26,2 1-16,0-1 0,0 0 37,0 1 6,0-1 0,0 0 6,0 0 1,2-5 138,4 0-164,-4-1 1,7 6 32,-3 1 0,-4-7-22,4 1 1,-2-7 13,1 7 0,-1-1-5,8 7 1,-8-7 16,1 1 5,5-1 1,-6 7-4,7-1 0,-5-6 51,6 1 0,-7-2-62,7 1 1,-6 5-27,5-5 0,-5-1 28,5 1 0,-1-5-26,2 5 1,3-1-26,-3 2 1,1-3-12,-1-3 1,3-2-36,-4 7 1,-1-5 82,2 6-68,-1-9 1,6 5 33,1-8 0,-7 6-74,1 0 75,-1-1 0,7-5-200,-1 0 155,0 0 1,0 0-59,1 0-22,-1 0 0,0 0 40,1 0 52,-1 0 1,0 0-22,0 0 1,-5 0 139,0 0 1,-7 0-120,7 0 0,-6 0 37,5 0 1,-5-5-46,5-1 0,-5 0 1,6 6 1,-7-6-31,7 1 1,-6-7 16,5 6-27,-7-7 1,6 9 40,-5-7 0,-3 5 100,4-6-108,-4 1 0,4-7 91,0 1 0,-1 6-105,-5-1 1,0 1-67,0-7-29,0 1 1,6 0 123,0-1 1,0 1 21,-6 0 0,0-1-35,0 1 1,0 6 85,0-1 0,2 3-98,3-3 1,-3-3 132,4 3 1,-4 3 79,-2-3 180,0 8-43,0-11-209,0 5-111,0-7 1,0 0 74,0-1 0,0 7-34,0-1 1,0 6 66,0-5-21,0-1-58,0-5 1,-2 0-7,-4 0 0,4 5-21,-3 0 0,3 7 42,2-7 0,-6 6 17,0-5 0,0 5 3,6-5 32,-7 7-39,5-12 3,-14 7 0,13-3 10,-9 1 1,6 5 60,-5-6 3,7 9-41,-11-13-34,5 7 1,-7-3 3,-1 1 1,7 5-42,-1-6 1,7 8 37,-7-1 1,6-3-74,-5 2 1,5-5 46,-6 5 0,7 0-3,-7 6-59,8 0 63,-11-8-36,5 7 27,-7-7 1,2 6-7,3-4 0,-3 4 17,3-4 0,3 5 0,-3 1 1,6 0-23,-5 0 1,5 0-1,-6 0 0,7-2-105,-7-4 110,8 4-344,-11-6 0,11 8-68,-7 0-315,7 0 0,-4 2-28,8 4 763,0-4 0,-8 13 0,-1-5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2:00.177"/>
    </inkml:context>
    <inkml:brush xml:id="br0">
      <inkml:brushProperty name="width" value="0.17143" units="cm"/>
      <inkml:brushProperty name="height" value="0.17143" units="cm"/>
      <inkml:brushProperty name="color" value="#4C78DE"/>
    </inkml:brush>
  </inkml:definitions>
  <inkml:trace contextRef="#ctx0" brushRef="#br0">208 18 7411,'-9'-10'429,"1"3"-179,8 7-27,0 0-205,-8 0 72,6 0 1,-11 1-166,7 5 19,-7-4 0,9 13 90,-8-3 0,7 3-31,-7 3 0,6-1-102,-5 0 0,1 6 72,-1 0 0,-5 8-48,5-2 1,1-2 60,-1 2 0,5-8-3,-6 2 1,8 2-29,-1-2 22,3 0 1,2-12 38,0 1 1,2-8-21,3 2 0,3-6 47,4-6 0,3 2-44,-3-8 0,3-1 83,2-10 1,6 4-77,0-4 1,0 3 7,-5 3 0,-1-6-10,0 0 1,1 0-8,-1 6 1,0-1-18,0 1 0,1-6 25,-1 0 0,0 6-38,1 5 66,-9 1 11,7 1 71,-14-5-47,5 13 0,-7-4 26,0 12-40,-7 3 0,3 9-47,-8-1 1,6 0 27,-5 1 1,5-1-84,-5 0 0,5 2 77,-6 4 1,7-3-122,-7 3 1,6 2 72,-5-2 1,5 2-10,-6-2 0,3-2-11,-3 8 1,3-8-6,3 2 0,4-4 52,-4-2 1,4 6-28,2 1 1,0-7 40,0-6 0,0-5-45,0 6 83,0-9 0,8 3-22,4-12 0,3-3 3,2-8 1,2-1-17,4 1 0,-3-6 7,3 0 1,-4-2-12,-2 2 0,1 4 2,-1-4 1,0 3 1,0 3 1,1 0-3,-1-1 0,-5 7-21,-1-1 1,-5 7-10,5-7-3,-7 8 4,4-3 0,-8 7 0,0 2 1,0 3 1,0-1 7,0 8 0,-2-3 40,-4 3 1,4 3-45,-3-3 1,-3 3 1,2 2 0,-2 1-45,3-1 1,3 0-5,-4 1 1,4-1 21,2 0 1,-2-1-9,-4-5 0,4 4 4,-3-3 0,3 3-12,2 3 37,0-1 0,0 0-21,0 0 1,0-5 89,0 0-42,0-9 0,0 7 41,0-4 7,7-4 1,3 5-63,7-7 0,1-7 7,-1-5 0,2-3-1,4-3 1,-4-5-27,4 0 1,4 0 26,2 6 0,-4 0-5,-2-1 1,-4 1-3,-1 0-9,-1 0 1,-2 5-9,-3 0-4,3 9 6,-13-5 0,6 10 10,-8 4 1,-2 3 53,-4 9 1,-1-1-50,-5 0 0,-3 2-7,3 4 1,2-3 4,-1 3 1,5 2-2,-5-2 0,1 6-15,-1-6 1,-3 5-5,8-5 0,-1 6-48,1-6 0,4 0 56,-4-5 0,4-1-79,2 0 54,0 1-12,0-1 49,8-8 0,2-1 6,7-8 1,0-8-9,0-3 0,1-4 4,-1-3 1,6 1 84,0 0 0,0-1-85,-6 1 0,1-6 2,-1 0 0,6 0 3,0 6 1,-2-1-25,-9 1 0,3 0 11,-3-1 1,3 7-8,2-1 0,-5 7 25,-1-7-16,-7 8 68,4-3-65,-8 7 1,0 2 184,0 3-187,0 5 1,0 7 2,0 0 0,-6 1-4,0-1 1,-1 0-6,1 1 0,4-1 22,-4 0 0,-1 2-2,1 5 0,-2-5-22,2 4 0,3 2 10,-9-2 1,8 6-30,-2-6 1,5 0 30,1-6 1,0 0-76,0 1 0,0-1 64,0 0 0,0-5-15,0-1 82,0-7-30,7 4 1,3-8-47,7 0 0,0-8 14,1-3 0,-1-5 13,0-1 1,1 0-6,-1-1 1,6-1 2,0-4 0,2 4 24,-2-4 0,-4-2-1,4 2 0,-4 2 6,-1 9 10,-1-3-70,0 5 60,1 1-62,-9 1 0,-1 16 25,-8 3 0,-6 4-4,0 3 1,-5-1-10,5 0 0,-5 6-1,5 0 1,-6 0 4,7-5 1,-7 5 1,6 0 0,-1 0 15,1-6 0,4 1-11,-4-1 1,-2 0-50,3 0 0,-1 1-2,6-1-11,0 0 38,0 1-7,0-9-15,8-1 11,1-8 0,8-2-18,1-4 1,-3 2-11,-3-7 1,3-1-7,-3-5 1,3 2 119,2 3 1,6-3 108,0 3 0,0-3-99,-5-2 0,-1-1-62,0 1 0,1 2 0,-1 3 0,0-3 77,0 3 1,-5 4-95,0 3 23,-9 3 0,7 2-22,-4 0 17,-4 0 1,5 7 93,-7 5 0,-2 3-93,-3 3 1,3-1 2,-4 0 1,-2 6-18,3 0 0,-7 2 26,6-2 0,-5-1-16,5 6 0,-6-5 14,7 6 0,-3-6-34,2 6 1,4-8-6,-3 2 1,3-4-8,2-1 1,0-7 43,0 1-4,7-1 0,3-1 26,7-4 0,-5-4 4,-1-2 1,1-8-32,5-4 0,0 3 2,1-3 1,1 1-3,4-7 0,-10 1 6,5 0 1,-5 2-1,4 3 0,-5-1 6,-1 7 0,1-8-3,5 3 1,-5 3-11,-1 2 1,-5-1 0,6 1 1,-9-2 58,3 2-50,4 5 1,-6-7-21,7 8 16,-7 0 0,4 0 21,-8 0 1,0 8 2,0 3 0,0 4-12,0 3 1,0-7 3,0 1 0,0-1-123,0 7 1,-6-1 106,0 0 1,0 0-31,6 1 0,0-1 24,0 0-15,0 1 1,0-1-2,0 0 0,0-5-24,0-1 2,0-7 1,2 4 24,4-8 1,-2 0 49,8 0-47,-1 0 0,6-8 80,1-3 1,-1-5-64,0-1 1,6 0 5,0-1 0,0 1-14,-5 0 1,-1 1 4,0 5 2,1-4 1,-1 7-6,0-4 0,-5-1-40,-1 7 34,-7 0 25,4 6 0,-8 8-25,0 4 0,0 3 2,0 2 0,0 0-1,0 1 1,0-1-1,0 0 1,-6 1-13,0-1 1,0 6 14,6 0 0,0 0-19,0-6 1,0 1 12,0-1 0,0 0-180,0 1 0,0-1 112,0 0 83,0 0 0,2-1-1,4-5 1,-2-3 2,7-8 0,1 0 76,5 0 0,6-8-101,0-3 1,0-5 109,-5-1 1,1 0-85,4 0 0,-4-1 29,4 1 0,-3 0-11,-3-1 0,0 1 5,0 0 0,1 1-38,-1 5 1,-5 1-5,-1 5 1,-5 3-44,5-4-20,-7 4 85,4 2 0,-8 8-16,0 3 0,0 5-11,0 1 1,-2 0 7,-4 0 1,4 3-2,-3 3 1,-3-4-6,2 4 1,-2-2-2,3 2 1,3-4-10,-4 4 1,-2-3-12,2-3 1,1 0-24,5 1 0,0-1 35,0 0 0,0-5 15,0-1 1,0-5-82,0 5 39,0-7 1,2 4 32,3-8 0,-1 0-8,8 0-3,-1 0 0,7-2-2,-1-4 1,0-3 102,0-9 0,1 1-93,-1 0 1,0 0 126,1-1-98,-1 1 0,0 0 5,1-1 0,-7 7-12,1-1 1,-7 8 29,7-1-65,-8-5 31,3 8-45,-7-6 1,0 10 40,0 4 0,0 4 11,0 7 1,-2 0-14,-3 1 0,1-1 0,-8 0 0,8 2 0,-1 5 1,-3-5 1,2 4 0,-5 2-35,5-2 1,-2 6-4,3-6 1,3 0-51,-4-6 0,4 0 65,2 1 0,0-7-98,0 1 53,0-8 88,8 3 0,1-9-12,9-3 1,-1-5 4,0-7 1,6-1 7,0 1 0,0 0 84,-5-1 1,5-5-92,0 0 1,6 0 3,-6 6 0,0 0-9,-6-1 0,-2 7 0,-3-1 1,3 3 1,-3-3-66,-5 5 20,9 7 0,-14 1 81,3 5 1,-3-2-50,-2 8 1,-2 1 60,-3 10 0,1-4-51,-8 4 0,7-2-4,-7 3 1,8-5-9,-2 4 0,-1 2-4,1-2 1,0 0 0,6-6 0,0 1-6,0-1 1,0 0-43,0 0 1,0-5-7,0-1 54,0-7-5,8 12 0,2-14 62,7 3 0,-6-5-43,1-5 1,-1 1 3,7-8 0,-1 3 4,0-3 1,2-3 6,5 3 0,-5-9-7,4-2 0,2 0-1,-2 6 0,0-1 3,-6 1 0,0 2 5,1 3-39,-1-3 0,-5 13 8,-1-4-2,-7-4 30,4 9 0,-8 1 6,0 11 0,-2 4-6,-4 3 0,2-1 3,-7 0 0,5 6-27,-6 0 0,3 2 16,-3-2 0,-1-1-24,7 6 0,-6-5 0,7 6 0,-7-2-6,6 2 1,-5-4-31,5-8 1,0 1-73,6-1 102,0 8-19,0-6 59,0 6-41,8-15 1,2-3 40,7-7 0,-6 0-35,1 0 1,-1-2 3,7-3 0,-3 1 20,-3-8 1,3 1 3,-3-7 0,3 1 36,2 0 1,2 0-49,5-1 1,-5-1 2,4-4 0,-4 4 1,-2-4 0,-1 4-4,-5 1 1,5 7-1,-5-1 1,-3 6-5,-2-5 0,-3 7-46,3-2 50,-4 4-16,6 2 11,-8 8 1,-6-4 3,0 7 0,-5 1-2,5 5 0,-6 2 0,7 5 0,-7-5-12,6 4 1,-1-2-1,1 2 1,2-2-70,-7 8 0,7-6 72,-2 6 1,-2-8-134,2 2 0,1 2 113,5-2 1,0 0 7,0-6 1,0 1 33,0-1-2,7-7 1,3-1-10,7-3 0,1-4 13,-1 4 1,0-10 48,0-2 1,7-7-60,-1 1 1,2-9 50,-2-2 1,-2-2-38,8 2 1,-8 4-110,2-4 0,-4 3 124,-2 3 1,-1 0-4,-5-1 0,5 1-29,-5 0-1,-3 0 1,1 7-3,-3 4 0,-4 4-11,6 2 0,-20 8 13,1 4 0,-7 3 9,13 2 1,-7 0-1,6 1 1,-5-1-16,5 0 0,-5 1 0,5-1 1,-6 2 4,6 4 1,-5-4-1,5 4 0,0-3-10,6-3 0,-2-2 10,-3-3 1,3 3-73,-4-3 56,4 3-3,2 2 0,2-1-4,4-5 0,-2-1-3,7-4 1,-5-4 26,5 3 1,-5-3 1,6-2 1,-1-2 89,7-3 1,-7 1-95,1-8 1,-1 1 21,6-7 1,1 1-12,-1 0 1,0 0-5,1-1 0,-1-1 13,0-4 0,0 4-29,1-4 1,-1 9 34,0 3 0,-5-1-8,-1-5-26,-7 7 0,4 1 21,-8 3-16,0 4 20,0-6-25,0 24 1,-6-5 7,0 12 0,-5-2-3,5 3 1,-7-5-12,1 4 1,3 2-4,-3-2 0,6 6-19,-5-6 0,5 6 29,-6-6 0,9 5-50,-3-5 1,4 1 44,2-7 0,0 0-70,0 0 57,0 1 15,0-1 1,2-2-55,4-3 1,-3-4-81,9-8 0,-6 0 203,5 0 0,-5 0-95,6 0 1,-1-8 128,6-4 0,1-3-113,-1-2 0,0-3 59,1-3 0,-1 4-22,0-4 0,-1 4 11,-5 2 0,4-1 11,-3 1 1,-2 6 6,1-1 0,-7 6-72,2-5 53,3 7-93,-7-4 0,6 10 78,-8 4-39,-8 3 0,1 9 62,-5-1 0,-1 6 1,7 0 1,-6 0-34,6-5 1,1-1 4,5 0 0,0 6-109,0 0 0,0 0 38,0-5-245,0-1 1,2-2 78,3-3 1,5-5-78,7-7 1,1 0-128,-1 0 435,0-7 0,8-11 0,2-8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2:25.910"/>
    </inkml:context>
    <inkml:brush xml:id="br0">
      <inkml:brushProperty name="width" value="0.17143" units="cm"/>
      <inkml:brushProperty name="height" value="0.17143" units="cm"/>
      <inkml:brushProperty name="color" value="#E71224"/>
    </inkml:brush>
  </inkml:definitions>
  <inkml:trace contextRef="#ctx0" brushRef="#br0">1781 3113 7489,'0'10'652,"0"-2"-438,0-8-119,8 0 0,-4 0 20,7 0 119,-7 0-200,12 0 1,-7 0 115,8 0-42,-7 0-204,5 0 54,-5 0 0,7 0-35,1 0 32,7 0 0,-6 0 49,4 0 1,2 0-24,-2 0 19,8 0-70,-12 0 79,13 0 1,-12 0 0,3 0-77,-4 0 74,-2 0 0,-5-6 6,-1 0-260,-7 0 247,4 6 0,-8-2-36,0-3 30,0 3-17,0-6 302,0 0-286,-8 6 1,-1-7-11,-9 3 157,-7 4-138,-2-13 0,-1 13 13,-1-4 1,0-2 12,-6 3 0,1-7 14,-1 6-98,1-7 72,-1 11 1,6-8-40,0 5 39,8 3-11,-11-6 1,7 6-81,-4-4 66,4 4 30,7-5-21,1 7 0,2-2-1,3-4 34,5 4-28,7-6-2,0 8 0,2-5 186,3-1-177,5 0 5,7 6 1,0-2 20,1-4-17,7 4-3,-6-5 1,12 1 8,-8 0 1,2-5 6,-2 5-92,-4-8 76,6 13 1,-8-13 20,1 8-82,-1-7 55,0 11 0,0-11-38,1 7 35,-9 0 7,-1-2 1,-2 4 15,0-7-8,-1 7 1,-7-9 2,-3 7 0,1 0-9,-8 6 56,1 0-59,-7-8 0,1 6 16,0-3-55,0 3 39,-1 2 0,1 0-243,0 0 238,-1 0 1,-5 0-170,0 0-6,-7 0 150,10-8 10,-5 6-212,0-5 190,6 7 0,-12 0-1,8 0 1,0-2-11,6-4 0,0 4-61,-1-4 248,1 4-216,8 2 86,-7 0-52,14 0 61,-5-7-2,7 5-6,0-6-17,7 8 1,3-6-3,7 0 1,0 1-3,1 5 1,5-2 1,0-4 0,2 4 103,-2-4-103,-4-3 3,14 7 0,-14-12-1,4 9 0,-4-3 4,-1 2 0,-1 2-20,0-7 18,-7 7 15,5-12 0,-13 13 25,4-9-12,3 8-15,-7-11 0,4 11-7,-12-7 1,2 7 1,-7-2 1,-6-2-36,-6 2 32,0 1-43,-2 5 1,3-6-7,-6 0 0,5 0 44,-6 6-171,0 0 157,2 0 1,-6-5-66,5-1 1,3 0-11,1 6 1,0-2 32,0-4-42,1 5 82,6-7 1,0 8-36,0 0-26,-1 0 209,1 0-187,7 0 102,3 0 22,7 0 0,7-6-66,5 0 0,5 1-1,6 5 0,-4-2-19,4-4 15,4 4 20,-7-6 0,10 2 0,-7 1 1,6-3-7,-6 2 0,0 2 4,-5-7 1,5 7-8,0-2 8,-8-3-1,0 7 5,-5-14 0,5 13 27,-3-9 12,-4 8-42,-8-4-6,0 1 46,0 5-49,-8-6 1,-2 8-5,-7 0 0,0-2 4,-1-4 1,1 5-16,0-5 0,-8 4-5,-4 2 1,2 0-174,-2 0 189,1 0-12,1-8-289,-6 6 277,14-5 0,-14 7 1,8 0-32,-4 0 23,4-8 0,8 6-10,0-4 0,-1 4-26,1 2 2,8 0 98,1-7-94,8 5 171,0-6 1,8 6-84,3-4 1,6 4-22,6-3 36,-3 3-44,12 2 1,-11-6 14,8 0-3,-8 0-7,12-1 1,-14 5 28,4-4-26,4-4-2,-8 9 1,6-13 29,-7 8-27,-1-7 1,0 11-27,1-13 29,-1 13-6,-7-14 34,-3 14-23,-7-5-2,0-1-17,0 6 6,-7-13 0,-3 13 12,-7-4-75,7 4 61,-5 2 1,5 0-20,-7 0 16,-8-8 1,6 6-85,-5-3 81,5 3 1,-6 2-37,-4 0 0,3-2-9,-3-4 0,6 4 7,-6-4 0,6 4-4,-6 2 0,8 0 16,-2 0-119,4 0 122,1-7 1,1 5 22,0-4-33,7 4 73,-5 2-15,13 0 289,-6 0-290,23 0-46,-11-7 39,19 5 1,-13-6-76,7 8 69,1 0 0,-1-8 56,8 6-66,-6-13 1,8 13-7,-4-4 109,-4-3-101,6 7 0,-7-14 21,-1 5-49,8 3 36,-6-7 1,0 11 21,-7-8-105,-1 9 100,-1-13-44,5 7 0,-13-3-32,4 1 71,-4 7-21,-10-12-19,-1 14 34,-9-5-21,1 7 1,-8-6 2,-4 0 1,2 0 0,-2 6 1,1 0 3,-7 0 0,2 0 6,5 0 1,-9-2-272,8-3-4,-7 3 231,9-6-51,0 8 54,-6 0 0,12-6-41,-8 1 129,8-1-89,4 6 1,1 0-43,5 0 208,3 0-178,1-8 69,-1 6-7,6-5 0,-4 7 45,12 0 0,4 0-4,7 0-53,0 0 0,0 0 13,1 0 26,-1 0-37,0 0 0,6-6 37,0 0 0,6-2 38,-6 3-69,0 3 89,-5-6-83,-1 0 0,0 6 1,1-7-15,-1 3 29,0 4-10,0-13-121,-7 13 116,5-14 0,-7 13 16,4-9-225,-5 8 195,-7-11 1,0 11-39,0-8 2,0 9 1,-2-11 140,-3 8-121,3 1 5,-14 5 0,1-6 11,-8 0-7,0 0-1,-2 6-104,6 0 105,-14-7 1,8 5 3,-4-4-246,-3 4 233,5 2 0,-2-6-7,0 0-86,0 1 81,2 5 1,-3 0 54,6 0-63,-6 0 1,11 0-29,-5 0 85,5 0-56,10 0 1,-7 0 45,14 0-46,-5 0 22,7-8 6,0 6 1,2-6-16,3 8 248,5 0-237,7 0 1,2-2 17,5-3 1,-3 3 9,7-4 1,-4-2 41,4 3-56,-7-9 0,12 12 50,-14-13-46,6 13 1,-2-12 18,0 9-6,1-9-12,-7 12 0,-6-11-9,1 7 1,-6-5 4,5 5 14,-7-8-5,4 12-9,-16-13 1,-2 13-67,-7-4 63,0-3 0,-6 7-117,0-4 1,-6-2 112,6 3-9,0-1-151,-2-2 145,-2 6 0,-2-5 1,0 7 0,6-2 2,-6-4 0,6 4 9,-6-4-25,8 4 0,-11 2 0,12 0-7,-3 0 21,4 0 1,2 0 32,0 0-38,7 0 16,2 0 233,8 0-234,16 0 1,-5 0 45,12 0 0,-4 0 8,-1 0 1,1 0-50,4 0 10,-4-7 21,6 5 8,0-6-27,-6 0 1,8 4 21,-4-7 41,-3 7-61,5-11 0,-8 11 21,0-8-48,8 9 26,-13-13 1,11 12-38,-12-7 0,-1 1-33,1-1-101,-7-5 159,4 7 5,-8-1-40,-8-5 26,-1 5 0,-11 0-5,-3 5-21,4-5 18,-6 8 1,0-11-12,-4 7-7,4 0 19,-7-1 1,7 5-10,-4-4-29,-4-4 40,6 8 1,-7-5-221,-1 7 210,8 0-1,-5 0 1,7-6-77,-4 0 56,-4 0 12,14-1 11,-6 5-46,15-6 59,-5 8 0,13-2 10,-4-4 17,4 4 213,2-5-194,8 7-1,2 0 1,7-2 2,0-4-33,1 4 22,7-6 1,-6 3 6,4-1 0,-2-2-5,2 2-10,-4 5-11,6-15 0,-8 12 13,1-7-69,-1 7 52,0-11 0,-1 11-69,-5-8 73,5 8 15,-14-11-62,13 13 43,-13-13-13,6 13 137,-8-14-129,-8 14 1,4-7-4,-8 3 0,-1 4 3,-10-4 1,4-1-5,-4 1 0,-2 0-2,2 6 0,-6-6-47,6 1 0,-8-3-11,2 2 0,-2 4-129,3-3 81,-5 3 0,12-4 33,-8 0 38,8 0 1,-4 6-40,8 0 185,-1 0-170,1 0 17,7-7 23,-5 5 139,13-6-125,-6 8 172,8 0-149,16 0-19,-5 0 51,14-8-45,0 6 1,-5-5 10,3 7 13,3-8-21,-6 6 1,10-11 81,-6 7-74,6-8-5,-11 13 0,8-13 8,-4 8 4,-3-7-13,5 3 1,-8-1-66,0-1 67,-7 8-20,-3-11 1,-5 11-4,4-7 26,-4 7-66,-2-4 53,-10 0 0,-7 7-19,0-5 0,-2 2-4,-4-2 1,1 4-128,-6-4 139,7 5 0,-12 1-8,4 0-11,4 0 8,-8 0 11,14 0 0,-12 0-7,8 0 0,-5 0-13,5 0 69,-1 0-55,7 0 1,0 0-14,0 0 16,7 0-4,-5 0 7,13 0 1,-6-2-4,8-4 64,0 4 0,0-6-23,8 8 0,1-6-31,9 1 176,-1-1-165,0-2 0,0 4 26,1-7-59,-1 7 43,8-11 0,-6 11-73,4-8 74,-3 8-6,-3-11 1,-2 11-81,-3-7 70,3 7 1,-11-10-23,7 9 20,-7-9 0,12 12-5,-14-5 4,5-1 0,-7 6 140,-7-13-135,-3 13 0,-7-6-23,-1 8 27,1 0-1,-8 0 1,4 0-47,-8 0 45,8 0 4,-12 0-53,6 0 44,-7 0 1,5 0-1,0 0-63,8 0 58,-12 0 1,14 0-31,-4 0 0,4-6-2,2 0 1,5 1-105,1 5 117,7 0 25,-4-8-10,8 6 0,6-7-33,0 3 96,7 4-71,-3-14 0,13 13-12,0-9 24,0 1-8,-6 1 0,6-4-93,0 9-38,0-9 1,-5 7-32,-1-5-61,-8-3 0,-1 11-556,-8-8 787,0 8 0,-15-11 0,-4 5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2:38.085"/>
    </inkml:context>
    <inkml:brush xml:id="br0">
      <inkml:brushProperty name="width" value="0.17143" units="cm"/>
      <inkml:brushProperty name="height" value="0.17143" units="cm"/>
      <inkml:brushProperty name="color" value="#E71224"/>
    </inkml:brush>
  </inkml:definitions>
  <inkml:trace contextRef="#ctx0" brushRef="#br0">173 18 6697,'-11'0'707,"-1"0"-538,8 0 0,-5 0 207,3 0-23,4-7-66,-6 5-230,1-6-12,5 8-67,-14 0 1,13 0 182,-9 0-227,8 8 0,-9-4 53,7 7 1,0-5-96,6 5 0,-6-5 87,1 6 0,-3-7-58,2 7 54,4-1 1,-5 7-44,7-1 49,0 0 0,-2 1 15,-4-1 1,4 0-87,-4 1 1,4-1 81,2 0 0,0-5-71,0-1 0,0 1 37,0 5 9,0 0 0,0 1-1,0-1 16,0 0 0,2 0 80,4 1-84,-4-1 0,6 0 58,-8 1 1,0-7-52,0 1 34,0-1-14,7 6-7,-5 1 0,6-1 17,-8 0-8,8-7 0,-6 5 29,3-3 0,-1-3-35,2 3 0,-4-6 57,4 5 0,-3-7-46,3 2 1,-4 4-16,4 1 0,2-1 19,-3 1 0,3-7-57,-2 2 0,-4 3 38,3 3 1,3-2-5,-2 1 0,5-5 186,-5 5-175,8-7-2,-12 12 145,13-15-138,-13 15 0,11-12 27,-7 7 38,0-7-50,2 4 0,-5-2 7,9-1 28,-8 1-43,11 2 1,-7-4 8,3 7-3,5-7 1,-9 6-3,5-5 0,3-3-30,-3 4 1,-3-4 27,3-2 1,0 0-13,5 0 1,-6 2 9,1 4 0,-1-4 7,7 3 1,-1-3-26,0-2 0,1 0-3,-1 0 1,0 0-90,0 0 0,1 0 93,-1 0 1,0-2 32,1-3 1,-1 3-38,0-4 1,1-2-42,-1 2 38,0-7 1,0 5-29,1-3 1,-3-5 16,-3 5 0,1 1-2,-7-1 0,1-1 32,-1-5 0,-4 5-31,4 1 4,4-1 1,-9-5-2,5 0 1,2-1-40,-2 1 0,-1 6 50,-5-1 1,0 1 12,0-7 0,0 1-13,0 0 1,0-1-4,0 1 0,0 6 15,0-1 1,0 0-19,0-5 0,0 0-81,0 0 1,0-1 79,0 1 1,0 6 2,0-1 0,-1 0-9,-5-5 1,4 6-46,-4-1 0,-2 1 57,3-7 1,-1 7 1,6-1 0,-6 6 21,0-5 0,1 5-35,5-5 1,-6 5-4,0-6 9,0 8 0,-1-11 1,5 11 15,-4-7 39,-4 7 0,6-10 21,-7 9 0,7-3 34,-2 2 234,-3 4-175,-1-13-166,-7 13 35,0-13 1,1 11-117,5-8 81,-5 8 63,7-11 0,-3 13-9,1-4 0,5-1 11,-6 1 0,7 0-77,-7 6 44,0-8 0,1 7-115,-1-5 0,3 2 67,-3-2 1,3 4-76,3-3 82,-4 3-6,-7 2 0,5 0 18,1 0 0,5 0-2,-5 0 1,5-6 9,-6 0 1,7 0 9,-7 6 0,6 0-6,-5 0 0,5 0-5,-6 0-146,9 0 131,-13 0-147,7 0 130,-9 0-17,1 0 79,0 0 0,5 0 4,1 0 1,5 0 28,-6 0 0,7 0-68,-7 0 0,6 0-136,-5 0 1,5 2 94,-5 4 1,5-4-366,-6 4 104,8-4-198,-11-2 185,13 0 320,-13 0 0,13 7 0,-6 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2:50.008"/>
    </inkml:context>
    <inkml:brush xml:id="br0">
      <inkml:brushProperty name="width" value="0.17143" units="cm"/>
      <inkml:brushProperty name="height" value="0.17143" units="cm"/>
      <inkml:brushProperty name="color" value="#4C78DE"/>
    </inkml:brush>
  </inkml:definitions>
  <inkml:trace contextRef="#ctx0" brushRef="#br0">294 18 7096,'0'10'422,"8"-3"308,-6-7-155,6 8-94,-8-6-122,0 6-242,-8-8 1,6 2 73,-4 3-38,-3-3 0,5 6-228,-8-8 0,7 0 66,-7 0 0,6 0-101,-5 0-18,-1 8 69,-5-6 0,2 7 39,3-3 1,-3-4-11,3 4 0,2-3-80,-1 3 0,5-4 122,-5 4 1,5 2-67,-6-3 0,7 3 46,-7-2 1,6-4-162,-5 3 113,7 5 25,-11 0 1,11 7-5,-8 0 0,8-5-34,-1-1 42,3 1 0,2 5 3,0 0 0,-2-1-2,-4-5 1,4 5 0,-4-5 1,4 5 25,2 1 0,0-6 0,0 1 0,0 0 7,0 5 0,6-6-3,0 1 1,0-1 5,-6 7 1,2-7 8,3 1 0,-3-7-22,4 7 1,-2-6 20,2 5-17,-4 1-1,13 5 0,-11 0-6,7 1 0,-5-7 0,6 1 0,-9-6 4,3 5-1,4 1 1,-3 5 2,5 0 0,-2-5-3,-5-1 1,-1-5 70,8 6 0,-6-7-65,5 7 0,-7-6 157,2 5 1,1-5 63,-1 5-75,8-7-115,-5 12 1,7-13 36,-5 9-255,4-8 186,-5 11 0,7-11-73,1 8 0,-1-9 76,0 3 0,-3-4-7,3-2 0,-4 0-12,10 0 1,-3 0 8,-3 0 0,2 0-12,4 0 1,-4 0 3,5 0 0,1 0-40,-2 0 0,0-2 53,-6-4 0,0 5-44,1-5 0,-1-2 27,0 2 0,-5-5 98,-1 5-96,1-7 0,5 3 3,0-7 1,-5 5-40,-1 1 1,-5 1-1,6-2 1,-7-3 119,7 4 0,-6 1-82,5-2 1,-5 3 106,5-3 0,-7-3-104,2 3 1,-4 3 131,-2-3 0,6 1-57,0-7 0,-1 7-24,-5-1 1,0 1 28,0-6 0,0-1 0,0 1 1,0 5-69,0 1 41,0-1 1,0-5 26,0 0 1,0 5-37,0 1 0,0 5 61,0-6 1,-2 3-65,-3-3 1,3-3 4,-4 3 1,4 3-34,2-3-16,-8 1 0,6-7-43,-3 1 0,-3 6 115,2-1-84,0 1 1,5-1 37,-5 1-37,4 7 30,-14-12-2,7 7 1,-3-1-1,1 4-4,-1-3 0,-5 5 27,0-8 0,5 7-21,1-7 1,-1 8 41,-5-2 0,5 5-38,1 1 1,-1-6-29,-5 0 39,0 0 1,-1 4 0,1-3 0,0 3-5,-1-4 0,1 4 15,0 2-77,0 0 1,-1 0 60,1 0-116,0 0 0,-1-6 95,1 0 0,6 1-31,-1 5 1,2-2-114,-1-4 65,-4 4 0,11-8-26,-8 5 1,6 3-117,-5-4 0,7 2-311,-2-2 242,4 4-1396,2-5 1690,-7 7 0,5 0 0,-6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8:02.485"/>
    </inkml:context>
    <inkml:brush xml:id="br0">
      <inkml:brushProperty name="width" value="0.17143" units="cm"/>
      <inkml:brushProperty name="height" value="0.17143" units="cm"/>
      <inkml:brushProperty name="color" value="#4C78DE"/>
    </inkml:brush>
  </inkml:definitions>
  <inkml:trace contextRef="#ctx0" brushRef="#br0">18 641 8037,'-2'11'1832,"-4"1"-1396,4-8 27,-5 3 55,7-7 12,0 0-367,7 0 1,-3 0 60,8 0 1,-7 0 61,7 0-68,0 0 0,5 0-163,0 0 0,6 0 218,0 0-504,8 0 205,-4 0 1,2 0 62,0 0 1,1 0-107,11 0 1,-7-5-251,1-1 1,-1-2 160,-5 2 1,-4 2-61,-2-7 1,-4 5-25,-1-5 239,-9 7 0,-1-12-76,-8 5 29,0-4 286,0-3-120,0 1 1,-8-2-48,-3-4 1,-12 2-2,-6-8 17,4 0 1,-8-6 12,4 1 1,-1-7 18,1 1-215,-4 0 136,14 5 1,-6 6 43,8 0-262,-1 8 95,9-11 0,-5 12-32,9-3 1,-1 10-390,6 1 237,0 9-851,0-5-2590,0 8 3710,8 8 0,1 1 0,8 8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8:03.633"/>
    </inkml:context>
    <inkml:brush xml:id="br0">
      <inkml:brushProperty name="width" value="0.17143" units="cm"/>
      <inkml:brushProperty name="height" value="0.17143" units="cm"/>
      <inkml:brushProperty name="color" value="#4C78DE"/>
    </inkml:brush>
  </inkml:definitions>
  <inkml:trace contextRef="#ctx0" brushRef="#br0">68 485 7911,'-17'0'733,"7"0"-348,-5 0 109,13 0 527,-6 0-204,0 0-540,6 0 0,-3 0 160,10 0-206,5 0 0,9-6-139,4 1 1,-2-1 35,8 6 0,0-2-159,6-4 1,-1 4 26,1-4 1,5 4-185,0 2 1,7 0-166,-7 0 0,0 0 193,-5 0 0,-1-5-91,1-1 0,-8 0 137,-4 6 1,-10-8 166,-1-3 0,-8-4-74,2-3 1,-12-1 22,-6-4 1,-5 2 106,-6-8 0,-2 6-87,-4-6 0,-3 0-60,3-5 1,-2 5 56,2 0 0,4 8-458,8-2 0,0 4-61,-1 1-1361,1 1 495,7 8 1366,-5 1 0,13 8 0,-6 0 0</inkml:trace>
  <inkml:trace contextRef="#ctx0" brushRef="#br0" timeOffset="679">1348 1332 8013,'-10'0'1847,"2"0"-1354,8 0 0,16 0-545,7 0 0,2 0 117,3 0 1,-1 0-97,2 0 1,4 0-27,-4 0 0,3 0 65,3 0 1,0 0 37,-1 0 0,-5-5 21,0-1 0,-8-8 35,2 3 1,-6 1-15,-5-1 0,1-3 73,-7-9 0,0 4-68,-6-4 0,-8-2 9,-3 2 1,-13-8-11,-4 2 1,1 2 26,-2-1 1,0 1-82,-5-2 0,-1-4-132,0 4 0,8 3 5,4-3 1,4 6 75,2-6 1,0 8-450,-1-2 0,7 3 187,-1 3 1,8 6-1303,-1-1 579,3 1-399,2-7 1397,0 9 0,7-7 0,3 7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8:31.706"/>
    </inkml:context>
    <inkml:brush xml:id="br0">
      <inkml:brushProperty name="width" value="0.17143" units="cm"/>
      <inkml:brushProperty name="height" value="0.17143" units="cm"/>
      <inkml:brushProperty name="color" value="#E71224"/>
    </inkml:brush>
  </inkml:definitions>
  <inkml:trace contextRef="#ctx0" brushRef="#br0">173 52 8396,'-17'17'-208,"1"-5"62,5-1 0,-3-5 387,9 6 1,-7-6 219,6 5 80,-7-7-183,3 11-120,-7-5-147,7-1 97,3-1 1,5-2 188,-4 0-476,4 7 102,-6-11 0,8 13 16,0-3-74,-7-4 82,5 7 1,-6-5-148,8 7 1,0-6 76,0 1 1,0 1-221,0 10 279,0-3 45,0 5-73,0-8 1,2 0 27,4 1 134,-4 7-139,5-6 0,1 6 1,-4-8 153,7 0-137,-7 1 0,10 1-100,-9 4 107,9-12 2,-12 20 1,11-19 0,-7 11 1,7-4 23,-1-2-23,-4 1 200,7-1-208,-13 0 0,13 2-35,-3 4 1,1-3-2,-1 3 1,3-4-29,-3-2 83,3 0-13,2 1 80,1-1-88,-1 0 0,0-5 30,1-1 169,-1 1-111,0-2 0,0 5-57,1-4-82,-1-3 67,0 8 0,1-13 49,-1 9-339,0-8 284,1 3 0,-1-1-227,0 0 228,0 0-22,1-6 1,-1 0-3,0 0-15,1 0 0,1 0-197,4 0 1,-4 0 107,4 0 0,-4 0 68,-1 0 0,-1 0-4,0 0 1,1 0 206,-1 0 0,0-6-167,0 0 0,1-7-66,-1 1 0,-5-1 92,-1 1 0,-1-3-39,1 3 0,5-9-97,-5-2 1,-1 0 89,1 6 1,-5-1-106,6 1 1,-9-2 69,3-4 1,2 4 56,-2-4 0,1 3 22,-1 3 0,-4 0 139,4 0 1,-4-1-21,-2 1-149,0 0 1,0-1 44,0 1-105,0-8 79,0 6 0,-2-4-13,-4 11 1,4-3-5,-4 3 1,-1-3 36,1-2-322,0-1 271,-2 1 0,5 6 188,-9-1-188,8 1 1,-11-5 132,3 5 1,3-5-115,-3 5 0,2 1 42,-1-1 1,-4 1-24,3-2 1,2-1-26,-1 7 1,1-7 18,-1 1 0,-5 3-16,5-3 0,1 6-57,-1-5 1,5 5-25,-6-5 0,7 7 1,-7-2 1,6-2 54,-5 3 1,5-3-58,-5 2 0,7 2-33,-2-7 47,-4 7 0,3-6 50,-5 4 1,-1 3 3,7-9 1,-2 8-13,2-1 0,3 1 5,-9-2 1,6 4 36,-5-4 1,5 2-47,-5-1 1,7 1-69,-2-8 73,-4 8 22,1-11 0,-7 11-25,5-7 29,-5 7 49,7-12 1,-7 13-74,5-9 19,-4 8-7,5-3 0,-7 1 5,-1 0 0,7 0 6,-1 6 1,1 0-56,-7 0 0,7 6 0,-1 2-70,-1 1 1,-2 1-196,-3 1 1,1 5-1007,0-5 953,-1 5 1,7 1 0,1 0-888,3 1 684,-7-9 562,12 7 0,-13-7 0,5 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02:18:25.380"/>
    </inkml:context>
    <inkml:brush xml:id="br0">
      <inkml:brushProperty name="width" value="0.05" units="cm"/>
      <inkml:brushProperty name="height" value="0.05" units="cm"/>
      <inkml:brushProperty name="color" value="#E71224"/>
    </inkml:brush>
  </inkml:definitions>
  <inkml:trace contextRef="#ctx0" brushRef="#br0">210 24 24575,'-11'0'0,"3"-1"0,1 1 0,-1 1 0,-11 1 0,17-1 0,-1 0 0,0 0 0,0 0 0,1 0 0,-1 0 0,0 0 0,1 1 0,-1 0 0,1-1 0,0 1 0,0 0 0,-4 4 0,-7 10 0,0 1 0,1 1 0,1 0 0,1 0 0,1 1 0,-11 27 0,13-23 0,0 0 0,1 0 0,1 0 0,-3 41 0,8-52 0,1 0 0,0 1 0,1-1 0,4 17 0,1-6 0,12 29 0,-15-44 0,0 0 0,1-1 0,0 1 0,0-1 0,0 0 0,1-1 0,0 1 0,1-1 0,10 8 0,2 0 0,0-1 0,30 14 0,-30-18 0,0-1 0,0 0 0,24 5 0,-32-11 0,0 1 0,1-1 0,-1-1 0,1 0 0,-1-1 0,1 0 0,13-3 0,-20 3 0,-1-1 0,1-1 0,0 1 0,-1-1 0,0 0 0,1 0 0,-1 0 0,0 0 0,0-1 0,0 1 0,0-1 0,0 0 0,-1-1 0,1 1 0,4-7 0,-2 2 0,-1 0 0,-1 0 0,0-1 0,0 0 0,0 1 0,-1-1 0,2-10 0,1-4 0,-1-1 0,-1 1 0,0-1 0,-2 0 0,-1 0 0,-3-36 0,-1 36 0,-1 1 0,-11-40 0,11 52 0,0-1 0,-1 1 0,-1 0 0,0 0 0,0 1 0,-1-1 0,-9-9 0,-1 1 0,-1 1 0,-1 0 0,0 2 0,-2 0 0,1 2 0,-29-15 0,41 24-151,0 2-1,0-1 0,-1 1 0,1 0 1,-1 1-1,0 0 0,0 0 1,-17 0-1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8:35.840"/>
    </inkml:context>
    <inkml:brush xml:id="br0">
      <inkml:brushProperty name="width" value="0.17143" units="cm"/>
      <inkml:brushProperty name="height" value="0.17143" units="cm"/>
      <inkml:brushProperty name="color" value="#E71224"/>
    </inkml:brush>
  </inkml:definitions>
  <inkml:trace contextRef="#ctx0" brushRef="#br0">225 121 7947,'-17'0'140,"7"0"864,3 8-312,-1-6-470,-2 6 31,-7-1 62,8-5-456,-7 6 189,14-8-42,-13 8 160,13-7 0,-13 7-250,3-8 175,4 8 0,-5-4-189,7 7-93,-7-7 311,11 11-347,-6-5 272,0 7 1,6 1-56,-3-1 43,-5 0 0,8 1-3,-4-1 0,4 0 32,2 0 0,0 3-1,0 3 1,0-4-17,0 4 0,0-4-20,0-2 0,0 1 25,0-1 1,0 0 6,0 1 1,2-1 36,4 0 0,-4 6 4,4 0 1,-2-5 56,1-7 0,-3 1-80,4 5 0,2 6 6,-2 0-34,7 0 0,-5-4 47,3 4-32,5-3 1,-13 5 59,9-8-159,0 0 84,-3 8 1,5-6-134,-9 4 29,9-3 0,-10-3 91,7 0 0,-5 1 18,5-1-35,1 0 155,-2 0-146,5-7 1,-11 5 56,7-3 0,-1-2 75,1 1-118,5-7 28,-7 4-10,9-8 0,-1 5 70,0 1-413,1 0 154,-1-6 0,0 0 14,1 0 123,-1 0 0,2 0-9,4 0 18,-4 0-18,6 0 0,-7 0-163,-1 0 157,0 0 0,0 0 68,1 0 1,-1 0 40,0 0 0,1-6-62,-1 0 39,0-7 0,1 3-42,-1-7-150,0 0 140,0-1 4,-7 1-23,5 0 8,-5-8 1,0 13 81,5-18-81,-13 18 1,7-9-36,-3 4 0,-4 9-42,4-9 69,-4 3-14,-2-3 0,2 0 3,4-1 0,-5 1-30,5 0 41,-4-1-8,-2 1 1,0 6-14,0-1 1,0 1-15,0-7-135,8 1 154,-6 7 0,5-5-10,-7 3-150,0 5 135,0-9 44,0 7 1,0-9-4,0 1 1,0 6 219,0-1-239,0 1 1,-1-5 55,-5 5 1,2-5-29,-8 5-15,9-5 15,-13-1-5,14 0 1,-13 5 16,3 1-295,5-1 281,-9-5-2,7 0-68,-9-1 46,1 1 0,6 6-18,-1-1 14,1 1 0,1 1 1,-5-4-74,3 9 70,4-9 0,-5 10 12,7-7-7,-7-1 1,5 1 4,-4-1 57,-3 8-59,13-11 1,-11 11 110,7-7-110,-8 7-3,13-4 120,-15 0-110,7-1 15,-1-1 1,0 1 18,5 3-7,3 4-39,-14-6 23,14 1 1,-7 5-46,3-4 42,4-4 1,-8 8 23,5-3 1,3 1 28,-4-2-54,-4 4 0,7-11 9,-9 7-3,8 0-45,-3-2 49,7 7 6,-8-7-60,-2 0 52,1 6-114,1-5 101,0 7 1,4-6-156,-7 0 146,7 0 0,-6 6-153,5 0 0,1 0 84,-8 0 0,7 0-262,-7 0 0,6 6 67,-5 0 0,5 0-1163,-6-6 487,9 7-861,-13 3 1809,14 7 0,-13 0 0,5 1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8:02.485"/>
    </inkml:context>
    <inkml:brush xml:id="br0">
      <inkml:brushProperty name="width" value="0.17143" units="cm"/>
      <inkml:brushProperty name="height" value="0.17143" units="cm"/>
      <inkml:brushProperty name="color" value="#4C78DE"/>
    </inkml:brush>
  </inkml:definitions>
  <inkml:trace contextRef="#ctx0" brushRef="#br0">18 641 8037,'-2'11'1832,"-4"1"-1396,4-8 27,-5 3 55,7-7 12,0 0-367,7 0 1,-3 0 60,8 0 1,-7 0 61,7 0-68,0 0 0,5 0-163,0 0 0,6 0 218,0 0-504,8 0 205,-4 0 1,2 0 62,0 0 1,1 0-107,11 0 1,-7-5-251,1-1 1,-1-2 160,-5 2 1,-4 2-61,-2-7 1,-4 5-25,-1-5 239,-9 7 0,-1-12-76,-8 5 29,0-4 286,0-3-120,0 1 1,-8-2-48,-3-4 1,-12 2-2,-6-8 17,4 0 1,-8-6 12,4 1 1,-1-7 18,1 1-215,-4 0 136,14 5 1,-6 6 43,8 0-262,-1 8 95,9-11 0,-5 12-32,9-3 1,-1 10-390,6 1 237,0 9-851,0-5-2590,0 8 3710,8 8 0,1 1 0,8 8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8:03.633"/>
    </inkml:context>
    <inkml:brush xml:id="br0">
      <inkml:brushProperty name="width" value="0.17143" units="cm"/>
      <inkml:brushProperty name="height" value="0.17143" units="cm"/>
      <inkml:brushProperty name="color" value="#4C78DE"/>
    </inkml:brush>
  </inkml:definitions>
  <inkml:trace contextRef="#ctx0" brushRef="#br0">68 485 7911,'-17'0'733,"7"0"-348,-5 0 109,13 0 527,-6 0-204,0 0-540,6 0 0,-3 0 160,10 0-206,5 0 0,9-6-139,4 1 1,-2-1 35,8 6 0,0-2-159,6-4 1,-1 4 26,1-4 1,5 4-185,0 2 1,7 0-166,-7 0 0,0 0 193,-5 0 0,-1-5-91,1-1 0,-8 0 137,-4 6 1,-10-8 166,-1-3 0,-8-4-74,2-3 1,-12-1 22,-6-4 1,-5 2 106,-6-8 0,-2 6-87,-4-6 0,-3 0-60,3-5 1,-2 5 56,2 0 0,4 8-458,8-2 0,0 4-61,-1 1-1361,1 1 495,7 8 1366,-5 1 0,13 8 0,-6 0 0</inkml:trace>
  <inkml:trace contextRef="#ctx0" brushRef="#br0" timeOffset="679">1348 1332 8013,'-10'0'1847,"2"0"-1354,8 0 0,16 0-545,7 0 0,2 0 117,3 0 1,-1 0-97,2 0 1,4 0-27,-4 0 0,3 0 65,3 0 1,0 0 37,-1 0 0,-5-5 21,0-1 0,-8-8 35,2 3 1,-6 1-15,-5-1 0,1-3 73,-7-9 0,0 4-68,-6-4 0,-8-2 9,-3 2 1,-13-8-11,-4 2 1,1 2 26,-2-1 1,0 1-82,-5-2 0,-1-4-132,0 4 0,8 3 5,4-3 1,4 6 75,2-6 1,0 8-450,-1-2 0,7 3 187,-1 3 1,8 6-1303,-1-1 579,3 1-399,2-7 1397,0 9 0,7-7 0,3 7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8:31.706"/>
    </inkml:context>
    <inkml:brush xml:id="br0">
      <inkml:brushProperty name="width" value="0.17143" units="cm"/>
      <inkml:brushProperty name="height" value="0.17143" units="cm"/>
      <inkml:brushProperty name="color" value="#E71224"/>
    </inkml:brush>
  </inkml:definitions>
  <inkml:trace contextRef="#ctx0" brushRef="#br0">173 52 8396,'-17'17'-208,"1"-5"62,5-1 0,-3-5 387,9 6 1,-7-6 219,6 5 80,-7-7-183,3 11-120,-7-5-147,7-1 97,3-1 1,5-2 188,-4 0-476,4 7 102,-6-11 0,8 13 16,0-3-74,-7-4 82,5 7 1,-6-5-148,8 7 1,0-6 76,0 1 1,0 1-221,0 10 279,0-3 45,0 5-73,0-8 1,2 0 27,4 1 134,-4 7-139,5-6 0,1 6 1,-4-8 153,7 0-137,-7 1 0,10 1-100,-9 4 107,9-12 2,-12 20 1,11-19 0,-7 11 1,7-4 23,-1-2-23,-4 1 200,7-1-208,-13 0 0,13 2-35,-3 4 1,1-3-2,-1 3 1,3-4-29,-3-2 83,3 0-13,2 1 80,1-1-88,-1 0 0,0-5 30,1-1 169,-1 1-111,0-2 0,0 5-57,1-4-82,-1-3 67,0 8 0,1-13 49,-1 9-339,0-8 284,1 3 0,-1-1-227,0 0 228,0 0-22,1-6 1,-1 0-3,0 0-15,1 0 0,1 0-197,4 0 1,-4 0 107,4 0 0,-4 0 68,-1 0 0,-1 0-4,0 0 1,1 0 206,-1 0 0,0-6-167,0 0 0,1-7-66,-1 1 0,-5-1 92,-1 1 0,-1-3-39,1 3 0,5-9-97,-5-2 1,-1 0 89,1 6 1,-5-1-106,6 1 1,-9-2 69,3-4 1,2 4 56,-2-4 0,1 3 22,-1 3 0,-4 0 139,4 0 1,-4-1-21,-2 1-149,0 0 1,0-1 44,0 1-105,0-8 79,0 6 0,-2-4-13,-4 11 1,4-3-5,-4 3 1,-1-3 36,1-2-322,0-1 271,-2 1 0,5 6 188,-9-1-188,8 1 1,-11-5 132,3 5 1,3-5-115,-3 5 0,2 1 42,-1-1 1,-4 1-24,3-2 1,2-1-26,-1 7 1,1-7 18,-1 1 0,-5 3-16,5-3 0,1 6-57,-1-5 1,5 5-25,-6-5 0,7 7 1,-7-2 1,6-2 54,-5 3 1,5-3-58,-5 2 0,7 2-33,-2-7 47,-4 7 0,3-6 50,-5 4 1,-1 3 3,7-9 1,-2 8-13,2-1 0,3 1 5,-9-2 1,6 4 36,-5-4 1,5 2-47,-5-1 1,7 1-69,-2-8 73,-4 8 22,1-11 0,-7 11-25,5-7 29,-5 7 49,7-12 1,-7 13-74,5-9 19,-4 8-7,5-3 0,-7 1 5,-1 0 0,7 0 6,-1 6 1,1 0-56,-7 0 0,7 6 0,-1 2-70,-1 1 1,-2 1-196,-3 1 1,1 5-1007,0-5 953,-1 5 1,7 1 0,1 0-888,3 1 684,-7-9 562,12 7 0,-13-7 0,5 8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8:35.840"/>
    </inkml:context>
    <inkml:brush xml:id="br0">
      <inkml:brushProperty name="width" value="0.17143" units="cm"/>
      <inkml:brushProperty name="height" value="0.17143" units="cm"/>
      <inkml:brushProperty name="color" value="#E71224"/>
    </inkml:brush>
  </inkml:definitions>
  <inkml:trace contextRef="#ctx0" brushRef="#br0">225 121 7947,'-17'0'140,"7"0"864,3 8-312,-1-6-470,-2 6 31,-7-1 62,8-5-456,-7 6 189,14-8-42,-13 8 160,13-7 0,-13 7-250,3-8 175,4 8 0,-5-4-189,7 7-93,-7-7 311,11 11-347,-6-5 272,0 7 1,6 1-56,-3-1 43,-5 0 0,8 1-3,-4-1 0,4 0 32,2 0 0,0 3-1,0 3 1,0-4-17,0 4 0,0-4-20,0-2 0,0 1 25,0-1 1,0 0 6,0 1 1,2-1 36,4 0 0,-4 6 4,4 0 1,-2-5 56,1-7 0,-3 1-80,4 5 0,2 6 6,-2 0-34,7 0 0,-5-4 47,3 4-32,5-3 1,-13 5 59,9-8-159,0 0 84,-3 8 1,5-6-134,-9 4 29,9-3 0,-10-3 91,7 0 0,-5 1 18,5-1-35,1 0 155,-2 0-146,5-7 1,-11 5 56,7-3 0,-1-2 75,1 1-118,5-7 28,-7 4-10,9-8 0,-1 5 70,0 1-413,1 0 154,-1-6 0,0 0 14,1 0 123,-1 0 0,2 0-9,4 0 18,-4 0-18,6 0 0,-7 0-163,-1 0 157,0 0 0,0 0 68,1 0 1,-1 0 40,0 0 0,1-6-62,-1 0 39,0-7 0,1 3-42,-1-7-150,0 0 140,0-1 4,-7 1-23,5 0 8,-5-8 1,0 13 81,5-18-81,-13 18 1,7-9-36,-3 4 0,-4 9-42,4-9 69,-4 3-14,-2-3 0,2 0 3,4-1 0,-5 1-30,5 0 41,-4-1-8,-2 1 1,0 6-14,0-1 1,0 1-15,0-7-135,8 1 154,-6 7 0,5-5-10,-7 3-150,0 5 135,0-9 44,0 7 1,0-9-4,0 1 1,0 6 219,0-1-239,0 1 1,-1-5 55,-5 5 1,2-5-29,-8 5-15,9-5 15,-13-1-5,14 0 1,-13 5 16,3 1-295,5-1 281,-9-5-2,7 0-68,-9-1 46,1 1 0,6 6-18,-1-1 14,1 1 0,1 1 1,-5-4-74,3 9 70,4-9 0,-5 10 12,7-7-7,-7-1 1,5 1 4,-4-1 57,-3 8-59,13-11 1,-11 11 110,7-7-110,-8 7-3,13-4 120,-15 0-110,7-1 15,-1-1 1,0 1 18,5 3-7,3 4-39,-14-6 23,14 1 1,-7 5-46,3-4 42,4-4 1,-8 8 23,5-3 1,3 1 28,-4-2-54,-4 4 0,7-11 9,-9 7-3,8 0-45,-3-2 49,7 7 6,-8-7-60,-2 0 52,1 6-114,1-5 101,0 7 1,4-6-156,-7 0 146,7 0 0,-6 6-153,5 0 0,1 0 84,-8 0 0,7 0-262,-7 0 0,6 6 67,-5 0 0,5 0-1163,-6-6 487,9 7-861,-13 3 1809,14 7 0,-13 0 0,5 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9:22.900"/>
    </inkml:context>
    <inkml:brush xml:id="br0">
      <inkml:brushProperty name="width" value="0.17143" units="cm"/>
      <inkml:brushProperty name="height" value="0.17143" units="cm"/>
      <inkml:brushProperty name="color" value="#E71224"/>
    </inkml:brush>
  </inkml:definitions>
  <inkml:trace contextRef="#ctx0" brushRef="#br0">952 139 8573,'9'-17'0,"-3"-1"-297,-4 1 422,-2 0 1087,0-1-154,0 1-56,-8 0-137,6 7-297,-5 2-133,7 8-116,0 0 1,-6 2 233,0 4-269,0 4 0,6 7-73,0 0 0,0 1-29,0-1 1,0 0-188,0 1 0,0 1-13,0 4 1,0-4 128,0 4 1,0 2-258,0-2 1,2 0 72,4-6 1,-4 7-60,4-1 0,-2 0-28,1-6 1,-3 6 97,4 0 1,-2 0 20,2-6 18,-4 1 1,7-1-78,-3 0 49,-4 1 0,8-3-29,-5-4 1,-3-1 60,4-4 0,-2-4 12,2 4-53,-5-5 291,15-1-191,-7 0 0,9-1 14,-1-5 1,0 2 60,1-8 1,-1 9-86,0-3 0,1-2 49,-1 2 1,0-5-38,0 5 1,1-6 52,-1 7 0,0-7 1,1 6 1,1-7 296,4 1-323,-4-3 0,6-2 15,-8-1 1,1 1-157,-1 0 1,0 0 147,0-1 1,-1 1-251,-5 0 0,5 5-59,-5 1-453,-3-1-60,7-5 44,-13 0-502,6 7-951,-8 2 1389,0 8 1,0 16 0,0 3-1</inkml:trace>
  <inkml:trace contextRef="#ctx0" brushRef="#br0" timeOffset="694">658 934 8573,'-10'-7'-12,"1"5"119,3-4 414,4 4 0,-6 0-59,8-4 0,-2 4 589,-4-3-322,5 3 65,-7 2-511,0 7 1,6 3-213,-4 7 1,3-5 176,-3-1 1,4 3-126,-4 9 0,4-4-65,2 4 1,-2-4-211,-3-1 1,3 5-118,-4 0 0,4 2 146,2-2 0,0-4-57,0 4 1,0-2 111,0 2 0,0-4-113,0 5 1,0-5 89,0-2 1,0 0 22,0 1 0,2-3 40,4-3 1,-3 1-4,9-7 0,-6-1 258,5-5-257,1 0 1,11 0 319,0 0 0,0-1-62,-6-5 1,3-4-144,3-7 1,-4 0-74,4-1 1,2 7-119,-2-1 0,0 3-27,-6-3 1,1-1-305,-1 7 0,0-6-153,0 7 1,-5-1 212,-1 6 0,-5 0-2393,6 0 1417,-8 0 1353,3 0 0,-14 8 0,-3 1 0</inkml:trace>
  <inkml:trace contextRef="#ctx0" brushRef="#br0" timeOffset="1452">70 1834 8573,'-10'0'490,"1"0"535,3 0-569,4 0 1,-8 0 402,4 0-194,5 0-96,-7 0-588,0 7 135,6 3 1,-5 7-210,7 0 1,0 1 27,0-1 0,5 0 21,1 1 0,0-1-117,-6 0 0,2 0 121,4 1 0,-5 5-71,5 0 1,-4 2 79,-2-2 1,0-4-266,0 4 244,8-4 0,-6-1-270,4-1 257,-5-7-37,-1 5 93,8-13-96,-6 6 291,13-8 0,-7-2-54,4-4 1,3 2 44,-3-7 0,3 5-77,2-6 0,2 6-34,4-5 1,-3 5 62,3-5 0,-2 5-55,2-6 1,2 7-88,4-7 1,2 6 65,-8-5 1,5 5-70,-5-6 0,6 9 3,-6-3 1,0-2-7,-5 2 0,-1 1-16,0 5 1,-5-6-281,-1 0-159,-7 0 0,6 6-120,-4 0-1591,-5 0 1769,7 0 0,-23-7 1,-4-3-1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9:36.499"/>
    </inkml:context>
    <inkml:brush xml:id="br0">
      <inkml:brushProperty name="width" value="0.17143" units="cm"/>
      <inkml:brushProperty name="height" value="0.17143" units="cm"/>
    </inkml:brush>
  </inkml:definitions>
  <inkml:trace contextRef="#ctx0" brushRef="#br0">0 225 8401,'0'10'2746,"0"5"-2311,0-13 0,8 7-63,4-3 0,3-2-111,2 8 0,10-7-8,8 7 1,7-6 46,10 5 0,8-5-57,3 5 1,10-5 23,2 6 0,6-1-303,-6 7 1,5 7 236,-5 3 0,0-1-317,-6 2 0,-1-2 13,-5 2 1,0 2-93,-11-8 1,2 0-63,-14-6 1,-1 0 110,-10 1 0,1-9-15,-7-3 1,-1-2 82,-11 2-655,4-5 169,-13 7-888,6-8-2553,-8 0 3099,-15 0 906,3 0 0,-20-15 0,5-4 0</inkml:trace>
  <inkml:trace contextRef="#ctx0" brushRef="#br0" timeOffset="438">969 52 8401,'0'-11'504,"0"-1"-27,0 8 1,0-5 341,0 3 16,0 4 3312,0-6-3947,-8 24 0,4-5 534,-7 12-201,-1 4-266,-5 0-420,0 15 195,-8-5 0,4 13 320,-8-4-821,0 11 307,-6 5 0,1 1-516,-1 1-550,1-9 1150,-1 5 1,0-4-611,1-4-215,7 3 707,-6-18 0,12 5-125,-8-7 0,8-1 4,-2 1 0,4-6 0,2 0 0,1-8-153,5 2 789,3-4-906,8-9 660,0-3-1037,0-7 500,8 0 0,-4-7-1335,7-5 1789,8-11 0,1-4 0,5-8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2:52.443"/>
    </inkml:context>
    <inkml:brush xml:id="br0">
      <inkml:brushProperty name="width" value="0.17143" units="cm"/>
      <inkml:brushProperty name="height" value="0.17143" units="cm"/>
      <inkml:brushProperty name="color" value="#4C78DE"/>
    </inkml:brush>
  </inkml:definitions>
  <inkml:trace contextRef="#ctx0" brushRef="#br0">294 1280 7659,'-9'8'211,"1"-6"77,8 5 2530,0-7-2515,-8 0 1,7 0-125,-7 0 1,6 6-18,-4 0-131,4 7 1,-7-3 94,3 7 1,2 1-110,-7-1 1,1 6 43,-2 0 1,-3 8-149,3-3 1,-3 5-44,-2 2 0,-2-1-59,-4 1 1,9-2 93,-3-5 1,3 3 88,-3-8 0,7 0 12,5-5 0,-3-7-25,2 1 1,0-7 137,6 7-125,0-8-2,0 3 0,2-7 28,4 0 0,-2 0-34,8 0 1,-7 0 61,7 0-26,-1 0 1,7 0 93,-1 0 1,0 0-104,1 0 0,-1 0 108,0 0 0,0 6-84,1 0 0,5 2-28,0-3 1,6-1 28,-6 8 1,0-8-1,-6 1 0,6 3-54,0-2 1,0 0-19,-6-6 1,-5 2-50,0 3 0,-7-3 15,7 4-649,-8-4 266,11-2-990,-13 0-1631,6 0 2471,-8-8 601,7 6 0,-5-13 0,6 5 0</inkml:trace>
  <inkml:trace contextRef="#ctx0" brushRef="#br0" timeOffset="689">1125 848 7456,'9'-8'1294,"-1"6"-709,-8-6 111,0 8-118,0-7-110,7 5-179,-5-6-180,6 8 476,-8 0-559,-8 8 0,5-4-147,-9 7 1,2 1 45,-1 5-79,-4-7 182,5 5 1,-2-5 13,1 7-148,-1 0 127,-5 0 1,6 1-232,-1-1 102,0 0 0,-3 1 135,4-1-264,-5 0-26,14 1 36,-13-1 148,13-8 44,-6 7-1,8-14-66,0 13 69,8-13 1,2 8 86,7-5 0,0-3-28,0 4 0,7 2 150,-1-2 1,5 1 150,-5-1-176,8-4-45,-4 13 1,2-11-125,0 8 60,0-9 15,-3 13 0,7-14 23,-4 4 1,2 1-73,-2-1 0,1 2-12,-7-3 1,0-3-220,-5 4-413,-1-4-583,0-2 378,1 0 379,-9 8-951,-1-6 519,-8 5 894,0-14 0,0-11 0,0-9 0</inkml:trace>
  <inkml:trace contextRef="#ctx0" brushRef="#br0" timeOffset="1493">2387 156 7289,'0'-17'-1296,"0"7"1296,0 2 0,0 1 0,8 5 0,-6-14 9,5 15 0,-7-9 143,0 4 1,0 2 306,0-7-253,0 7 155,0-11 1,0 11 203,0-8 349,0 8-487,0-3 1,-2 1 466,-3 0-507,3 0 0,-12 8-100,8 4 1,-5-2-206,5 7 1,-7 1 124,1 5 1,2 1-108,-1-1 1,-1 0 62,-5 0 1,0 3-227,0 3 1,-1-4 35,1 4 0,0 2-297,-1-2 1,1 6-158,0-6 1,0 6 263,-1-6 0,1 0 11,0-6 0,1 0 119,5 1 1,1-3-14,4-3-12,4 3 1,-5-11 128,7 7 1,2-7-31,3 2 1,-1-4 18,8-2 0,-1 0-26,7 0 0,-1 0 3,0 0 1,1 0 84,-1 0 0,2 0-94,4 0 0,2 0 110,4 0 0,4 0-91,-5 0 0,11 0 25,1 0 1,0 0-65,-5 0 1,0 2-123,-1 4 0,1-5 153,-1 5 0,-5 2-21,0-2 1,-2 5-114,2-5 0,-4 2 49,-8-3 1,-5-3 66,-1 4 0,-5-4-75,5-2-1065,-7 0 200,4 0 743,-8 0 1,-8-8 0,-1-1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2:59.101"/>
    </inkml:context>
    <inkml:brush xml:id="br0">
      <inkml:brushProperty name="width" value="0.17143" units="cm"/>
      <inkml:brushProperty name="height" value="0.17143" units="cm"/>
      <inkml:brushProperty name="color" value="#E71224"/>
    </inkml:brush>
  </inkml:definitions>
  <inkml:trace contextRef="#ctx0" brushRef="#br0">242 260 8006,'-17'0'150,"0"0"75,7 0 131,3 0-1,-1 0-341,-2 0 401,1 0-318,-7 0-53,7 0 0,-3 0 141,1 0 1,5 6-102,-6 0 1,7-1-61,-7-5 0,6 6 76,-5 0 0,5 5-111,-6-5 0,9 8-7,-3-3 1,-2 5-116,2 1 0,-1 2 111,1 4 0,4-4-95,-4 4 1,4-3-10,2-3 131,0 0 0,0 6-28,0 0 0,0 0-6,0-5 30,0-1-16,0-7-44,0 13 60,0-12 0,6 14-1,0-8 1,0 1-4,-6-1 1,5 6-2,1 0 0,0 0-1,-6-6 0,6 6-2,-1 1 1,1-1-2,-6-6 27,8 0-22,-6 0 0,7 1-4,-3-1 26,-4 0-19,13 1 0,-13-7 1,4 1 1,4-3-2,1 3 1,-1 1 79,1-7-76,-7 8 1,12-13 19,-7 15-19,9-7 1,-1 3-11,0-1 0,0-5 14,1 6 0,-1-6-286,0 5 275,1-7 1,-1 6-1,0-5 0,0-1-6,1 8-17,-1-9-247,0 5 122,1 0 0,-1-6 157,0 4 0,6 1-60,0-1 1,0 0-17,-5-6 0,-1 0-63,0 0-154,8 0 0,0 0 125,4 0 0,-10-2 275,-7-4-51,-1 4 0,7-11 22,-1 7 59,0-8-177,0 5 0,-5-3-5,0 1 3,-1 7 31,-1-11 95,5 5-94,-5-7 0,1-1 124,1 1-62,-1 0-65,-1 0 0,3-1-33,-7 1 149,8 0-111,-13-1 1,13-5 3,-8 0 0,1-2 8,-1 2-7,-4 4-6,6-6 12,-8 0 1,5 4 220,1-8-222,0 8 1,-6-6 7,0 4 40,0 4-45,0-14 0,6 14-45,0-4 56,-1 4-2,-5-6 0,0 5-203,0-3 198,0 4 3,0 2 72,0 0-83,0-1 1,0 1-1,0 0 242,0-1-120,0 1 1,-5 0-103,-1 0 24,-8-1-21,12 9 1,-11-7 65,7 5-202,-7-5 151,11-1 0,-12 0-146,9-1-2,-9 1 113,5 0 1,-9 2-34,1 3-2,7-3 269,-5 13-249,13-14 1,-13 14 74,3-3 13,-3-5-65,-3 0 4,1 1 1,6-1 10,-1 4 41,1-3-132,1-1 19,-5 3 65,5-1 1,-2 6-219,1-4 196,7-3 0,-11 7-155,3-4 61,5 4 1,-9 0 61,5-4 31,-5 4-20,7-5 0,-7 7-25,5 0 167,-5 0-140,7 0 1,-7 0 91,5 0-87,3 0 0,-7 5 31,3 1 1,-3 6 13,-2-7 1,5 7-205,1-6 172,-1 7 1,-5-9-50,-1 8-13,1-1 43,0 6-48,0 1 0,-1-3-296,1-3 310,0 3-617,-1-5 411,1 7 0,6 0-162,-1 0 417,1 1 0,-7 7 0,1 2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3:00.552"/>
    </inkml:context>
    <inkml:brush xml:id="br0">
      <inkml:brushProperty name="width" value="0.17143" units="cm"/>
      <inkml:brushProperty name="height" value="0.17143" units="cm"/>
      <inkml:brushProperty name="color" value="#E71224"/>
    </inkml:brush>
  </inkml:definitions>
  <inkml:trace contextRef="#ctx0" brushRef="#br0">346 35 8063,'-17'5'-170,"0"1"0,5 0 158,1-6 0,5 0 374,-6 0-48,1 0-9,-6 8-183,-1-6 15,1 5 0,6-1 136,-1 0-331,8 0 208,-11 1 0,11 1-182,-8 3 144,1 5 1,-1-7-54,1 9 0,5-1-165,-5 0 0,5 1 101,-6-1 0,6 0-123,-5 1 0,5 5 166,-5 0 0,7 2-16,-2-2 0,-2-4 30,3 4 0,-3 4-4,2 2-15,4-4-37,-5 0 39,7 0 0,0-6-143,0 4 139,0-4 1,0-2-150,0 1 135,0-1 0,0 0-31,0 1 1,5-1-17,1 0 1,6 0 1,-7 1 1,7-1-3,-6 0 1,7-1 22,-1-5-88,-5 5 87,9-7 1,-7 7-10,9-5 5,-1 4 0,0-7 41,0 4-41,1 3-4,-1-5 20,0-1 0,3 5 10,3-9-21,-4 9 7,6-12 1,-8 11 2,0-7 0,6 6-4,1-7-163,-1 9 75,-6-12 1,2 7 64,4-3 4,-4-4 1,6 6 1,-7-8 1,5 0-9,0 0-26,0 0 200,2 0-78,-6 0 0,12 0-93,-8 0-229,8 0 128,-12 0 0,11-2 124,-6-4-401,6 4 219,-11-13 1,8 11 179,-4-8-63,-3 1-9,5-6 0,-14 5 306,1 0-97,-1 1 138,7-6-293,-1-1 1,-6 1 76,1 0 77,-8-1-95,11 1 1,-13-2-3,4-4 0,-2 4-81,1-4 78,-3-4-178,6 8 162,-8-14-17,0 14-145,8-6 138,-6 0 1,5 4-29,-7-8 231,0 8-101,0-4 1,-2 7-92,-3 1 165,3 0 26,-6-8 15,0 6-7,6-6-149,-13 7 0,7 1 127,-3 0-117,-5-1 11,15 1 1,-15 6 81,5-1-56,-5 1 0,7-7 46,-7 9-85,7-7 0,-9 9-232,1-5 263,7-3-43,-13 5 0,18-1-119,-13-1 134,5 8-20,-4-11 0,-1 11-109,1-8 17,0 9 1,-1-7 74,1 4 1,0 2 12,0-7-16,-1 7 154,1-11-84,0 13 0,1-8-53,5 4 171,-5 4-172,7-5 0,-9 1 48,1 0-122,8 0-24,-7 6 1,9-2-266,-5-3 159,-3 3 198,13-6-498,-14 8 1,12 0 9,-7 0 201,7 0-962,-11 0 745,13 0 1,-8 0 467,4 0 0,5 0 0,-7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02:42:48.915"/>
    </inkml:context>
    <inkml:brush xml:id="br0">
      <inkml:brushProperty name="width" value="0.05" units="cm"/>
      <inkml:brushProperty name="height" value="0.05" units="cm"/>
      <inkml:brushProperty name="color" value="#00A0D7"/>
    </inkml:brush>
  </inkml:definitions>
  <inkml:trace contextRef="#ctx0" brushRef="#br0">264 1 24575,'0'0'0,"0"0"0,0 0 0,0 0 0,0 0 0,-6 6 0,-9 6 0,-42 40 0,39-34 0,-47 53 0,55-58 0,1 0 0,0 1 0,0-1 0,-5 17 0,5-10 0,2 1 0,0 0 0,-3 26 0,-5 67 0,13-84 0,1 0 0,1 0 0,2 0 0,1 0 0,10 45 0,-7-49 0,16 37 0,-18-53 0,1-1 0,0 0 0,0 0 0,1 0 0,0-1 0,1 0 0,7 8 0,-13-15 0,51 46 0,-47-43 0,0 0 0,1-1 0,-1 0 0,1 0 0,0 0 0,0 0 0,0-1 0,11 3 0,-11-5 0,-1 1 0,1-1 0,0 0 0,-1-1 0,1 1 0,0-1 0,9-3 0,39-15 0,-41 13 0,14-4 0,45-25 0,-63 30 0,-1-1 0,0 1 0,0-2 0,0 1 0,-1-1 0,0-1 0,0 1 0,9-15 0,-6 5 0,0 1 0,-2-1 0,0-1 0,-1 0 0,-1 0 0,0 0 0,-2 0 0,0-1 0,-1 0 0,-1 0 0,-1 0 0,0 0 0,-1 0 0,-2 0 0,0 0 0,0 0 0,-10-30 0,5 28 0,-1 0 0,-1 0 0,-1 1 0,-14-23 0,5 17 0,0 0 0,-30-30 0,48 55-35,-7-8-231,0 1 0,0-2 0,1 1 0,-7-13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2:52.443"/>
    </inkml:context>
    <inkml:brush xml:id="br0">
      <inkml:brushProperty name="width" value="0.17143" units="cm"/>
      <inkml:brushProperty name="height" value="0.17143" units="cm"/>
      <inkml:brushProperty name="color" value="#4C78DE"/>
    </inkml:brush>
  </inkml:definitions>
  <inkml:trace contextRef="#ctx0" brushRef="#br0">294 1280 7659,'-9'8'211,"1"-6"77,8 5 2530,0-7-2515,-8 0 1,7 0-125,-7 0 1,6 6-18,-4 0-131,4 7 1,-7-3 94,3 7 1,2 1-110,-7-1 1,1 6 43,-2 0 1,-3 8-149,3-3 1,-3 5-44,-2 2 0,-2-1-59,-4 1 1,9-2 93,-3-5 1,3 3 88,-3-8 0,7 0 12,5-5 0,-3-7-25,2 1 1,0-7 137,6 7-125,0-8-2,0 3 0,2-7 28,4 0 0,-2 0-34,8 0 1,-7 0 61,7 0-26,-1 0 1,7 0 93,-1 0 1,0 0-104,1 0 0,-1 0 108,0 0 0,0 6-84,1 0 0,5 2-28,0-3 1,6-1 28,-6 8 1,0-8-1,-6 1 0,6 3-54,0-2 1,0 0-19,-6-6 1,-5 2-50,0 3 0,-7-3 15,7 4-649,-8-4 266,11-2-990,-13 0-1631,6 0 2471,-8-8 601,7 6 0,-5-13 0,6 5 0</inkml:trace>
  <inkml:trace contextRef="#ctx0" brushRef="#br0" timeOffset="689">1125 848 7456,'9'-8'1294,"-1"6"-709,-8-6 111,0 8-118,0-7-110,7 5-179,-5-6-180,6 8 476,-8 0-559,-8 8 0,5-4-147,-9 7 1,2 1 45,-1 5-79,-4-7 182,5 5 1,-2-5 13,1 7-148,-1 0 127,-5 0 1,6 1-232,-1-1 102,0 0 0,-3 1 135,4-1-264,-5 0-26,14 1 36,-13-1 148,13-8 44,-6 7-1,8-14-66,0 13 69,8-13 1,2 8 86,7-5 0,0-3-28,0 4 0,7 2 150,-1-2 1,5 1 150,-5-1-176,8-4-45,-4 13 1,2-11-125,0 8 60,0-9 15,-3 13 0,7-14 23,-4 4 1,2 1-73,-2-1 0,1 2-12,-7-3 1,0-3-220,-5 4-413,-1-4-583,0-2 378,1 0 379,-9 8-951,-1-6 519,-8 5 894,0-14 0,0-11 0,0-9 0</inkml:trace>
  <inkml:trace contextRef="#ctx0" brushRef="#br0" timeOffset="1493">2387 156 7289,'0'-17'-1296,"0"7"1296,0 2 0,0 1 0,8 5 0,-6-14 9,5 15 0,-7-9 143,0 4 1,0 2 306,0-7-253,0 7 155,0-11 1,0 11 203,0-8 349,0 8-487,0-3 1,-2 1 466,-3 0-507,3 0 0,-12 8-100,8 4 1,-5-2-206,5 7 1,-7 1 124,1 5 1,2 1-108,-1-1 1,-1 0 62,-5 0 1,0 3-227,0 3 1,-1-4 35,1 4 0,0 2-297,-1-2 1,1 6-158,0-6 1,0 6 263,-1-6 0,1 0 11,0-6 0,1 0 119,5 1 1,1-3-14,4-3-12,4 3 1,-5-11 128,7 7 1,2-7-31,3 2 1,-1-4 18,8-2 0,-1 0-26,7 0 0,-1 0 3,0 0 1,1 0 84,-1 0 0,2 0-94,4 0 0,2 0 110,4 0 0,4 0-91,-5 0 0,11 0 25,1 0 1,0 0-65,-5 0 1,0 2-123,-1 4 0,1-5 153,-1 5 0,-5 2-21,0-2 1,-2 5-114,2-5 0,-4 2 49,-8-3 1,-5-3 66,-1 4 0,-5-4-75,5-2-1065,-7 0 200,4 0 743,-8 0 1,-8-8 0,-1-1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2:59.101"/>
    </inkml:context>
    <inkml:brush xml:id="br0">
      <inkml:brushProperty name="width" value="0.17143" units="cm"/>
      <inkml:brushProperty name="height" value="0.17143" units="cm"/>
      <inkml:brushProperty name="color" value="#E71224"/>
    </inkml:brush>
  </inkml:definitions>
  <inkml:trace contextRef="#ctx0" brushRef="#br0">242 260 8006,'-17'0'150,"0"0"75,7 0 131,3 0-1,-1 0-341,-2 0 401,1 0-318,-7 0-53,7 0 0,-3 0 141,1 0 1,5 6-102,-6 0 1,7-1-61,-7-5 0,6 6 76,-5 0 0,5 5-111,-6-5 0,9 8-7,-3-3 1,-2 5-116,2 1 0,-1 2 111,1 4 0,4-4-95,-4 4 1,4-3-10,2-3 131,0 0 0,0 6-28,0 0 0,0 0-6,0-5 30,0-1-16,0-7-44,0 13 60,0-12 0,6 14-1,0-8 1,0 1-4,-6-1 1,5 6-2,1 0 0,0 0-1,-6-6 0,6 6-2,-1 1 1,1-1-2,-6-6 27,8 0-22,-6 0 0,7 1-4,-3-1 26,-4 0-19,13 1 0,-13-7 1,4 1 1,4-3-2,1 3 1,-1 1 79,1-7-76,-7 8 1,12-13 19,-7 15-19,9-7 1,-1 3-11,0-1 0,0-5 14,1 6 0,-1-6-286,0 5 275,1-7 1,-1 6-1,0-5 0,0-1-6,1 8-17,-1-9-247,0 5 122,1 0 0,-1-6 157,0 4 0,6 1-60,0-1 1,0 0-17,-5-6 0,-1 0-63,0 0-154,8 0 0,0 0 125,4 0 0,-10-2 275,-7-4-51,-1 4 0,7-11 22,-1 7 59,0-8-177,0 5 0,-5-3-5,0 1 3,-1 7 31,-1-11 95,5 5-94,-5-7 0,1-1 124,1 1-62,-1 0-65,-1 0 0,3-1-33,-7 1 149,8 0-111,-13-1 1,13-5 3,-8 0 0,1-2 8,-1 2-7,-4 4-6,6-6 12,-8 0 1,5 4 220,1-8-222,0 8 1,-6-6 7,0 4 40,0 4-45,0-14 0,6 14-45,0-4 56,-1 4-2,-5-6 0,0 5-203,0-3 198,0 4 3,0 2 72,0 0-83,0-1 1,0 1-1,0 0 242,0-1-120,0 1 1,-5 0-103,-1 0 24,-8-1-21,12 9 1,-11-7 65,7 5-202,-7-5 151,11-1 0,-12 0-146,9-1-2,-9 1 113,5 0 1,-9 2-34,1 3-2,7-3 269,-5 13-249,13-14 1,-13 14 74,3-3 13,-3-5-65,-3 0 4,1 1 1,6-1 10,-1 4 41,1-3-132,1-1 19,-5 3 65,5-1 1,-2 6-219,1-4 196,7-3 0,-11 7-155,3-4 61,5 4 1,-9 0 61,5-4 31,-5 4-20,7-5 0,-7 7-25,5 0 167,-5 0-140,7 0 1,-7 0 91,5 0-87,3 0 0,-7 5 31,3 1 1,-3 6 13,-2-7 1,5 7-205,1-6 172,-1 7 1,-5-9-50,-1 8-13,1-1 43,0 6-48,0 1 0,-1-3-296,1-3 310,0 3-617,-1-5 411,1 7 0,6 0-162,-1 0 417,1 1 0,-7 7 0,1 2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3:00.552"/>
    </inkml:context>
    <inkml:brush xml:id="br0">
      <inkml:brushProperty name="width" value="0.17143" units="cm"/>
      <inkml:brushProperty name="height" value="0.17143" units="cm"/>
      <inkml:brushProperty name="color" value="#E71224"/>
    </inkml:brush>
  </inkml:definitions>
  <inkml:trace contextRef="#ctx0" brushRef="#br0">346 35 8063,'-17'5'-170,"0"1"0,5 0 158,1-6 0,5 0 374,-6 0-48,1 0-9,-6 8-183,-1-6 15,1 5 0,6-1 136,-1 0-331,8 0 208,-11 1 0,11 1-182,-8 3 144,1 5 1,-1-7-54,1 9 0,5-1-165,-5 0 0,5 1 101,-6-1 0,6 0-123,-5 1 0,5 5 166,-5 0 0,7 2-16,-2-2 0,-2-4 30,3 4 0,-3 4-4,2 2-15,4-4-37,-5 0 39,7 0 0,0-6-143,0 4 139,0-4 1,0-2-150,0 1 135,0-1 0,0 0-31,0 1 1,5-1-17,1 0 1,6 0 1,-7 1 1,7-1-3,-6 0 1,7-1 22,-1-5-88,-5 5 87,9-7 1,-7 7-10,9-5 5,-1 4 0,0-7 41,0 4-41,1 3-4,-1-5 20,0-1 0,3 5 10,3-9-21,-4 9 7,6-12 1,-8 11 2,0-7 0,6 6-4,1-7-163,-1 9 75,-6-12 1,2 7 64,4-3 4,-4-4 1,6 6 1,-7-8 1,5 0-9,0 0-26,0 0 200,2 0-78,-6 0 0,12 0-93,-8 0-229,8 0 128,-12 0 0,11-2 124,-6-4-401,6 4 219,-11-13 1,8 11 179,-4-8-63,-3 1-9,5-6 0,-14 5 306,1 0-97,-1 1 138,7-6-293,-1-1 1,-6 1 76,1 0 77,-8-1-95,11 1 1,-13-2-3,4-4 0,-2 4-81,1-4 78,-3-4-178,6 8 162,-8-14-17,0 14-145,8-6 138,-6 0 1,5 4-29,-7-8 231,0 8-101,0-4 1,-2 7-92,-3 1 165,3 0 26,-6-8 15,0 6-7,6-6-149,-13 7 0,7 1 127,-3 0-117,-5-1 11,15 1 1,-15 6 81,5-1-56,-5 1 0,7-7 46,-7 9-85,7-7 0,-9 9-232,1-5 263,7-3-43,-13 5 0,18-1-119,-13-1 134,5 8-20,-4-11 0,-1 11-109,1-8 17,0 9 1,-1-7 74,1 4 1,0 2 12,0-7-16,-1 7 154,1-11-84,0 13 0,1-8-53,5 4 171,-5 4-172,7-5 0,-9 1 48,1 0-122,8 0-24,-7 6 1,9-2-266,-5-3 159,-3 3 198,13-6-498,-14 8 1,12 0 9,-7 0 201,7 0-962,-11 0 745,13 0 1,-8 0 467,4 0 0,5 0 0,-7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3:13.057"/>
    </inkml:context>
    <inkml:brush xml:id="br0">
      <inkml:brushProperty name="width" value="0.17143" units="cm"/>
      <inkml:brushProperty name="height" value="0.17143" units="cm"/>
      <inkml:brushProperty name="color" value="#E71224"/>
    </inkml:brush>
  </inkml:definitions>
  <inkml:trace contextRef="#ctx0" brushRef="#br0">17 465 5738,'-9'0'2989,"2"0"-557,7 0-2274,14 0 1,-9 5-18,11 1 0,-5 1-127,0-2 0,3-1 206,-3 6-261,3-6 1,7 10 23,1-3 30,-1-4 1,-3 7-108,3-3 1,-3-4-221,3-2 217,4 4 0,-7-7-119,3 3 222,-3 4 1,-2-7-116,0 3 24,0-3 80,0-2 55,0 0-69,-7 0 143,-2 0 4,-7 0-85,0-7 0,0 4 97,0-8 1,0 0-38,0-5 0,0 0-55,0 0 1,-5-2-23,0-3 1,-6 3 29,6-3 0,-6-2-85,6 1 1,-6-4 27,6 4 0,-8-4-208,2 4 222,4 1 0,-5 5-602,6 0 382,1 0 1,0 0-1007,-1 0 630,-6 0 315,10-7-397,-5 12 348,7-18 1,0 22-59,0-14 1,0 7 49,0-8 0,0 10 325,0 1 0,7 0 0,-5 3 0,12-7 0,-5 6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3:13.956"/>
    </inkml:context>
    <inkml:brush xml:id="br0">
      <inkml:brushProperty name="width" value="0.17143" units="cm"/>
      <inkml:brushProperty name="height" value="0.17143" units="cm"/>
      <inkml:brushProperty name="color" value="#E71224"/>
    </inkml:brush>
  </inkml:definitions>
  <inkml:trace contextRef="#ctx0" brushRef="#br0">17 353 6648,'0'-9'3042,"-8"2"-2614,7 7 47,-7 0 164,8-7-109,0 5 1064,0-5-1311,8 7 1,-5 0-177,8 0 1,0 0 101,5 0 0,1 6-274,5-1 0,-3 7 32,8-1 1,-2-2-178,2 2 1,3-6 54,-3 6 1,-3-6-107,3 6 1,-7-8 160,1 3 1,-3-5-31,-2-1 244,-7 0 0,-2-7-141,-7-3 1,0-10 194,0-1 0,-2-2-27,-3 1 1,-2-3-43,-4-7 1,-3 0-93,3 0 0,2 5-104,-1 1 1,1 4-9,-2-4 0,-1 6-223,6-1 1,-5 8-105,6 3 0,0 4 173,5-4 0,-2 6-1708,-3-1 241,3 3 1726,-5 2 0,7 7 0,0 2 0</inkml:trace>
  <inkml:trace contextRef="#ctx0" brushRef="#br0" timeOffset="775">513 1202 7924,'-9'0'3630,"2"0"-2949,7 0 0,2 6-454,3-1 1,4 6-9,7-6 0,0 8-178,0-3 1,0-1 64,0 2 1,2-2-96,3 1 1,-3 3 16,4-8 0,1 8-169,-2-3 1,6-1 29,-6 2 1,0-6 9,-4 6 113,-1-7 22,0 3 0,-6-7-56,1 0 0,-8-2 51,3-3 1,-4-6 116,-2-11 1,-6 3 48,1-8 0,-6 0-75,6-5 0,-6-5-18,6 0 0,-2-1-25,1 6 1,5-2-180,-5-3 0,-1 5 121,2 0 0,-2 2-489,1 8 0,5-4 73,-5 4 0,4 1-102,2 5 1,0 0-133,0 0 1,0 0-397,0 0 1,0 0 1026,0 0 0,-7 7 0,-2 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3:24.997"/>
    </inkml:context>
    <inkml:brush xml:id="br0">
      <inkml:brushProperty name="width" value="0.17143" units="cm"/>
      <inkml:brushProperty name="height" value="0.17143" units="cm"/>
    </inkml:brush>
  </inkml:definitions>
  <inkml:trace contextRef="#ctx0" brushRef="#br0">753 17 8181,'0'-9'723,"0"2"628,0 7-1004,0 14-132,0-3 0,0 12 194,0-7-221,0 7 0,0-3-30,0 6 3,0 1 0,0 10 76,0 1 1,2 12-1,3-2 0,-1 5-333,7 0 0,-6 4 109,6 7 0,-1 2-154,6 4 1,0-10 83,0 4 1,-1-12-84,-5-4 1,3-2 8,-8-8 0,2-1 111,-2-5 0,-3-7-301,4-4 1,-5-3-62,-1-2-451,0 0 580,0-7 1,0-4-1567,0-10 1254,0-4 0,0-7-170,0 0 735,0 0 0,7 0 0,2 0 0</inkml:trace>
  <inkml:trace contextRef="#ctx0" brushRef="#br0" timeOffset="615">0 738 7864,'9'0'1489,"-2"0"-745,0 0-207,-5 0 51,12 0-55,-12 0-213,12 0-102,-5 0-46,7 0 1,-5 0 172,0 0-182,-1 0 0,8 0-59,4 0-38,-5-7 0,14 5 287,-5-4-409,5 5 58,1 1 0,1-6 89,5 1 0,-1-2-149,11 1 0,-9-2 108,9-8 0,2 0 29,4 0 0,4-2-422,-4-4 185,6 5 51,-10-14 1,11 14-87,-8-5-406,8 4 503,-12 2 1,7 0-118,-8 0 0,-7 6 87,-4-1 1,-3 6 45,-2-6 0,-2 7-43,-3-1-133,-4 3 85,0 2 1,-5-5 843,3 0-658,-3-1 1,-4 4-138,-3-3 26,3 3-187,-5-12 188,0 12-572,-2-5-665,-7 7 1210,0 0 1,0 7 0,0 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3:13.057"/>
    </inkml:context>
    <inkml:brush xml:id="br0">
      <inkml:brushProperty name="width" value="0.17143" units="cm"/>
      <inkml:brushProperty name="height" value="0.17143" units="cm"/>
      <inkml:brushProperty name="color" value="#E71224"/>
    </inkml:brush>
  </inkml:definitions>
  <inkml:trace contextRef="#ctx0" brushRef="#br0">17 465 5738,'-9'0'2989,"2"0"-557,7 0-2274,14 0 1,-9 5-18,11 1 0,-5 1-127,0-2 0,3-1 206,-3 6-261,3-6 1,7 10 23,1-3 30,-1-4 1,-3 7-108,3-3 1,-3-4-221,3-2 217,4 4 0,-7-7-119,3 3 222,-3 4 1,-2-7-116,0 3 24,0-3 80,0-2 55,0 0-69,-7 0 143,-2 0 4,-7 0-85,0-7 0,0 4 97,0-8 1,0 0-38,0-5 0,0 0-55,0 0 1,-5-2-23,0-3 1,-6 3 29,6-3 0,-6-2-85,6 1 1,-6-4 27,6 4 0,-8-4-208,2 4 222,4 1 0,-5 5-602,6 0 382,1 0 1,0 0-1007,-1 0 630,-6 0 315,10-7-397,-5 12 348,7-18 1,0 22-59,0-14 1,0 7 49,0-8 0,0 10 325,0 1 0,7 0 0,-5 3 0,12-7 0,-5 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3:13.956"/>
    </inkml:context>
    <inkml:brush xml:id="br0">
      <inkml:brushProperty name="width" value="0.17143" units="cm"/>
      <inkml:brushProperty name="height" value="0.17143" units="cm"/>
      <inkml:brushProperty name="color" value="#E71224"/>
    </inkml:brush>
  </inkml:definitions>
  <inkml:trace contextRef="#ctx0" brushRef="#br0">17 353 6648,'0'-9'3042,"-8"2"-2614,7 7 47,-7 0 164,8-7-109,0 5 1064,0-5-1311,8 7 1,-5 0-177,8 0 1,0 0 101,5 0 0,1 6-274,5-1 0,-3 7 32,8-1 1,-2-2-178,2 2 1,3-6 54,-3 6 1,-3-6-107,3 6 1,-7-8 160,1 3 1,-3-5-31,-2-1 244,-7 0 0,-2-7-141,-7-3 1,0-10 194,0-1 0,-2-2-27,-3 1 1,-2-3-43,-4-7 1,-3 0-93,3 0 0,2 5-104,-1 1 1,1 4-9,-2-4 0,-1 6-223,6-1 1,-5 8-105,6 3 0,0 4 173,5-4 0,-2 6-1708,-3-1 241,3 3 1726,-5 2 0,7 7 0,0 2 0</inkml:trace>
  <inkml:trace contextRef="#ctx0" brushRef="#br0" timeOffset="775">513 1202 7924,'-9'0'3630,"2"0"-2949,7 0 0,2 6-454,3-1 1,4 6-9,7-6 0,0 8-178,0-3 1,0-1 64,0 2 1,2-2-96,3 1 1,-3 3 16,4-8 0,1 8-169,-2-3 1,6-1 29,-6 2 1,0-6 9,-4 6 113,-1-7 22,0 3 0,-6-7-56,1 0 0,-8-2 51,3-3 1,-4-6 116,-2-11 1,-6 3 48,1-8 0,-6 0-75,6-5 0,-6-5-18,6 0 0,-2-1-25,1 6 1,5-2-180,-5-3 0,-1 5 121,2 0 0,-2 2-489,1 8 0,5-4 73,-5 4 0,4 1-102,2 5 1,0 0-133,0 0 1,0 0-397,0 0 1,0 0 1026,0 0 0,-7 7 0,-2 2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3:24.997"/>
    </inkml:context>
    <inkml:brush xml:id="br0">
      <inkml:brushProperty name="width" value="0.17143" units="cm"/>
      <inkml:brushProperty name="height" value="0.17143" units="cm"/>
    </inkml:brush>
  </inkml:definitions>
  <inkml:trace contextRef="#ctx0" brushRef="#br0">753 17 8181,'0'-9'723,"0"2"628,0 7-1004,0 14-132,0-3 0,0 12 194,0-7-221,0 7 0,0-3-30,0 6 3,0 1 0,0 10 76,0 1 1,2 12-1,3-2 0,-1 5-333,7 0 0,-6 4 109,6 7 0,-1 2-154,6 4 1,0-10 83,0 4 1,-1-12-84,-5-4 1,3-2 8,-8-8 0,2-1 111,-2-5 0,-3-7-301,4-4 1,-5-3-62,-1-2-451,0 0 580,0-7 1,0-4-1567,0-10 1254,0-4 0,0-7-170,0 0 735,0 0 0,7 0 0,2 0 0</inkml:trace>
  <inkml:trace contextRef="#ctx0" brushRef="#br0" timeOffset="615">0 738 7864,'9'0'1489,"-2"0"-745,0 0-207,-5 0 51,12 0-55,-12 0-213,12 0-102,-5 0-46,7 0 1,-5 0 172,0 0-182,-1 0 0,8 0-59,4 0-38,-5-7 0,14 5 287,-5-4-409,5 5 58,1 1 0,1-6 89,5 1 0,-1-2-149,11 1 0,-9-2 108,9-8 0,2 0 29,4 0 0,4-2-422,-4-4 185,6 5 51,-10-14 1,11 14-87,-8-5-406,8 4 503,-12 2 1,7 0-118,-8 0 0,-7 6 87,-4-1 1,-3 6 45,-2-6 0,-2 7-43,-3-1-133,-4 3 85,0 2 1,-5-5 843,3 0-658,-3-1 1,-4 4-138,-3-3 26,3 3-187,-5-12 188,0 12-572,-2-5-665,-7 7 1210,0 0 1,0 7 0,0 2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10.545"/>
    </inkml:context>
    <inkml:brush xml:id="br0">
      <inkml:brushProperty name="width" value="0.17143" units="cm"/>
      <inkml:brushProperty name="height" value="0.17143" units="cm"/>
      <inkml:brushProperty name="color" value="#E71224"/>
    </inkml:brush>
  </inkml:definitions>
  <inkml:trace contextRef="#ctx0" brushRef="#br0">52 0 7000,'-10'0'2497,"3"0"-1787,-1 0-68,6 0 552,-5 0-998,-1 0-133,6 0 476,-6 0-664,8 8 1,0-4 63,0 7 68,0 1 1,0 5-192,0 0 204,0 1-44,8-1 1,-6 2-7,4 4 0,1-4 12,-1 4 0,2 2-6,-3-2 0,-3 0 11,4-5 0,2-1-8,-2 0 0,-1 1 3,-5-1 12,0 0-4,8 1 13,-6-1-7,6 0 1,-6-5 12,3-1-12,-3 1 4,6-3 3,0 7-2,-6-14-24,5 5-2,1-7 0,2 0 0,7 0-3,0 0 1,-5 0 170,-1 0-152,1 0 133,5-7 0,4-3-121,-4-7 1,10-1 301,-9 1-136,3 0 0,-4 0-299,0-1 175,1 1 6,7 0 1,-6-1-234,4 1-6,-4 0 221,-2-8 1,1 6-380,-1-4 195,0 11 1,-1-3-648,-5 3 206,5-3-116,-7 5-358,1-5 498,-3 13-786,-7 2 972,0 9 0,-1 3 381,-5-1 0,-4 9 0,-7 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02:42:50.931"/>
    </inkml:context>
    <inkml:brush xml:id="br0">
      <inkml:brushProperty name="width" value="0.05" units="cm"/>
      <inkml:brushProperty name="height" value="0.05" units="cm"/>
      <inkml:brushProperty name="color" value="#00A0D7"/>
    </inkml:brush>
  </inkml:definitions>
  <inkml:trace contextRef="#ctx0" brushRef="#br0">301 0 24575,'-1'0'0,"0"1"0,-1-1 0,1 0 0,0 1 0,-1-1 0,1 1 0,0 0 0,-2 1 0,-54 28 0,39-21 0,0 1 0,-22 15 0,29-16 0,0 1 0,0 0 0,1 0 0,0 1 0,1 0 0,0 1 0,-10 20 0,9-14 0,2 0 0,0 1 0,1 0 0,-8 36 0,9-20 0,-5 71 0,12 32 0,0-123 0,1 0 0,1 0 0,0 0 0,1 0 0,0-1 0,2 0 0,7 18 0,0-8 0,1 0 0,1-1 0,19 23 0,-27-37 0,1 0 0,0-1 0,1-1 0,0 1 0,0-1 0,12 6 0,-2-2 0,-1-2 0,31 11 0,-38-17 0,-1 0 0,1-1 0,0 0 0,0-1 0,-1 0 0,1-1 0,0 0 0,0 0 0,16-4 0,-4-1 0,-1 0 0,-1-1 0,33-15 0,-44 17 0,0-1 0,0 0 0,0-1 0,-1-1 0,1 1 0,-2-1 0,1-1 0,-1 1 0,0-1 0,-1-1 0,1 0 0,-2 0 0,1 0 0,-1-1 0,-1 0 0,5-11 0,-4 7 0,-1 0 0,-1-1 0,0 0 0,-1 0 0,-1 0 0,0 0 0,-1-1 0,0 1 0,-1 0 0,-1-1 0,-1 1 0,-5-26 0,-1 11 0,-1 1 0,-2 0 0,0 1 0,-2 0 0,-23-36 0,25 47 13,-1 1 0,-1 0-1,0 0 1,-1 2 0,-1-1 0,-22-16-1,-105-63-766,109 74 54,21 12-6126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11.338"/>
    </inkml:context>
    <inkml:brush xml:id="br0">
      <inkml:brushProperty name="width" value="0.17143" units="cm"/>
      <inkml:brushProperty name="height" value="0.17143" units="cm"/>
      <inkml:brushProperty name="color" value="#E71224"/>
    </inkml:brush>
  </inkml:definitions>
  <inkml:trace contextRef="#ctx0" brushRef="#br0">122 52 6510,'0'-17'2407,"0"7"-1776,0 2-253,0 1-112,0 5 1988,0-6-2450,0 24 189,0-13 0,0 20 82,0-11 1,-6 3-203,0 3 310,0-1-501,6 8 223,-7-6 31,5 6 0,-8-6-249,5 4 161,3-3 0,-12 12-116,8-3 1,-5 2 161,5-2 0,-5 1 133,5-7-66,0 8 1,0-12-59,0 4 221,1-3-155,5-3 0,0-5 14,0-1 1,2-7 23,3 2 0,5-4 184,7-2 38,1 0-216,-1 0 0,2-6 230,4 0-215,4-7 0,6 3-75,-4-7 72,3-1 0,-5 1 29,8 0-4,-1 0-24,1-1 0,-2 7 27,-5-1-260,5 1 223,-14-7 0,12 7-271,-8-1-55,0 8 297,-6-11 0,-5 13-1013,-1-4 428,-7 4 267,4 2-2030,-8 0 2361,0 8 0,-8 2 0,-1 7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12.213"/>
    </inkml:context>
    <inkml:brush xml:id="br0">
      <inkml:brushProperty name="width" value="0.17143" units="cm"/>
      <inkml:brushProperty name="height" value="0.17143" units="cm"/>
      <inkml:brushProperty name="color" value="#E71224"/>
    </inkml:brush>
  </inkml:definitions>
  <inkml:trace contextRef="#ctx0" brushRef="#br0">1 52 7841,'0'-17'-292,"0"8"1,2 1 1455,3 8-364,-3-8-56,6 6-370,-8-5 1101,0 7-1254,0 15 0,0-4-342,0 13 0,-6-5 116,0-2 0,1 0-172,5 1 0,0-1 20,0 0 1,0 1 48,0-1 0,0 0-26,0 0 0,0 1 80,0-1 1,0 0-24,0 1 0,0-1 60,0 0 0,0 0-21,0 1 1,0-1 12,0 0 0,0-5 0,0-1 0,0-5-35,0 6 85,0-8 16,0 3 82,7-7 0,3 0-28,7 0 1,1-7-78,-1-5 1,0 2 43,0-1 1,6-1-28,1-5 0,6 0-98,-1-1 1,4 1 60,1 0 0,1 0-11,0-1 0,-3 7-102,-3-1 1,2 1 108,-8-7 0,2 3-118,-2 4 1,-10-3 89,5 8 1,-5-7-286,4 1 1,-7 3 86,-4-3 0,1 6-369,-1-5-251,0 7-469,-6-4 1321,0 8 0,0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22.656"/>
    </inkml:context>
    <inkml:brush xml:id="br0">
      <inkml:brushProperty name="width" value="0.17143" units="cm"/>
      <inkml:brushProperty name="height" value="0.17143" units="cm"/>
      <inkml:brushProperty name="color" value="#4C78DE"/>
    </inkml:brush>
  </inkml:definitions>
  <inkml:trace contextRef="#ctx0" brushRef="#br0">346 52 8139,'0'10'-977,"-8"-2"0,1-6 977,-5 3 0,-3-3 1207,3 4-288,-3-4-716,5 6 1,-5-6 0,3 3-26,-3-3 0,-2 4-250,0 0 158,-1 7 1,1-9-109,0 8 0,5-7 40,1 7 1,1-6 11,-2 5 0,-1-5 12,7 6 1,-5-1-23,5 6 0,-6 1-104,7-1 0,-1 2 108,6 4 0,-6-2-140,0 8 1,1-8 126,5 2 0,-6 2-137,0-2 1,0 6 123,6-6 1,0 0-62,0-5 0,0-1 21,0 0 0,0 1-5,0-1 1,0 0 35,0 0 0,6 1-16,0-1 1,1-2 51,-1-3 1,-4 3-43,4-3 0,2 3-44,-3 2 0,7 1 77,-6-1 0,1-5 1,-1-1 0,-4 1 41,4 5 0,2 0 10,-3 0 1,3-1-17,-2-5 0,-2 5 11,7-5 0,-5 5 92,5 1 0,-5-6-66,6 1-31,-1 0 0,7 5 7,-1 0 1,0-5-79,0-1 0,6-7 84,0 2 1,1 1-9,-7-1 0,2 6 7,4-6 0,-4 5-27,4-5 0,2 2 52,-2-3 0,0-3-47,-5 4 1,5 2-32,0-3 0,6 1 83,-6-6 0,2 0-1,-2 0 0,-2 0-97,8 0 1,-2 0-15,1 0 0,-1 0 63,-4 0 0,-1-6-1,6 1 1,-6-1-61,1 6 0,2 0 48,-2 0 0,0-2 19,-6-4 1,0 4-31,1-3 0,-1-3-50,0 2 0,-5-7 11,-1 1 1,7 2-6,5-1 1,-6-1-79,-6-5 1,1 0 64,5 0 1,-1-1-29,-5 1 1,3 0 45,-9-1 0,1-5-15,-6 0 0,6-2-7,0 2 1,-1 2-3,-5-8 1,0 6 32,0-6 0,0 6 9,0-6 1,0 6 30,0-5 1,-5 5-43,-1-6 1,-2 8 20,2-2 0,3 1-21,-9-1 0,8 2-121,-2-8 1,-1 8 118,1-2 1,-6-2-4,7 2 0,-9 0 54,3 6 1,1 0 10,-1-1 1,5 1 57,-6 0 0,3-1-66,-3 1 0,-3 6 23,3-1 1,3 2-33,-3-1 0,6-5-99,-5 5 0,1 1 99,-1-1 1,-5 5-129,5-5 1,1 5 60,-1-6 0,1 6 24,-2-5 0,-3 7-21,4-2 1,-5-1 3,-1 1 1,5 0 14,1 6 0,-1-6-7,-5 1 1,6-1 65,-1 6 1,0 0-54,-5 0 1,0 0-23,0 0 0,-1 0 22,1 0 1,0-6 0,-1 0 0,1 1 43,0 5 0,0 0 4,-1 0 0,1 0 82,0 0 0,-1 0-106,1 0 0,6 0-49,-1 0 0,0 0 52,-5 0 1,0 0-273,0 0 1,5 0 3,1 0 0,-1 5-13,-5 1 1,-1 6 37,1-7 1,6 7 82,-1-6 1,1 5-180,-7-5 0,3 7 90,3-1 0,-3-2-265,3 1 0,-1-5-281,1 5 769,-3-7 0,-2 12 0,-10-7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24.794"/>
    </inkml:context>
    <inkml:brush xml:id="br0">
      <inkml:brushProperty name="width" value="0.17143" units="cm"/>
      <inkml:brushProperty name="height" value="0.17143" units="cm"/>
      <inkml:brushProperty name="color" value="#4C78DE"/>
    </inkml:brush>
  </inkml:definitions>
  <inkml:trace contextRef="#ctx0" brushRef="#br0">484 70 8103,'-9'0'951,"-1"-6"-543,4 0-231,4 0 1,-7 6 147,3 0-375,4 0 50,-6 0 88,1 0 1,3 0-100,-8 0 1,7 0 197,-7 0-257,1 0 1,-7 0 229,1 0-359,0 0 154,-1 8 1,1-4-137,0 7 28,7-7 180,-5 12 0,5-13-90,-7 9 1,0-6 10,-1 5 1,7 1-65,-1 5 80,1-7 31,1 5-28,-5-5 21,5 7 0,-1 0-15,-1 1-107,8-1 116,-11 0 1,7 2-74,-3 4 65,-5-3 8,14 5 0,-7-8-97,3 0 88,4 0-6,-6 1-12,8-1 17,0 0 0,0-5 15,0-1 1,-5 7 13,-1 5 0,0-6-39,6-5 100,0-1-97,0 6-22,0 8 43,0-5 0,6 5-12,0-8 28,-1 0-20,-5 0 32,8 1 1,-4-7 6,7 1 5,-7-1 0,12 7 44,-5-1-26,-3 0 1,5 0 106,-7 1 0,8-3-51,-3-3-75,-3 3 11,7-5 1,-11 1 82,7 1-81,1-1 7,5-1 1,-5 3 6,-1-7 0,1 6 18,5-7 1,0 3-6,1-2 0,-1-2-14,0 7 1,1-5 9,-1 5 0,0-7-47,1 2 34,-1 4-7,0-8 0,0 5 84,1-7-87,-1 0 0,-2 2 180,-3 4-106,3-4 0,-5 6-44,7-8 0,0 0-2,1 0 0,-1 0-9,0 0 0,3 0 0,3 0 0,-4-6-119,4 0-54,-4 0 159,-2 6 0,1-5-146,-1-1 116,0-8 24,8 12 0,-9-7-3,7 3 0,-8 2-3,8-7 0,-4-1 9,-1-5 0,-3 5-46,-4 1 0,5-1 0,-5-5 1,5 0-101,1-1 133,0 1-10,-7 0 1,5-1-167,-3 1-40,-4 0 126,7 0 1,-13-1-26,4 1 1,-3 0 78,3-1 0,-4 1-9,4 0-39,-4 0 190,-2-1-67,0-7 1,0 6 38,0-4-105,0 4 0,0 2 18,0-1-9,0 1 26,0 0-28,0-1-18,0 1 23,-8 0 0,6-2 15,-4-5-82,-3 5 59,7-6 0,-12 14-31,9-1 24,-9 1 3,5-7 1,-3 1-8,1 0 7,-1 7 0,1-5-1,-1 3 0,2-3 1,-1-2 0,-5 7-53,15-5 52,-15 5 0,9-1-4,-5-1-169,-3 8 165,5-11 0,-7 11-16,-1-8 100,9 9-88,-14-13 1,17 9 60,-11-5-58,3 4 0,-3 1 0,0 3-2,-1-8 1,1 8 8,0-1-20,7-5 19,-5 8 0,5-6 4,-7 8-33,7 0 27,-5 0-13,5 0-172,-7 0 174,0 0 1,-1 2-209,1 4 6,8-4 186,-7 6 0,8-6-637,-3 3 308,-4-3-377,5 6-580,0 0 1319,-5-6 0,5 13 0,-7-5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36.654"/>
    </inkml:context>
    <inkml:brush xml:id="br0">
      <inkml:brushProperty name="width" value="0.17143" units="cm"/>
      <inkml:brushProperty name="height" value="0.17143" units="cm"/>
    </inkml:brush>
  </inkml:definitions>
  <inkml:trace contextRef="#ctx0" brushRef="#br0">70 616 8177,'-18'0'430,"7"0"-76,-1 0 0,7-6 608,-7 0-460,8 1 18,-3 5-281,7 0 0,7 5-17,5 1 0,3 8-30,2-3 0,8 10 48,4 2-56,4 8 0,1-2-60,1 11 1,7 1-85,4 10 1,6-1-361,6 14 1,5 7 323,-25-31 1,-1 1-1,-1-2 1,-1 0-237,3 2 1,-1-1 0,2-3 0,-1 1 201,0 2 1,-1 1-1,4-4 1,-1 1-266,-2 2 1,-1 0 158,1-3 1,-1-1 0,26 35-227,1-7 41,-9-8 261,5 3 0,-4-1 217,-5-1-238,-3 1 0,-7-4 291,-1 3 0,2 1-235,-1 11 0,-7-5-15,1 5 0,-2-10 49,-10-12 1,6-3-244,-6-4 0,0-9-52,-6 3 1,-2-11 74,-3 1 0,1 1-288,-7-2 1,0-6-224,-6-6 82,0-7 0,-8 2 717,-3-12 1,-12-11-1,-4-10 1</inkml:trace>
  <inkml:trace contextRef="#ctx0" brushRef="#br0" timeOffset="533">173 3037 8091,'-7'11'0,"-3"1"0,-1-1-397,-1-1 248,8-2 1,-5-2 776,3-1-312,4 1 0,-6-8 47,8-4 41,0-3-141,0-16 0,0 2 53,0-12 154,0 4 0,8-19 236,4 4-677,-5-4 73,9-2 1,-1 1 74,8-1 0,2-6-117,-2 0 0,4-7-180,8 2 1,1-5 151,4-1 0,5 0-420,6 0 1,3 0 367,4 0 0,-25 30 1,1 1 29,3-3 0,1 1 1,0 1-1,-1-1 25,-2 0 0,-1 0 1,0-1-1,-1-1 83,-1-4 0,0 0 0,1 2 0,-1-1-70,-2-1 0,-2 0 1,-2 2-1,0 0 62,20-43 0,-2 1-236,2-1 1,-19 42 0,0 0 73,19-41 1,-19 40-1,0 1-108,19-36 0,2 5 109,-2 1 0,2 0-41,-7 6 0,-3 9 87,-9 14 0,2 7 11,-8-1 1,0 4-152,-6 1 0,0 8-68,1 4 0,-1 6-888,0 5 1076,0-3 25,1 13 0,-9 2 0,-1 10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39.848"/>
    </inkml:context>
    <inkml:brush xml:id="br0">
      <inkml:brushProperty name="width" value="0.17143" units="cm"/>
      <inkml:brushProperty name="height" value="0.17143" units="cm"/>
    </inkml:brush>
  </inkml:definitions>
  <inkml:trace contextRef="#ctx0" brushRef="#br0">1 138 7269,'0'-9'993,"0"-1"78,0 4-668,0 5 0,2-7 57,4 8-110,-5 0 1,13 2-146,-8 4 1,5-3-1,-5 9 0,7-1-102,-1 7 0,5-1 75,6 0 1,-2-1-180,8-5 1,0 5 56,6-5 0,1 10-84,5 2 1,-3 0 9,8-5 0,0-1-22,6 0 1,6 1 3,-1-1 1,1 0 53,-6 0 1,0-1-14,0-5 1,-6-1 41,0-4 0,-6-4-50,6 3 0,-3-3 42,8-2 0,-8 0-97,9 0 1,-6 2 80,0 4 1,2-4-209,-8 4 0,1-4 17,-7-2 0,-1 5 8,-4 1 0,1 8 81,-7-3 1,-1-1 27,-11 1 1,3-5-257,-9 6 1,3-7 55,-2 7 0,-4-6-578,3 5 1,-5-7 114,-5 2 0,1-4-437,-8-2 1151,-7 0 0,0 0 0,-6 0 0</inkml:trace>
  <inkml:trace contextRef="#ctx0" brushRef="#br0" timeOffset="560">1038 69 8033,'0'-9'-1116,"-7"-7"1629,5 14 1,-8-11 510,4 7-169,5 0-243,-7-1 202,0 5-236,6-6-279,-13 8 1,11 0 162,-7 0-205,7 0 0,-10 2-26,8 4 1,-5 3-29,5 9 0,-7-1-166,1 0 0,3 1 85,-3-1 0,1 6-114,-7 0 0,1 8 90,0-2 1,5-3-327,1 3 1,-1 0 94,-5 6 0,-1-1-174,1 1 1,6-1 69,-1 1 0,2 2-52,-1 3 0,-2-4 36,7 5 1,-8 1 135,3-2 0,1 6-41,-1-5 0,-1 5 47,-5-6 1,5 6 66,1-5 0,1-1-56,-1-5 0,-3-6-28,8-1 1,1-7-210,5 3 9,-8-5-524,6-10 502,-6-1 0,10-8-431,4 0 0,-2-6-33,7 1 814,-7-9 0,19-3 0,-3-10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41.275"/>
    </inkml:context>
    <inkml:brush xml:id="br0">
      <inkml:brushProperty name="width" value="0.17143" units="cm"/>
      <inkml:brushProperty name="height" value="0.17143" units="cm"/>
    </inkml:brush>
  </inkml:definitions>
  <inkml:trace contextRef="#ctx0" brushRef="#br0">1 450 9970,'0'11'586,"0"1"1,2 0-383,3 5 0,5 0 137,7 0 1,8 8 3,4 4-218,4 4 0,9 3-20,4 5 0,12 5 26,5 11 0,-1-1-564,1 8 1,-2-7 72,3 7 286,3-1 1,-9 4 62,-1-3-288,1 3-789,-14-13 968,0 13 1,6-11-48,-3 7 1,-3-7-86,2 2 0,-8-3-246,3 3 138,3-4-562,-8 13 372,14-13 284,-21 5 0,11-7 94,-11 0 164,4-8 1,0 4 460,-5-7 1,3 1-262,-8-2 1,6-3-134,-6 3 1,6-3-140,-6-3 78,0 1 0,0-1 263,0 1-239,8 0 419,-12-1 1,10-1-669,-12-4 0,4 1 289,-9-7 0,-4-5-1029,-3-7 653,-3-7-613,-2 11 463,0-13 462,0 6 0,-7-16 0,-3-1 0</inkml:trace>
  <inkml:trace contextRef="#ctx0" brushRef="#br0" timeOffset="538">53 2733 8033,'0'17'445,"0"0"116,0 1-159,0-9 170,0-1 0,0-22-37,0-3-348,0-4 0,7-4-68,5-4 1,3 2 110,2-2 0,3-5 15,3-7 0,-4-1-1,4 2 1,4-4-230,2-8 0,3 0 71,3 0 0,-1-2-148,1-3 0,2-5-252,3-7 1,-2 0 232,8 0 1,1-3 162,4-2 1,1 1-23,0-8-266,0 8 0,0-12 400,0 5 1,-24 36-1,2-1-142,-2 2 0,1 0 18,0 1 0,0 1 14,23-28 1,-6 0-268,0 0 117,0-1 1,-2 1 96,-3 0 1,-3 0-95,2 0 0,-1 0 155,7-1 1,-8 9-64,3 3 1,-5 10-75,-1 2 1,-1 8 27,1-3 43,-8 12 0,-4 3 95,-12 3 1,5 9 145,-5-3-1337,-3 11 91,0-2-484,-8 8 723,7 0 0,-5 2-245,4 4 1,-4 4 984,-2 7 0,0 8 0,0 2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59.808"/>
    </inkml:context>
    <inkml:brush xml:id="br0">
      <inkml:brushProperty name="width" value="0.17143" units="cm"/>
      <inkml:brushProperty name="height" value="0.17143" units="cm"/>
      <inkml:brushProperty name="color" value="#4C78DE"/>
    </inkml:brush>
  </inkml:definitions>
  <inkml:trace contextRef="#ctx0" brushRef="#br0">260 35 8349,'-17'0'1084,"0"0"-877,-1 0 161,1 0-306,7 8 325,-5-6-372,13 5 0,-8-1 134,5 0-170,3 7 23,-6-3 1,8 1 65,0 1 1,0-1 3,0 7 1,0-1 16,0 0 0,0 1-2,0-1 13,0 0-183,0 0 61,0 1 1,0 1-60,0 4 31,0-4 0,6 6 136,0-8-203,-1 1 0,-5-1 32,0 0 179,0 1 1,0-1 63,0 0-140,0 1 26,0-1-75,0 0 0,0 0-10,0 1 0,0-1-31,0 0-143,0 1-10,0-1 227,0 0-248,0 0 221,0-7-1,2 4-27,4-9 99,-4 1-136,6 2 173,-8-6-21,0 13 0,2-13-96,3 4 314,-3 3-280,6-7 1,-6 8 172,4-4-114,-4-4 10,13 13-12,-13-13-1,13 13-154,-5-13 143,-1 14 8,7-15 80,-7 7-113,9 0 0,-7-6 29,1 3-27,-1 5 0,1-8-15,-1 4 1,1-2 19,5 1 0,0-3-36,1 4 31,-1-4 1,6-2-30,0 0 1,0 0-8,-6 0 1,7 0-11,-1 0 1,2 0 0,-2 0 0,-4 0-10,4 0 28,-4 0 1,-2 0 51,1 0-49,-1 0 1,0 0 0,1 0 5,-1 8-3,0-6 0,0 5-31,1-7 1,-1 0-35,0 0 63,1 8-230,-1-6 108,0 6 0,1-8 129,-1 0 1,0 0-14,0 0 0,1 0 49,-1 0 1,0 0 11,1 0 1,-1 0 0,0 0 6,0 0 0,1 0-56,-1 0 19,-7 0-5,5 0 0,-3 0-307,11 0-2,-4 0 298,6 0 0,-8 0 91,0 0-114,1 0-24,-1 0-172,0 0 88,1 0 0,-1 0 42,0 0 276,0 0-106,8 0 0,-11-6-132,3 0 164,4 0-129,-9 6 1,17 0 54,-12 0-52,4 0 1,-4-2-8,1-3 1,-7 3 6,1-4-254,7 4 131,0 2 1,6 0 138,-8 0 207,1 0-257,-1 0-7,0 0 124,1 0-119,-1 0 22,0 0 0,0 0 2,1 0 0,-1 0-22,0 0 32,-7 0-7,5-8-4,-5 6 16,7-5 1,1 1 4,-1 0-519,-8 0 306,14-1 1,-17 5 171,12-4 1,-11 4 379,5 2-438,-8 0 283,11-8-4,-13 7-245,6-7 250,-8 8 41,0-8-240,0 6 69,0-5-39,0-1 0,-2 4-17,-4-8 1,2 1 19,-7-6 0,5 5 92,-6 1-267,8-9 72,-11 1 0,11-6-93,-7 8 167,7 0 1,-10-6-44,9-1 285,-9 1-256,5-2 12,-1 6 106,2-13-98,1 12 0,3-7 13,-8 4 0,8 2 0,-1-8 0,-3 8 8,2-2-20,0-4 21,-1 8 1,5-6-72,-4 8 64,4 0-8,2-1 0,0 1-114,0 0 1,0-1 95,0 1-9,0 0 45,0 0 1,0 5 37,0 0-76,0 9 82,0-5-71,0 8 217,-8 0-206,6 0 28,-5 0 32,7 8-28,0-6-51,-8 5 51,6-7 9,-6 0 283,1 0-306,5 0 0,-8 0 25,4 0 0,5-2 77,-5-3-31,-4 3-50,1-6-2,-1 8 0,-5 0-172,3 0 175,4 0-53,-7 0 1,5-6 0,-7 0 0,6 1 55,-1 5 0,1 0 15,-7 0-38,1-8-29,0 6 165,-1-6-142,1 8 1,-6 0-30,0 0 35,0 0 1,-2 0 1,4 0-124,-8 0 1,2 0 124,-2 0 0,-1 0-244,6 0 210,-6 0 1,9 0 0,-8 0-28,-2 0 0,4 0 7,-2 0 322,8 0-303,-12 8 0,14-6 200,-4 4-85,-4-4 1,8-2-39,-4 0-303,-4 0 272,8 0 0,-8 0-221,4 0 87,4 0 1,-8 0 126,4 0-120,4 0 84,-6 0 0,7 0-8,1 0-27,0 0 14,-1-8 1,1 6-123,0-4 103,0 4 1,-1 2 0,1 0-34,0 0 64,-1 0 1,1 0-19,0 0 10,-1 0 0,-5 0-18,0 0-126,0 0 137,6 0 0,-6 0-26,0 0 280,0 0-117,-2 0 0,6 2-59,-4 4-57,3-4 1,3 6 58,0-8 0,0 0-5,-1 0 0,1 0-239,0 0 197,7 7 0,-5-5 23,3 4-20,-3-4 1,-3-2-43,1 0 52,0 8-113,0-6 91,-1 5 1,7-7-393,-1 0-78,8 0 0,-3-2-1334,7-3 942,0 3 863,0-14 0,0 7 0,0-9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6:04.852"/>
    </inkml:context>
    <inkml:brush xml:id="br0">
      <inkml:brushProperty name="width" value="0.17143" units="cm"/>
      <inkml:brushProperty name="height" value="0.17143" units="cm"/>
      <inkml:brushProperty name="color" value="#E71224"/>
    </inkml:brush>
  </inkml:definitions>
  <inkml:trace contextRef="#ctx0" brushRef="#br0">1 122 8111,'9'8'1337,"7"-7"-1315,-14 15 1,5-12 3,-7 7 1,0-5 359,0 5-381,0 1 1,0 5 70,0 1 1,-2-1-193,-3 0 0,3 2 33,-4 4 0,4-1-20,2 6 0,-2-5-33,-4 6 0,4-6 91,-3 6 0,3 0-20,2 6 1,0-7 30,0 1 1,0-6-11,0 6 1,0-2 9,0 2 1,0-2 44,0-4 0,0-4-9,0 4 0,0-4 9,0-1 1,0-1 26,0 0 1,0 0-45,0 1 0,0-1 117,0 0 1,0 1-104,0-1 0,0 0 41,0 0 1,0-5-25,0 0 1,6-1 70,-1 6 0,1-5-30,-6-1 0,2-1 1,4 2 1,-2-3 8,7-3 1,-5-4-27,5 4 1,-1-3-51,2 3 1,3-4 52,-4 4 1,5-4-111,1-2 0,0 6 96,1-1 1,-1 1-101,0-6 0,1 2 76,-1 4 0,0-4-2,0 3 0,7-3-18,-1-2 1,2 0 10,-2 0 1,-4 0-10,4 0 1,2 0 15,-2 0 1,6 0-203,-6 0 0,0 6 109,-6 0 0,6 2 67,0-3 1,0-1-29,-5 8 0,-1-8 91,0 1 1,0-3 40,1-2 1,-1 6-106,0 0 1,1 0 78,-1-6 0,0 0-45,1 0 1,-1 5-120,0 1 0,0 0 74,1-6 0,1 0 189,4 0 1,-4 0-152,4 0 0,-4 0-13,-1 0 0,-1-6 97,0 0 1,1-1-78,-1 1 0,-6 4-15,1-4 0,0-1 28,5 1 0,0-6-132,0 6 1,1 1 115,-1 5 0,0-6-114,1 0 0,-1 0 16,0 6 1,0-2-158,1-3 0,-1 3 282,0-4-108,1 4 1,-1 2 190,0 0 0,1 0-91,-1 0 60,0 0 0,0 0-82,1 0 3,-1 0 0,0 0-13,1 0 1,-1 0-11,0 0 1,0-2-84,1-4 0,-1 5-109,0-5 0,1 4 314,-1 2 1,0 0-54,0 0-40,1-8 1,-1 6-39,0-4 0,-5-1-16,-1 1-79,1 0-12,5-1 62,1 5 55,-1-14-297,0 14 256,0-13 1,-1 11 36,-5-7-41,5 7 0,-12-10 147,7 9 1,-7-3-120,2 2 0,-2 4-9,1-4-231,-3-3 242,6-1 1,-6-1-24,4-1 0,-5 6-5,5-5 24,-4 7-63,6-11 473,-6 5-284,5 0 154,-7-5 1,0 11 5,0-7 1,0 5 1,0-6-202,0 1 1,0-6 43,0-1 1,0 1-168,0 0 1,0-1 91,0 1 1,-5 0-107,-1-1 0,0-5 122,6 0 0,0 0-7,0 6 1,-6-6-83,1 0 1,-1-2 67,6 2 0,0 4-55,0-4 0,0-2 56,0 2 1,-6-6-35,0 6 0,1-2 24,5 2 0,0 3 14,0-3 0,0-2-19,0 2 1,0 0 3,0 6 0,-2-2-36,-4-4 1,4 4 0,-4-5 0,4 5-24,2 2 0,0 0 48,0-1 1,0 7-35,0-1 19,0 8-36,0-3 138,0 7 159,-7 15-33,5-3 0,-12 7-7,8-8-95,-7-7 0,3 4-41,-7-8 1,6 2-104,-1 4 0,1-4 61,-7 3 1,1-3-1,0-2 0,-6 0-68,0 0 0,-2 0 64,2 0 0,-2 0 143,-4 0 1,-4 0-148,4 0 1,2 0 75,-2 0 0,3 0-41,-3 0 0,-4 0-115,4 0 1,2 0 61,-1 0 0,5 0-116,-6 0 1,2 0 90,-2 0 1,-2 0 24,8 0 1,-6 0-41,6 0 0,-6 0 14,6 0 0,-2 0 31,2 0 1,4 0-24,-4 0 0,-2 0-110,2 0 0,-6 2 60,6 4 0,-2-4-123,2 4 1,2-3 146,-8 3 1,8-4-13,-2 4 0,4-4 59,1-2-75,-6 0 0,4 0 136,-3 0 0,4 0-90,2 0 123,-1 0 1,1 0-2,0 0-96,0 0 0,-1-6-94,1 0 0,0 1 92,-1 5 1,1 0-102,0 0 1,0 0 81,-1 0 0,1 0 3,0 0 0,-1-6-25,1 0 1,0 0 112,-1 6 0,7-2-38,-1-3 0,1 3 22,-6-4 1,5 2-307,1-2 268,-1 4-715,-5-5 220,-1 7-160,9-8 48,1 6 584,0-6 0,7 16 0,-7 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6:07.158"/>
    </inkml:context>
    <inkml:brush xml:id="br0">
      <inkml:brushProperty name="width" value="0.17143" units="cm"/>
      <inkml:brushProperty name="height" value="0.17143" units="cm"/>
      <inkml:brushProperty name="color" value="#E71224"/>
    </inkml:brush>
  </inkml:definitions>
  <inkml:trace contextRef="#ctx0" brushRef="#br0">18 52 13101,'-10'8'441,"3"-4"-331,7 7 1,0-5 153,0 6 1,0-1-328,0 7 1,0 1-17,0 4 1,0-2-124,0 8 0,0 0 22,0 5 0,0 1-14,0-1 0,0 3 108,0 3 0,0-3 75,0 3 0,0-3-57,0-3 1,0-5 43,0 0 0,0-2 16,0 2 0,0-5-10,0-6 1,2 5-37,3 0 1,-3 0 13,4-6 0,-4 1-52,-2-1 106,0 0 0,2 0-42,4 1 1,-4-7 139,3 1 0,-3-6-147,-2 5 230,8-7 0,0 6 82,3-5-125,5-3 0,-7 6-39,8-8-43,1 8 1,-1-5 41,0 9 0,1-8-26,-1 2 0,0-3 85,0 3 1,3-4-88,3 4 1,-4 2 124,4-3 0,4 1-121,2-6 1,-2 6-298,1 0 1,1 1 95,6-1 1,-6-4 149,0 4 1,-3 1-61,3-1 0,4 2 36,-4-2 1,3-3-124,3 9 1,-6-8 86,0 2 1,-6 1-22,6-1 0,-6 0 11,5-6 0,-6 0 241,1 0 1,3 0 35,3 0 1,-4 0 3,-2 0 1,-2 0-429,3 0 0,-3 0 72,7 0 1,-1 0 249,2 0 0,2-2-81,-8-4 1,6 4-63,-6-4 1,6 5-9,-6 1 1,6 0-233,-6 0 0,5 0 192,-4 0 1,4 0 319,-5 0 1,6 0-126,-6 0 1,6 0-107,-6 0 1,6 0 30,-6 0 0,0 0-34,-6 0 0,1 0-201,-1 0 0,0 0 115,1 0 0,-1 0 54,0 0-22,8 0 1,-6 0-43,4 0 1,-3-2 12,-3-4 1,-6 4 35,1-4 1,-6 2-13,5-1 0,-5 3 39,6-4-163,-9 4 1,7-4 62,-4 0-382,-4 1 143,5 5 86,-7-8 295,0 6 105,0-6-148,0 1-477,0 5 365,0-14 0,0 7-89,0-9 1,0 7 75,0-1 1,0 1-33,0-6 1,0 5 147,0 1 0,0-1-113,0-5 0,0-1 124,0 1 1,0 0-78,0 0 1,0-7 116,0 1 1,-2-2-53,-3 2 0,3 2-12,-4-8 1,4 3-25,2-3 0,0-4 1,0 4 0,0 2-140,0-1 0,0 1 85,0-2 0,0-4-125,0 4 1,0 2 65,0-1 1,-6 1 107,1-2 0,-1 2-63,6 4 1,0 4 154,0-4 0,0 3-32,0 3 1,-6 0 69,0 0 0,1-1-165,5 1 51,0 0-338,0-1 328,-8 1-150,6 7 173,-6-5 6,8 13 7,0-6 64,-7 16 0,5-4-89,-4 8 90,4-9 1,-4 7-32,0-4 87,1-4-89,-3 5 50,-2 1 0,-7-6-87,0 4 0,5-4 0,1-2 1,-1 5 76,-5 1 0,0 0-55,-1-6 0,-5 0 79,0 0 0,-2 0-68,2 0 1,2 6-20,-8-1 0,6 1 20,-6-6 1,6 0-76,-6 0 0,3 0 105,-3 0 1,-2 0 1,8 0 1,-8 0-110,2 0 1,-1 0 64,1 0 1,-2 0-153,8 0 0,-6 0 89,6 0 1,-8 0-2,3 0 1,1 0 33,-2 0 0,6 2-35,-6 4 1,6-4 14,-6 4 1,8-4-8,-2-2 0,-2 1 60,2 5 0,0-4-46,5 4 0,-5 2 96,0-3 0,0 1-78,6-6 1,0 0-138,-1 0 1,1 0 82,0 0 1,0 0-139,-1 0 185,-7 0 0,6 0-12,-4 0 0,4 0 78,1 0 1,1 0-95,0 0 1,0 0 73,-1 0 0,1 0-59,0 0 0,-1 0 44,1 0 0,0 0 7,0 0 39,-1 0 1,1 0-10,0 0-26,-1 0 1,1 0 191,0 0-203,-1 0 1,1-2 28,0-4 0,5 5 31,1-5-12,-1-4-62,-5 8 0,2-7-13,3 3 1,-3 4-85,3-4-290,5 4 140,-9 2 1,12 0 13,-7 0-692,7 0 296,-4 0-1916,8 0 2536,0 8 0,0-6 0,0 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02:42:52.197"/>
    </inkml:context>
    <inkml:brush xml:id="br0">
      <inkml:brushProperty name="width" value="0.05" units="cm"/>
      <inkml:brushProperty name="height" value="0.05" units="cm"/>
      <inkml:brushProperty name="color" value="#00A0D7"/>
    </inkml:brush>
  </inkml:definitions>
  <inkml:trace contextRef="#ctx0" brushRef="#br0">362 20 24575,'0'0'0,"0"0"0,0 0 0,0-1 0,0 0 0,0 0 0,-1 0 0,1 0 0,0 0 0,-1 0 0,1 0 0,-1 0 0,0-1 0,0 1 0,0 0 0,0 1 0,0-1 0,0 0 0,0 0 0,0 1 0,0-1 0,-1 1 0,1-1 0,0 1 0,0-1 0,-1 1 0,1 0 0,0-1 0,-1 1 0,1 0 0,0 0 0,-1 0 0,-1 1 0,-26 3 0,27-3 0,-17 4 0,-1 1 0,1 1 0,0 0 0,1 2 0,-1 0 0,-24 17 0,31-17 0,0 0 0,0 1 0,1 1 0,0 0 0,1 0 0,0 1 0,1 0 0,0 1 0,-9 17 0,13-19 0,1 0 0,0 1 0,0-1 0,1 1 0,-2 21 0,2-7 0,2 42 0,2-56 0,0 1 0,0-1 0,2 0 0,-1 1 0,2-1 0,0-1 0,0 1 0,1 0 0,8 14 0,-3-10 0,2 1 0,-1-2 0,2 1 0,0-2 0,17 16 0,6 0 0,1-2 0,74 43 0,-104-67 0,1-1 0,-1 0 0,1 0 0,-1-1 0,1 0 0,0 0 0,0-1 0,14 1 0,1-2 0,41-4 0,-52 2 0,-2 0 0,1 0 0,0-1 0,0-1 0,-1 1 0,0-2 0,1 0 0,-2 0 0,1 0 0,-1-2 0,0 1 0,9-8 0,-7 3 0,0 0 0,-1-1 0,0 0 0,0 0 0,-2-1 0,0 0 0,0-1 0,6-15 0,-6 10 0,-1 1 0,-1-1 0,0 0 0,5-39 0,-10 47 0,0 0 0,-1 0 0,-1 0 0,1 1 0,-2-1 0,1 0 0,-2 1 0,1-1 0,-1 1 0,-9-19 0,0 6 0,-1 1 0,-1 1 0,-1 0 0,-1 1 0,-1 1 0,0 0 0,-2 2 0,0 0 0,-1 0 0,-30-18 0,9 12-682,-66-28-1,83 41-6143</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3:13.057"/>
    </inkml:context>
    <inkml:brush xml:id="br0">
      <inkml:brushProperty name="width" value="0.17143" units="cm"/>
      <inkml:brushProperty name="height" value="0.17143" units="cm"/>
      <inkml:brushProperty name="color" value="#E71224"/>
    </inkml:brush>
  </inkml:definitions>
  <inkml:trace contextRef="#ctx0" brushRef="#br0">17 465 5738,'-9'0'2989,"2"0"-557,7 0-2274,14 0 1,-9 5-18,11 1 0,-5 1-127,0-2 0,3-1 206,-3 6-261,3-6 1,7 10 23,1-3 30,-1-4 1,-3 7-108,3-3 1,-3-4-221,3-2 217,4 4 0,-7-7-119,3 3 222,-3 4 1,-2-7-116,0 3 24,0-3 80,0-2 55,0 0-69,-7 0 143,-2 0 4,-7 0-85,0-7 0,0 4 97,0-8 1,0 0-38,0-5 0,0 0-55,0 0 1,-5-2-23,0-3 1,-6 3 29,6-3 0,-6-2-85,6 1 1,-6-4 27,6 4 0,-8-4-208,2 4 222,4 1 0,-5 5-602,6 0 382,1 0 1,0 0-1007,-1 0 630,-6 0 315,10-7-397,-5 12 348,7-18 1,0 22-59,0-14 1,0 7 49,0-8 0,0 10 325,0 1 0,7 0 0,-5 3 0,12-7 0,-5 6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3:13.956"/>
    </inkml:context>
    <inkml:brush xml:id="br0">
      <inkml:brushProperty name="width" value="0.17143" units="cm"/>
      <inkml:brushProperty name="height" value="0.17143" units="cm"/>
      <inkml:brushProperty name="color" value="#E71224"/>
    </inkml:brush>
  </inkml:definitions>
  <inkml:trace contextRef="#ctx0" brushRef="#br0">17 353 6648,'0'-9'3042,"-8"2"-2614,7 7 47,-7 0 164,8-7-109,0 5 1064,0-5-1311,8 7 1,-5 0-177,8 0 1,0 0 101,5 0 0,1 6-274,5-1 0,-3 7 32,8-1 1,-2-2-178,2 2 1,3-6 54,-3 6 1,-3-6-107,3 6 1,-7-8 160,1 3 1,-3-5-31,-2-1 244,-7 0 0,-2-7-141,-7-3 1,0-10 194,0-1 0,-2-2-27,-3 1 1,-2-3-43,-4-7 1,-3 0-93,3 0 0,2 5-104,-1 1 1,1 4-9,-2-4 0,-1 6-223,6-1 1,-5 8-105,6 3 0,0 4 173,5-4 0,-2 6-1708,-3-1 241,3 3 1726,-5 2 0,7 7 0,0 2 0</inkml:trace>
  <inkml:trace contextRef="#ctx0" brushRef="#br0" timeOffset="775">513 1202 7924,'-9'0'3630,"2"0"-2949,7 0 0,2 6-454,3-1 1,4 6-9,7-6 0,0 8-178,0-3 1,0-1 64,0 2 1,2-2-96,3 1 1,-3 3 16,4-8 0,1 8-169,-2-3 1,6-1 29,-6 2 1,0-6 9,-4 6 113,-1-7 22,0 3 0,-6-7-56,1 0 0,-8-2 51,3-3 1,-4-6 116,-2-11 1,-6 3 48,1-8 0,-6 0-75,6-5 0,-6-5-18,6 0 0,-2-1-25,1 6 1,5-2-180,-5-3 0,-1 5 121,2 0 0,-2 2-489,1 8 0,5-4 73,-5 4 0,4 1-102,2 5 1,0 0-133,0 0 1,0 0-397,0 0 1,0 0 1026,0 0 0,-7 7 0,-2 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3:24.997"/>
    </inkml:context>
    <inkml:brush xml:id="br0">
      <inkml:brushProperty name="width" value="0.17143" units="cm"/>
      <inkml:brushProperty name="height" value="0.17143" units="cm"/>
    </inkml:brush>
  </inkml:definitions>
  <inkml:trace contextRef="#ctx0" brushRef="#br0">753 17 8181,'0'-9'723,"0"2"628,0 7-1004,0 14-132,0-3 0,0 12 194,0-7-221,0 7 0,0-3-30,0 6 3,0 1 0,0 10 76,0 1 1,2 12-1,3-2 0,-1 5-333,7 0 0,-6 4 109,6 7 0,-1 2-154,6 4 1,0-10 83,0 4 1,-1-12-84,-5-4 1,3-2 8,-8-8 0,2-1 111,-2-5 0,-3-7-301,4-4 1,-5-3-62,-1-2-451,0 0 580,0-7 1,0-4-1567,0-10 1254,0-4 0,0-7-170,0 0 735,0 0 0,7 0 0,2 0 0</inkml:trace>
  <inkml:trace contextRef="#ctx0" brushRef="#br0" timeOffset="615">0 738 7864,'9'0'1489,"-2"0"-745,0 0-207,-5 0 51,12 0-55,-12 0-213,12 0-102,-5 0-46,7 0 1,-5 0 172,0 0-182,-1 0 0,8 0-59,4 0-38,-5-7 0,14 5 287,-5-4-409,5 5 58,1 1 0,1-6 89,5 1 0,-1-2-149,11 1 0,-9-2 108,9-8 0,2 0 29,4 0 0,4-2-422,-4-4 185,6 5 51,-10-14 1,11 14-87,-8-5-406,8 4 503,-12 2 1,7 0-118,-8 0 0,-7 6 87,-4-1 1,-3 6 45,-2-6 0,-2 7-43,-3-1-133,-4 3 85,0 2 1,-5-5 843,3 0-658,-3-1 1,-4 4-138,-3-3 26,3 3-187,-5-12 188,0 12-572,-2-5-665,-7 7 1210,0 0 1,0 7 0,0 2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10.545"/>
    </inkml:context>
    <inkml:brush xml:id="br0">
      <inkml:brushProperty name="width" value="0.17143" units="cm"/>
      <inkml:brushProperty name="height" value="0.17143" units="cm"/>
      <inkml:brushProperty name="color" value="#E71224"/>
    </inkml:brush>
  </inkml:definitions>
  <inkml:trace contextRef="#ctx0" brushRef="#br0">52 0 7000,'-10'0'2497,"3"0"-1787,-1 0-68,6 0 552,-5 0-998,-1 0-133,6 0 476,-6 0-664,8 8 1,0-4 63,0 7 68,0 1 1,0 5-192,0 0 204,0 1-44,8-1 1,-6 2-7,4 4 0,1-4 12,-1 4 0,2 2-6,-3-2 0,-3 0 11,4-5 0,2-1-8,-2 0 0,-1 1 3,-5-1 12,0 0-4,8 1 13,-6-1-7,6 0 1,-6-5 12,3-1-12,-3 1 4,6-3 3,0 7-2,-6-14-24,5 5-2,1-7 0,2 0 0,7 0-3,0 0 1,-5 0 170,-1 0-152,1 0 133,5-7 0,4-3-121,-4-7 1,10-1 301,-9 1-136,3 0 0,-4 0-299,0-1 175,1 1 6,7 0 1,-6-1-234,4 1-6,-4 0 221,-2-8 1,1 6-380,-1-4 195,0 11 1,-1-3-648,-5 3 206,5-3-116,-7 5-358,1-5 498,-3 13-786,-7 2 972,0 9 0,-1 3 381,-5-1 0,-4 9 0,-7 7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11.338"/>
    </inkml:context>
    <inkml:brush xml:id="br0">
      <inkml:brushProperty name="width" value="0.17143" units="cm"/>
      <inkml:brushProperty name="height" value="0.17143" units="cm"/>
      <inkml:brushProperty name="color" value="#E71224"/>
    </inkml:brush>
  </inkml:definitions>
  <inkml:trace contextRef="#ctx0" brushRef="#br0">122 52 6510,'0'-17'2407,"0"7"-1776,0 2-253,0 1-112,0 5 1988,0-6-2450,0 24 189,0-13 0,0 20 82,0-11 1,-6 3-203,0 3 310,0-1-501,6 8 223,-7-6 31,5 6 0,-8-6-249,5 4 161,3-3 0,-12 12-116,8-3 1,-5 2 161,5-2 0,-5 1 133,5-7-66,0 8 1,0-12-59,0 4 221,1-3-155,5-3 0,0-5 14,0-1 1,2-7 23,3 2 0,5-4 184,7-2 38,1 0-216,-1 0 0,2-6 230,4 0-215,4-7 0,6 3-75,-4-7 72,3-1 0,-5 1 29,8 0-4,-1 0-24,1-1 0,-2 7 27,-5-1-260,5 1 223,-14-7 0,12 7-271,-8-1-55,0 8 297,-6-11 0,-5 13-1013,-1-4 428,-7 4 267,4 2-2030,-8 0 2361,0 8 0,-8 2 0,-1 7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12.213"/>
    </inkml:context>
    <inkml:brush xml:id="br0">
      <inkml:brushProperty name="width" value="0.17143" units="cm"/>
      <inkml:brushProperty name="height" value="0.17143" units="cm"/>
      <inkml:brushProperty name="color" value="#E71224"/>
    </inkml:brush>
  </inkml:definitions>
  <inkml:trace contextRef="#ctx0" brushRef="#br0">1 52 7841,'0'-17'-292,"0"8"1,2 1 1455,3 8-364,-3-8-56,6 6-370,-8-5 1101,0 7-1254,0 15 0,0-4-342,0 13 0,-6-5 116,0-2 0,1 0-172,5 1 0,0-1 20,0 0 1,0 1 48,0-1 0,0 0-26,0 0 0,0 1 80,0-1 1,0 0-24,0 1 0,0-1 60,0 0 0,0 0-21,0 1 1,0-1 12,0 0 0,0-5 0,0-1 0,0-5-35,0 6 85,0-8 16,0 3 82,7-7 0,3 0-28,7 0 1,1-7-78,-1-5 1,0 2 43,0-1 1,6-1-28,1-5 0,6 0-98,-1-1 1,4 1 60,1 0 0,1 0-11,0-1 0,-3 7-102,-3-1 1,2 1 108,-8-7 0,2 3-118,-2 4 1,-10-3 89,5 8 1,-5-7-286,4 1 1,-7 3 86,-4-3 0,1 6-369,-1-5-251,0 7-469,-6-4 1321,0 8 0,0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18.790"/>
    </inkml:context>
    <inkml:brush xml:id="br0">
      <inkml:brushProperty name="width" value="0.17143" units="cm"/>
      <inkml:brushProperty name="height" value="0.17143" units="cm"/>
      <inkml:brushProperty name="color" value="#4C78DE"/>
    </inkml:brush>
  </inkml:definitions>
  <inkml:trace contextRef="#ctx0" brushRef="#br0">18 502 8196,'-2'9'842,"-3"-3"-168,3-4 243,-6-2-670,8 8 174,0-6 1659,0 5-1997,8 1-26,1-6 0,9 6-166,-1-8 0,2 5-73,4 1 133,-4 0 1,12-4-7,-8 4-226,8-4 155,-12 5 1,12-7-25,-8 0 1,6 0-50,-6 0 1,2 0 85,-2 0 61,-12 0 0,12 0 0,-13 0 191,7 0-183,-7-7 75,-2 5 6,-8-6 1,7 0 82,-5-1 0,0-9-86,-8 1 249,-7 0-252,3-1 0,-1-1-42,-1-4 48,1 4-5,-7-14 0,7 12-267,-1-8 260,1 8 4,-6-11-148,-1 12 1,3-10 42,3 7-42,-3-8 1,5 12-175,-7-4 1,6 3-164,-1 3 260,8 0 0,-9-1-34,7 1 0,0 6-504,6-1 265,0 8-1030,0-11 707,0 13 791,0-6 0,8 8 0,2 0 0</inkml:trace>
  <inkml:trace contextRef="#ctx0" brushRef="#br0" timeOffset="798">1021 1159 8139,'-9'0'989,"1"0"195,8 0-468,-8 0-236,6 0 704,-5 0-1004,22 0 0,-3-6-22,11 0 0,-4 1-186,-2 5 0,6 0-55,0 0 1,6 0 130,-6 0 0,8 0-130,-2 0 1,3 0 92,3 0 1,0 0-94,-1 0 1,1 0 26,-1 0 1,-5 0 35,0 0 1,-8 0 15,2 0 1,-6-2-22,-5-4 115,3 4 1,-13-8-84,4 5 0,-6-3 302,-6-4 1,-3-3-85,-9 3 0,-1-3-177,-4-2 0,2-6-76,-8 0 1,2-6-238,-2 6 1,4-2 39,8 2 1,0 4-264,0-4 0,-1 3 24,1 3 0,7 0 136,5-1 1,3 7-1567,2-1 719,-8 9 502,6-13 0,-4 14 672,12-4 0,-4 12 0,6 4 0</inkml:trace>
  <inkml:trace contextRef="#ctx0" brushRef="#br0" timeOffset="1717">2059 1954 11639,'0'10'202,"0"-2"1,2-8 56,4 0-408,3 0 0,14-2-1,0-4 54,0 4 0,2-8 88,4 5 1,10 1-212,1-8 101,0 8 55,-5-11 0,5 11-226,1-7 117,-1-1 85,-13 3 0,4-1 50,-8 4 1,-2 2-44,-10-7 274,5 7-106,-14-11 1,5 9-137,-7-11 330,0 3-128,0-11 0,-7 0 164,-5-4-262,-3 4 0,-3-7 103,1 3 0,0-4 101,-1-1-215,9 7 1,-6 0 36,3 4 1,-3 4 73,-3-5-411,1 5 181,0 10 1,5-7-176,1 5 1,1 1-931,-1-1-608,-5 7 837,14-4 539,-5 8 1,7-2 410,0-4 0,0 5 0,0-7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22.656"/>
    </inkml:context>
    <inkml:brush xml:id="br0">
      <inkml:brushProperty name="width" value="0.17143" units="cm"/>
      <inkml:brushProperty name="height" value="0.17143" units="cm"/>
      <inkml:brushProperty name="color" value="#4C78DE"/>
    </inkml:brush>
  </inkml:definitions>
  <inkml:trace contextRef="#ctx0" brushRef="#br0">346 52 8139,'0'10'-977,"-8"-2"0,1-6 977,-5 3 0,-3-3 1207,3 4-288,-3-4-716,5 6 1,-5-6 0,3 3-26,-3-3 0,-2 4-250,0 0 158,-1 7 1,1-9-109,0 8 0,5-7 40,1 7 1,1-6 11,-2 5 0,-1-5 12,7 6 1,-5-1-23,5 6 0,-6 1-104,7-1 0,-1 2 108,6 4 0,-6-2-140,0 8 1,1-8 126,5 2 0,-6 2-137,0-2 1,0 6 123,6-6 1,0 0-62,0-5 0,0-1 21,0 0 0,0 1-5,0-1 1,0 0 35,0 0 0,6 1-16,0-1 1,1-2 51,-1-3 1,-4 3-43,4-3 0,2 3-44,-3 2 0,7 1 77,-6-1 0,1-5 1,-1-1 0,-4 1 41,4 5 0,2 0 10,-3 0 1,3-1-17,-2-5 0,-2 5 11,7-5 0,-5 5 92,5 1 0,-5-6-66,6 1-31,-1 0 0,7 5 7,-1 0 1,0-5-79,0-1 0,6-7 84,0 2 1,1 1-9,-7-1 0,2 6 7,4-6 0,-4 5-27,4-5 0,2 2 52,-2-3 0,0-3-47,-5 4 1,5 2-32,0-3 0,6 1 83,-6-6 0,2 0-1,-2 0 0,-2 0-97,8 0 1,-2 0-15,1 0 0,-1 0 63,-4 0 0,-1-6-1,6 1 1,-6-1-61,1 6 0,2 0 48,-2 0 0,0-2 19,-6-4 1,0 4-31,1-3 0,-1-3-50,0 2 0,-5-7 11,-1 1 1,7 2-6,5-1 1,-6-1-79,-6-5 1,1 0 64,5 0 1,-1-1-29,-5 1 1,3 0 45,-9-1 0,1-5-15,-6 0 0,6-2-7,0 2 1,-1 2-3,-5-8 1,0 6 32,0-6 0,0 6 9,0-6 1,0 6 30,0-5 1,-5 5-43,-1-6 1,-2 8 20,2-2 0,3 1-21,-9-1 0,8 2-121,-2-8 1,-1 8 118,1-2 1,-6-2-4,7 2 0,-9 0 54,3 6 1,1 0 10,-1-1 1,5 1 57,-6 0 0,3-1-66,-3 1 0,-3 6 23,3-1 1,3 2-33,-3-1 0,6-5-99,-5 5 0,1 1 99,-1-1 1,-5 5-129,5-5 1,1 5 60,-1-6 0,1 6 24,-2-5 0,-3 7-21,4-2 1,-5-1 3,-1 1 1,5 0 14,1 6 0,-1-6-7,-5 1 1,6-1 65,-1 6 1,0 0-54,-5 0 1,0 0-23,0 0 0,-1 0 22,1 0 1,0-6 0,-1 0 0,1 1 43,0 5 0,0 0 4,-1 0 0,1 0 82,0 0 0,-1 0-106,1 0 0,6 0-49,-1 0 0,0 0 52,-5 0 1,0 0-273,0 0 1,5 0 3,1 0 0,-1 5-13,-5 1 1,-1 6 37,1-7 1,6 7 82,-1-6 1,1 5-180,-7-5 0,3 7 90,3-1 0,-3-2-265,3 1 0,-1-5-281,1 5 769,-3-7 0,-2 12 0,-10-7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24.794"/>
    </inkml:context>
    <inkml:brush xml:id="br0">
      <inkml:brushProperty name="width" value="0.17143" units="cm"/>
      <inkml:brushProperty name="height" value="0.17143" units="cm"/>
      <inkml:brushProperty name="color" value="#4C78DE"/>
    </inkml:brush>
  </inkml:definitions>
  <inkml:trace contextRef="#ctx0" brushRef="#br0">484 70 8103,'-9'0'951,"-1"-6"-543,4 0-231,4 0 1,-7 6 147,3 0-375,4 0 50,-6 0 88,1 0 1,3 0-100,-8 0 1,7 0 197,-7 0-257,1 0 1,-7 0 229,1 0-359,0 0 154,-1 8 1,1-4-137,0 7 28,7-7 180,-5 12 0,5-13-90,-7 9 1,0-6 10,-1 5 1,7 1-65,-1 5 80,1-7 31,1 5-28,-5-5 21,5 7 0,-1 0-15,-1 1-107,8-1 116,-11 0 1,7 2-74,-3 4 65,-5-3 8,14 5 0,-7-8-97,3 0 88,4 0-6,-6 1-12,8-1 17,0 0 0,0-5 15,0-1 1,-5 7 13,-1 5 0,0-6-39,6-5 100,0-1-97,0 6-22,0 8 43,0-5 0,6 5-12,0-8 28,-1 0-20,-5 0 32,8 1 1,-4-7 6,7 1 5,-7-1 0,12 7 44,-5-1-26,-3 0 1,5 0 106,-7 1 0,8-3-51,-3-3-75,-3 3 11,7-5 1,-11 1 82,7 1-81,1-1 7,5-1 1,-5 3 6,-1-7 0,1 6 18,5-7 1,0 3-6,1-2 0,-1-2-14,0 7 1,1-5 9,-1 5 0,0-7-47,1 2 34,-1 4-7,0-8 0,0 5 84,1-7-87,-1 0 0,-2 2 180,-3 4-106,3-4 0,-5 6-44,7-8 0,0 0-2,1 0 0,-1 0-9,0 0 0,3 0 0,3 0 0,-4-6-119,4 0-54,-4 0 159,-2 6 0,1-5-146,-1-1 116,0-8 24,8 12 0,-9-7-3,7 3 0,-8 2-3,8-7 0,-4-1 9,-1-5 0,-3 5-46,-4 1 0,5-1 0,-5-5 1,5 0-101,1-1 133,0 1-10,-7 0 1,5-1-167,-3 1-40,-4 0 126,7 0 1,-13-1-26,4 1 1,-3 0 78,3-1 0,-4 1-9,4 0-39,-4 0 190,-2-1-67,0-7 1,0 6 38,0-4-105,0 4 0,0 2 18,0-1-9,0 1 26,0 0-28,0-1-18,0 1 23,-8 0 0,6-2 15,-4-5-82,-3 5 59,7-6 0,-12 14-31,9-1 24,-9 1 3,5-7 1,-3 1-8,1 0 7,-1 7 0,1-5-1,-1 3 0,2-3 1,-1-2 0,-5 7-53,15-5 52,-15 5 0,9-1-4,-5-1-169,-3 8 165,5-11 0,-7 11-16,-1-8 100,9 9-88,-14-13 1,17 9 60,-11-5-58,3 4 0,-3 1 0,0 3-2,-1-8 1,1 8 8,0-1-20,7-5 19,-5 8 0,5-6 4,-7 8-33,7 0 27,-5 0-13,5 0-172,-7 0 174,0 0 1,-1 2-209,1 4 6,8-4 186,-7 6 0,8-6-637,-3 3 308,-4-3-377,5 6-580,0 0 1319,-5-6 0,5 13 0,-7-5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36.654"/>
    </inkml:context>
    <inkml:brush xml:id="br0">
      <inkml:brushProperty name="width" value="0.17143" units="cm"/>
      <inkml:brushProperty name="height" value="0.17143" units="cm"/>
    </inkml:brush>
  </inkml:definitions>
  <inkml:trace contextRef="#ctx0" brushRef="#br0">70 616 8177,'-18'0'430,"7"0"-76,-1 0 0,7-6 608,-7 0-460,8 1 18,-3 5-281,7 0 0,7 5-17,5 1 0,3 8-30,2-3 0,8 10 48,4 2-56,4 8 0,1-2-60,1 11 1,7 1-85,4 10 1,6-1-361,6 14 1,5 7 323,-25-31 1,-1 1-1,-1-2 1,-1 0-237,3 2 1,-1-1 0,2-3 0,-1 1 201,0 2 1,-1 1-1,4-4 1,-1 1-266,-2 2 1,-1 0 158,1-3 1,-1-1 0,26 35-227,1-7 41,-9-8 261,5 3 0,-4-1 217,-5-1-238,-3 1 0,-7-4 291,-1 3 0,2 1-235,-1 11 0,-7-5-15,1 5 0,-2-10 49,-10-12 1,6-3-244,-6-4 0,0-9-52,-6 3 1,-2-11 74,-3 1 0,1 1-288,-7-2 1,0-6-224,-6-6 82,0-7 0,-8 2 717,-3-12 1,-12-11-1,-4-10 1</inkml:trace>
  <inkml:trace contextRef="#ctx0" brushRef="#br0" timeOffset="533">173 3037 8091,'-7'11'0,"-3"1"0,-1-1-397,-1-1 248,8-2 1,-5-2 776,3-1-312,4 1 0,-6-8 47,8-4 41,0-3-141,0-16 0,0 2 53,0-12 154,0 4 0,8-19 236,4 4-677,-5-4 73,9-2 1,-1 1 74,8-1 0,2-6-117,-2 0 0,4-7-180,8 2 1,1-5 151,4-1 0,5 0-420,6 0 1,3 0 367,4 0 0,-25 30 1,1 1 29,3-3 0,1 1 1,0 1-1,-1-1 25,-2 0 0,-1 0 1,0-1-1,-1-1 83,-1-4 0,0 0 0,1 2 0,-1-1-70,-2-1 0,-2 0 1,-2 2-1,0 0 62,20-43 0,-2 1-236,2-1 1,-19 42 0,0 0 73,19-41 1,-19 40-1,0 1-108,19-36 0,2 5 109,-2 1 0,2 0-41,-7 6 0,-3 9 87,-9 14 0,2 7 11,-8-1 1,0 4-152,-6 1 0,0 8-68,1 4 0,-1 6-888,0 5 1076,0-3 25,1 13 0,-9 2 0,-1 10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14T02:42:53.735"/>
    </inkml:context>
    <inkml:brush xml:id="br0">
      <inkml:brushProperty name="width" value="0.05" units="cm"/>
      <inkml:brushProperty name="height" value="0.05" units="cm"/>
      <inkml:brushProperty name="color" value="#00A0D7"/>
    </inkml:brush>
  </inkml:definitions>
  <inkml:trace contextRef="#ctx0" brushRef="#br0">524 1 24575,'0'0'0,"0"0"0,-15 0 0,-26 0 0,-48 0 0,81 1 0,-1 1 0,1 0 0,-1 0 0,1 0 0,0 1 0,0 0 0,0 0 0,-11 8 0,-7 5 0,-24 21 0,31-23 0,5-4 0,1 1 0,0 1 0,1-1 0,0 2 0,1 0 0,1 0 0,-12 19 0,7-8 0,1 1 0,1 1 0,1 0 0,2 1 0,-11 37 0,19-52 0,0 0 0,0 0 0,1 1 0,1-1 0,0 0 0,3 17 0,-2-19 0,1 0 0,1-1 0,0 0 0,0 1 0,1-1 0,0-1 0,1 1 0,-1 0 0,7 7 0,6 5 0,0-1 0,1 0 0,1-1 0,1-1 0,1-1 0,0-1 0,31 18 0,-40-27 0,1-2 0,-1 1 0,1-1 0,0-1 0,0 0 0,0-1 0,0-1 0,1 0 0,-1 0 0,1-2 0,-1 0 0,1 0 0,-1-1 0,1-1 0,-1 0 0,1-1 0,-1 0 0,0-1 0,0 0 0,-1-1 0,1-1 0,-1 0 0,-1-1 0,1 0 0,-1 0 0,0-2 0,0 1 0,11-13 0,-10 8 0,0 0 0,-1-1 0,0-1 0,-1 1 0,-1-2 0,0 1 0,-1-1 0,-1-1 0,0 1 0,-1-1 0,-1-1 0,-1 1 0,0 0 0,-1-1 0,0-23 0,-2 20 0,-1 0 0,-2 0 0,0-1 0,-9-38 0,7 47 0,0 1 0,0 0 0,-2 0 0,1 0 0,-1 0 0,-1 1 0,0 0 0,-1 1 0,-11-12 0,4 6 30,-1 1 0,-1 1 0,-21-14 0,-59-31-1515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39.848"/>
    </inkml:context>
    <inkml:brush xml:id="br0">
      <inkml:brushProperty name="width" value="0.17143" units="cm"/>
      <inkml:brushProperty name="height" value="0.17143" units="cm"/>
    </inkml:brush>
  </inkml:definitions>
  <inkml:trace contextRef="#ctx0" brushRef="#br0">1 138 7269,'0'-9'993,"0"-1"78,0 4-668,0 5 0,2-7 57,4 8-110,-5 0 1,13 2-146,-8 4 1,5-3-1,-5 9 0,7-1-102,-1 7 0,5-1 75,6 0 1,-2-1-180,8-5 1,0 5 56,6-5 0,1 10-84,5 2 1,-3 0 9,8-5 0,0-1-22,6 0 1,6 1 3,-1-1 1,1 0 53,-6 0 1,0-1-14,0-5 1,-6-1 41,0-4 0,-6-4-50,6 3 0,-3-3 42,8-2 0,-8 0-97,9 0 1,-6 2 80,0 4 1,2-4-209,-8 4 0,1-4 17,-7-2 0,-1 5 8,-4 1 0,1 8 81,-7-3 1,-1-1 27,-11 1 1,3-5-257,-9 6 1,3-7 55,-2 7 0,-4-6-578,3 5 1,-5-7 114,-5 2 0,1-4-437,-8-2 1151,-7 0 0,0 0 0,-6 0 0</inkml:trace>
  <inkml:trace contextRef="#ctx0" brushRef="#br0" timeOffset="560">1038 69 8033,'0'-9'-1116,"-7"-7"1629,5 14 1,-8-11 510,4 7-169,5 0-243,-7-1 202,0 5-236,6-6-279,-13 8 1,11 0 162,-7 0-205,7 0 0,-10 2-26,8 4 1,-5 3-29,5 9 0,-7-1-166,1 0 0,3 1 85,-3-1 0,1 6-114,-7 0 0,1 8 90,0-2 1,5-3-327,1 3 1,-1 0 94,-5 6 0,-1-1-174,1 1 1,6-1 69,-1 1 0,2 2-52,-1 3 0,-2-4 36,7 5 1,-8 1 135,3-2 0,1 6-41,-1-5 0,-1 5 47,-5-6 1,5 6 66,1-5 0,1-1-56,-1-5 0,-3-6-28,8-1 1,1-7-210,5 3 9,-8-5-524,6-10 502,-6-1 0,10-8-431,4 0 0,-2-6-33,7 1 814,-7-9 0,19-3 0,-3-10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41.275"/>
    </inkml:context>
    <inkml:brush xml:id="br0">
      <inkml:brushProperty name="width" value="0.17143" units="cm"/>
      <inkml:brushProperty name="height" value="0.17143" units="cm"/>
    </inkml:brush>
  </inkml:definitions>
  <inkml:trace contextRef="#ctx0" brushRef="#br0">1 450 9970,'0'11'586,"0"1"1,2 0-383,3 5 0,5 0 137,7 0 1,8 8 3,4 4-218,4 4 0,9 3-20,4 5 0,12 5 26,5 11 0,-1-1-564,1 8 1,-2-7 72,3 7 286,3-1 1,-9 4 62,-1-3-288,1 3-789,-14-13 968,0 13 1,6-11-48,-3 7 1,-3-7-86,2 2 0,-8-3-246,3 3 138,3-4-562,-8 13 372,14-13 284,-21 5 0,11-7 94,-11 0 164,4-8 1,0 4 460,-5-7 1,3 1-262,-8-2 1,6-3-134,-6 3 1,6-3-140,-6-3 78,0 1 0,0-1 263,0 1-239,8 0 419,-12-1 1,10-1-669,-12-4 0,4 1 289,-9-7 0,-4-5-1029,-3-7 653,-3-7-613,-2 11 463,0-13 462,0 6 0,-7-16 0,-3-1 0</inkml:trace>
  <inkml:trace contextRef="#ctx0" brushRef="#br0" timeOffset="538">53 2733 8033,'0'17'445,"0"0"116,0 1-159,0-9 170,0-1 0,0-22-37,0-3-348,0-4 0,7-4-68,5-4 1,3 2 110,2-2 0,3-5 15,3-7 0,-4-1-1,4 2 1,4-4-230,2-8 0,3 0 71,3 0 0,-1-2-148,1-3 0,2-5-252,3-7 1,-2 0 232,8 0 1,1-3 162,4-2 1,1 1-23,0-8-266,0 8 0,0-12 400,0 5 1,-24 36-1,2-1-142,-2 2 0,1 0 18,0 1 0,0 1 14,23-28 1,-6 0-268,0 0 117,0-1 1,-2 1 96,-3 0 1,-3 0-95,2 0 0,-1 0 155,7-1 1,-8 9-64,3 3 1,-5 10-75,-1 2 1,-1 8 27,1-3 43,-8 12 0,-4 3 95,-12 3 1,5 9 145,-5-3-1337,-3 11 91,0-2-484,-8 8 723,7 0 0,-5 2-245,4 4 1,-4 4 984,-2 7 0,0 8 0,0 2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5:59.808"/>
    </inkml:context>
    <inkml:brush xml:id="br0">
      <inkml:brushProperty name="width" value="0.17143" units="cm"/>
      <inkml:brushProperty name="height" value="0.17143" units="cm"/>
      <inkml:brushProperty name="color" value="#4C78DE"/>
    </inkml:brush>
  </inkml:definitions>
  <inkml:trace contextRef="#ctx0" brushRef="#br0">260 35 8349,'-17'0'1084,"0"0"-877,-1 0 161,1 0-306,7 8 325,-5-6-372,13 5 0,-8-1 134,5 0-170,3 7 23,-6-3 1,8 1 65,0 1 1,0-1 3,0 7 1,0-1 16,0 0 0,0 1-2,0-1 13,0 0-183,0 0 61,0 1 1,0 1-60,0 4 31,0-4 0,6 6 136,0-8-203,-1 1 0,-5-1 32,0 0 179,0 1 1,0-1 63,0 0-140,0 1 26,0-1-75,0 0 0,0 0-10,0 1 0,0-1-31,0 0-143,0 1-10,0-1 227,0 0-248,0 0 221,0-7-1,2 4-27,4-9 99,-4 1-136,6 2 173,-8-6-21,0 13 0,2-13-96,3 4 314,-3 3-280,6-7 1,-6 8 172,4-4-114,-4-4 10,13 13-12,-13-13-1,13 13-154,-5-13 143,-1 14 8,7-15 80,-7 7-113,9 0 0,-7-6 29,1 3-27,-1 5 0,1-8-15,-1 4 1,1-2 19,5 1 0,0-3-36,1 4 31,-1-4 1,6-2-30,0 0 1,0 0-8,-6 0 1,7 0-11,-1 0 1,2 0 0,-2 0 0,-4 0-10,4 0 28,-4 0 1,-2 0 51,1 0-49,-1 0 1,0 0 0,1 0 5,-1 8-3,0-6 0,0 5-31,1-7 1,-1 0-35,0 0 63,1 8-230,-1-6 108,0 6 0,1-8 129,-1 0 1,0 0-14,0 0 0,1 0 49,-1 0 1,0 0 11,1 0 1,-1 0 0,0 0 6,0 0 0,1 0-56,-1 0 19,-7 0-5,5 0 0,-3 0-307,11 0-2,-4 0 298,6 0 0,-8 0 91,0 0-114,1 0-24,-1 0-172,0 0 88,1 0 0,-1 0 42,0 0 276,0 0-106,8 0 0,-11-6-132,3 0 164,4 0-129,-9 6 1,17 0 54,-12 0-52,4 0 1,-4-2-8,1-3 1,-7 3 6,1-4-254,7 4 131,0 2 1,6 0 138,-8 0 207,1 0-257,-1 0-7,0 0 124,1 0-119,-1 0 22,0 0 0,0 0 2,1 0 0,-1 0-22,0 0 32,-7 0-7,5-8-4,-5 6 16,7-5 1,1 1 4,-1 0-519,-8 0 306,14-1 1,-17 5 171,12-4 1,-11 4 379,5 2-438,-8 0 283,11-8-4,-13 7-245,6-7 250,-8 8 41,0-8-240,0 6 69,0-5-39,0-1 0,-2 4-17,-4-8 1,2 1 19,-7-6 0,5 5 92,-6 1-267,8-9 72,-11 1 0,11-6-93,-7 8 167,7 0 1,-10-6-44,9-1 285,-9 1-256,5-2 12,-1 6 106,2-13-98,1 12 0,3-7 13,-8 4 0,8 2 0,-1-8 0,-3 8 8,2-2-20,0-4 21,-1 8 1,5-6-72,-4 8 64,4 0-8,2-1 0,0 1-114,0 0 1,0-1 95,0 1-9,0 0 45,0 0 1,0 5 37,0 0-76,0 9 82,0-5-71,0 8 217,-8 0-206,6 0 28,-5 0 32,7 8-28,0-6-51,-8 5 51,6-7 9,-6 0 283,1 0-306,5 0 0,-8 0 25,4 0 0,5-2 77,-5-3-31,-4 3-50,1-6-2,-1 8 0,-5 0-172,3 0 175,4 0-53,-7 0 1,5-6 0,-7 0 0,6 1 55,-1 5 0,1 0 15,-7 0-38,1-8-29,0 6 165,-1-6-142,1 8 1,-6 0-30,0 0 35,0 0 1,-2 0 1,4 0-124,-8 0 1,2 0 124,-2 0 0,-1 0-244,6 0 210,-6 0 1,9 0 0,-8 0-28,-2 0 0,4 0 7,-2 0 322,8 0-303,-12 8 0,14-6 200,-4 4-85,-4-4 1,8-2-39,-4 0-303,-4 0 272,8 0 0,-8 0-221,4 0 87,4 0 1,-8 0 126,4 0-120,4 0 84,-6 0 0,7 0-8,1 0-27,0 0 14,-1-8 1,1 6-123,0-4 103,0 4 1,-1 2 0,1 0-34,0 0 64,-1 0 1,1 0-19,0 0 10,-1 0 0,-5 0-18,0 0-126,0 0 137,6 0 0,-6 0-26,0 0 280,0 0-117,-2 0 0,6 2-59,-4 4-57,3-4 1,3 6 58,0-8 0,0 0-5,-1 0 0,1 0-239,0 0 197,7 7 0,-5-5 23,3 4-20,-3-4 1,-3-2-43,1 0 52,0 8-113,0-6 91,-1 5 1,7-7-393,-1 0-78,8 0 0,-3-2-1334,7-3 942,0 3 863,0-14 0,0 7 0,0-9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6:04.852"/>
    </inkml:context>
    <inkml:brush xml:id="br0">
      <inkml:brushProperty name="width" value="0.17143" units="cm"/>
      <inkml:brushProperty name="height" value="0.17143" units="cm"/>
      <inkml:brushProperty name="color" value="#E71224"/>
    </inkml:brush>
  </inkml:definitions>
  <inkml:trace contextRef="#ctx0" brushRef="#br0">1 122 8111,'9'8'1337,"7"-7"-1315,-14 15 1,5-12 3,-7 7 1,0-5 359,0 5-381,0 1 1,0 5 70,0 1 1,-2-1-193,-3 0 0,3 2 33,-4 4 0,4-1-20,2 6 0,-2-5-33,-4 6 0,4-6 91,-3 6 0,3 0-20,2 6 1,0-7 30,0 1 1,0-6-11,0 6 1,0-2 9,0 2 1,0-2 44,0-4 0,0-4-9,0 4 0,0-4 9,0-1 1,0-1 26,0 0 1,0 0-45,0 1 0,0-1 117,0 0 1,0 1-104,0-1 0,0 0 41,0 0 1,0-5-25,0 0 1,6-1 70,-1 6 0,1-5-30,-6-1 0,2-1 1,4 2 1,-2-3 8,7-3 1,-5-4-27,5 4 1,-1-3-51,2 3 1,3-4 52,-4 4 1,5-4-111,1-2 0,0 6 96,1-1 1,-1 1-101,0-6 0,1 2 76,-1 4 0,0-4-2,0 3 0,7-3-18,-1-2 1,2 0 10,-2 0 1,-4 0-10,4 0 1,2 0 15,-2 0 1,6 0-203,-6 0 0,0 6 109,-6 0 0,6 2 67,0-3 1,0-1-29,-5 8 0,-1-8 91,0 1 1,0-3 40,1-2 1,-1 6-106,0 0 1,1 0 78,-1-6 0,0 0-45,1 0 1,-1 5-120,0 1 0,0 0 74,1-6 0,1 0 189,4 0 1,-4 0-152,4 0 0,-4 0-13,-1 0 0,-1-6 97,0 0 1,1-1-78,-1 1 0,-6 4-15,1-4 0,0-1 28,5 1 0,0-6-132,0 6 1,1 1 115,-1 5 0,0-6-114,1 0 0,-1 0 16,0 6 1,0-2-158,1-3 0,-1 3 282,0-4-108,1 4 1,-1 2 190,0 0 0,1 0-91,-1 0 60,0 0 0,0 0-82,1 0 3,-1 0 0,0 0-13,1 0 1,-1 0-11,0 0 1,0-2-84,1-4 0,-1 5-109,0-5 0,1 4 314,-1 2 1,0 0-54,0 0-40,1-8 1,-1 6-39,0-4 0,-5-1-16,-1 1-79,1 0-12,5-1 62,1 5 55,-1-14-297,0 14 256,0-13 1,-1 11 36,-5-7-41,5 7 0,-12-10 147,7 9 1,-7-3-120,2 2 0,-2 4-9,1-4-231,-3-3 242,6-1 1,-6-1-24,4-1 0,-5 6-5,5-5 24,-4 7-63,6-11 473,-6 5-284,5 0 154,-7-5 1,0 11 5,0-7 1,0 5 1,0-6-202,0 1 1,0-6 43,0-1 1,0 1-168,0 0 1,0-1 91,0 1 1,-5 0-107,-1-1 0,0-5 122,6 0 0,0 0-7,0 6 1,-6-6-83,1 0 1,-1-2 67,6 2 0,0 4-55,0-4 0,0-2 56,0 2 1,-6-6-35,0 6 0,1-2 24,5 2 0,0 3 14,0-3 0,0-2-19,0 2 1,0 0 3,0 6 0,-2-2-36,-4-4 1,4 4 0,-4-5 0,4 5-24,2 2 0,0 0 48,0-1 1,0 7-35,0-1 19,0 8-36,0-3 138,0 7 159,-7 15-33,5-3 0,-12 7-7,8-8-95,-7-7 0,3 4-41,-7-8 1,6 2-104,-1 4 0,1-4 61,-7 3 1,1-3-1,0-2 0,-6 0-68,0 0 0,-2 0 64,2 0 0,-2 0 143,-4 0 1,-4 0-148,4 0 1,2 0 75,-2 0 0,3 0-41,-3 0 0,-4 0-115,4 0 1,2 0 61,-1 0 0,5 0-116,-6 0 1,2 0 90,-2 0 1,-2 0 24,8 0 1,-6 0-41,6 0 0,-6 0 14,6 0 0,-2 0 31,2 0 1,4 0-24,-4 0 0,-2 0-110,2 0 0,-6 2 60,6 4 0,-2-4-123,2 4 1,2-3 146,-8 3 1,8-4-13,-2 4 0,4-4 59,1-2-75,-6 0 0,4 0 136,-3 0 0,4 0-90,2 0 123,-1 0 1,1 0-2,0 0-96,0 0 0,-1-6-94,1 0 0,0 1 92,-1 5 1,1 0-102,0 0 1,0 0 81,-1 0 0,1 0 3,0 0 0,-1-6-25,1 0 1,0 0 112,-1 6 0,7-2-38,-1-3 0,1 3 22,-6-4 1,5 2-307,1-2 268,-1 4-715,-5-5 220,-1 7-160,9-8 48,1 6 584,0-6 0,7 16 0,-7 2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6:07.158"/>
    </inkml:context>
    <inkml:brush xml:id="br0">
      <inkml:brushProperty name="width" value="0.17143" units="cm"/>
      <inkml:brushProperty name="height" value="0.17143" units="cm"/>
      <inkml:brushProperty name="color" value="#E71224"/>
    </inkml:brush>
  </inkml:definitions>
  <inkml:trace contextRef="#ctx0" brushRef="#br0">18 52 13101,'-10'8'441,"3"-4"-331,7 7 1,0-5 153,0 6 1,0-1-328,0 7 1,0 1-17,0 4 1,0-2-124,0 8 0,0 0 22,0 5 0,0 1-14,0-1 0,0 3 108,0 3 0,0-3 75,0 3 0,0-3-57,0-3 1,0-5 43,0 0 0,0-2 16,0 2 0,0-5-10,0-6 1,2 5-37,3 0 1,-3 0 13,4-6 0,-4 1-52,-2-1 106,0 0 0,2 0-42,4 1 1,-4-7 139,3 1 0,-3-6-147,-2 5 230,8-7 0,0 6 82,3-5-125,5-3 0,-7 6-39,8-8-43,1 8 1,-1-5 41,0 9 0,1-8-26,-1 2 0,0-3 85,0 3 1,3-4-88,3 4 1,-4 2 124,4-3 0,4 1-121,2-6 1,-2 6-298,1 0 1,1 1 95,6-1 1,-6-4 149,0 4 1,-3 1-61,3-1 0,4 2 36,-4-2 1,3-3-124,3 9 1,-6-8 86,0 2 1,-6 1-22,6-1 0,-6 0 11,5-6 0,-6 0 241,1 0 1,3 0 35,3 0 1,-4 0 3,-2 0 1,-2 0-429,3 0 0,-3 0 72,7 0 1,-1 0 249,2 0 0,2-2-81,-8-4 1,6 4-63,-6-4 1,6 5-9,-6 1 1,6 0-233,-6 0 0,5 0 192,-4 0 1,4 0 319,-5 0 1,6 0-126,-6 0 1,6 0-107,-6 0 1,6 0 30,-6 0 0,0 0-34,-6 0 0,1 0-201,-1 0 0,0 0 115,1 0 0,-1 0 54,0 0-22,8 0 1,-6 0-43,4 0 1,-3-2 12,-3-4 1,-6 4 35,1-4 1,-6 2-13,5-1 0,-5 3 39,6-4-163,-9 4 1,7-4 62,-4 0-382,-4 1 143,5 5 86,-7-8 295,0 6 105,0-6-148,0 1-477,0 5 365,0-14 0,0 7-89,0-9 1,0 7 75,0-1 1,0 1-33,0-6 1,0 5 147,0 1 0,0-1-113,0-5 0,0-1 124,0 1 1,0 0-78,0 0 1,0-7 116,0 1 1,-2-2-53,-3 2 0,3 2-12,-4-8 1,4 3-25,2-3 0,0-4 1,0 4 0,0 2-140,0-1 0,0 1 85,0-2 0,0-4-125,0 4 1,0 2 65,0-1 1,-6 1 107,1-2 0,-1 2-63,6 4 1,0 4 154,0-4 0,0 3-32,0 3 1,-6 0 69,0 0 0,1-1-165,5 1 51,0 0-338,0-1 328,-8 1-150,6 7 173,-6-5 6,8 13 7,0-6 64,-7 16 0,5-4-89,-4 8 90,4-9 1,-4 7-32,0-4 87,1-4-89,-3 5 50,-2 1 0,-7-6-87,0 4 0,5-4 0,1-2 1,-1 5 76,-5 1 0,0 0-55,-1-6 0,-5 0 79,0 0 0,-2 0-68,2 0 1,2 6-20,-8-1 0,6 1 20,-6-6 1,6 0-76,-6 0 0,3 0 105,-3 0 1,-2 0 1,8 0 1,-8 0-110,2 0 1,-1 0 64,1 0 1,-2 0-153,8 0 0,-6 0 89,6 0 1,-8 0-2,3 0 1,1 0 33,-2 0 0,6 2-35,-6 4 1,6-4 14,-6 4 1,8-4-8,-2-2 0,-2 1 60,2 5 0,0-4-46,5 4 0,-5 2 96,0-3 0,0 1-78,6-6 1,0 0-138,-1 0 1,1 0 82,0 0 1,0 0-139,-1 0 185,-7 0 0,6 0-12,-4 0 0,4 0 78,1 0 1,1 0-95,0 0 1,0 0 73,-1 0 0,1 0-59,0 0 0,-1 0 44,1 0 0,0 0 7,0 0 39,-1 0 1,1 0-10,0 0-26,-1 0 1,1 0 191,0 0-203,-1 0 1,1-2 28,0-4 0,5 5 31,1-5-12,-1-4-62,-5 8 0,2-7-13,3 3 1,-3 4-85,3-4-290,5 4 140,-9 2 1,12 0 13,-7 0-692,7 0 296,-4 0-1916,8 0 2536,0 8 0,0-6 0,0 6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7:34.565"/>
    </inkml:context>
    <inkml:brush xml:id="br0">
      <inkml:brushProperty name="width" value="0.17143" units="cm"/>
      <inkml:brushProperty name="height" value="0.17143" units="cm"/>
    </inkml:brush>
  </inkml:definitions>
  <inkml:trace contextRef="#ctx0" brushRef="#br0">85 847 6552,'-17'6'396,"0"0"551,7 0-504,-5-6 0,13-2 160,-4-4 52,-4 4-379,8-6 1,-3 6-10,10-3 1,-1 3-40,8-4 1,-1 4-1,7 2 1,1 6-56,4 0 1,0 5 44,12-5 1,-5 7-110,11-1 1,9 3 125,2 3 1,11-1-151,0 0 1,5 0 35,1 1 1,6-3-269,0-3 0,7 3 91,-1-3 0,-4-5 117,-2-1 1,-4-2 28,-2 2 0,-2-4-3,-3 3 1,1-3-305,-7-2 0,5 0 91,-5 0 0,-1 0 259,-5 0 1,-6 0-166,0 0 1,-7 0-139,1 0 1,-11 6 224,-6 0 0,-4 1 246,-1-1-303,-9-4 1,-1 8-97,-8-4-332,0-5 0,-8 7 182,-3-8 0,-5 0-692,-1 0 0,-6 0 227,0 0 0,-6-2 24,6-4 0,-8 3 45,2-9 0,3 6 644,-3-5 0,8 7 0,-20-11 0,5 5 0</inkml:trace>
  <inkml:trace contextRef="#ctx0" brushRef="#br0" timeOffset="513">1140 0 7918,'10'0'1031,"-3"0"-308,1 0-136,-6 0-161,6 0-263,-8 8 1,0-4 43,0 7 1,-2 1 97,-4 5-87,4 0-88,-13 8 0,11-4 68,-8 8 1,7 0-161,-7 6-15,1 7 1,-5-2 0,5 12 1,-5-4-190,5 10 154,-5 3-1141,-1 1 1071,0 7 0,-1 2 29,1 4-39,0 4 24,-8 7 1,6-1 59,-4-5 8,3 5 1,3-14 0,0 12 159,0-8-82,-1 0 1,1-14-13,0-3 0,5-6 26,1-6 1,1 2-191,-2-8 1,3-2 143,3-9 1,4 2-760,-4-8 240,5-8 162,1-7-154,0-8-48,7 0 0,1-2-1138,3-4 1308,5-3 0,-7-10 342,9-4 0,-1 3 0,0-5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7:44.414"/>
    </inkml:context>
    <inkml:brush xml:id="br0">
      <inkml:brushProperty name="width" value="0.17143" units="cm"/>
      <inkml:brushProperty name="height" value="0.17143" units="cm"/>
    </inkml:brush>
  </inkml:definitions>
  <inkml:trace contextRef="#ctx0" brushRef="#br0">121 191 7300,'-11'6'1719,"-1"0"-1230,8-1-324,-3-5 0,7 2 72,0 4 0,0-2-129,0 7 1,6-5 101,-1 6 1,9-1-113,-3 6 0,10 3-22,2 3 1,8 4-141,-2 7 1,9 3 46,3 3 1,13 2 87,-2 4 0,5 6-297,1 0 0,-2 0 315,7 6 0,-2 1-133,3-1 0,1 0 51,-7-7 0,-1 1-52,-5 0 0,0 4 42,0-4 0,6 4 0,-1-10 0,3 4-19,-2 2 0,1-1-109,5 1 1,-5-8 154,-7-3 1,-6-5-23,0-1 1,0 5-137,6 1 0,-8-1 116,-3-5 0,-5-1 242,-1 1 0,1-1-190,5 1 0,-11-1-296,5 1 0,-12-6 209,0 0 1,-4-8 253,-1 2 1,-7-6-1145,1-5 643,-8 3 0,3-11-1418,-7 7 1192,0-7 1,-2 2 525,-3-12 0,-5 4 0,-15-13 0,-2 5 0</inkml:trace>
  <inkml:trace contextRef="#ctx0" brushRef="#br0" timeOffset="770">87 2422 7840,'-18'17'-208,"1"0"468,0-7 0,5 3 213,1-7 0,7 0-93,-4-6 227,8 0-403,0-8 1,0-1-155,0-9 0,0 7 25,0-1 1,6 1-7,0-6 0,7-1 90,-1 1 0,3 0-128,2-1 1,1-1 50,-1-4 1,6 2 3,0-8 1,8 0 9,-2-5 0,3-9 7,3-3 1,7-4-75,4-2 1,4-7 71,2-4 0,0 1-435,0-1 1,6 5 354,-1-5 0,1 1-75,-6-1 0,0 3 50,0 8 1,-1-5 9,1-1 1,6-5 66,0 5 0,-1 0-54,-5 6 1,0-5 59,0-1 0,0 0-159,0 7 0,-8-1 161,-4 0 1,2 0-26,-1 0 1,-1-6-77,-5 1 1,-1-1 29,1 6 0,0 0-77,-1 0 1,-1 3-3,-4 2 0,-4 11 76,-8 7 1,0 8-179,0-2 0,1 4 1,-1 1 224,-7 9-182,5 1 1,-11 2-197,7 1 0,-5-1-141,6 6 0,-7 0-807,7 0 441,-1 0 1,7 2 830,-1 3 0,-7-3 0,5 21 0,-5-3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9:15.67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70 11995,'9'-39'38,"14"8"-20,-11 31 158,13 8-161,-8 2 218,1 7 14,-1 0-83,-8 1 262,15-1-208,-5 0-30,23 0-135,2 8 137,8 2-19,8 0-58,-7 6 6,7-14-28,-8 6-2,0 0 52,0-6-6,7 6-196,-5-15 87,6 13-16,-9-12-38,1 14-11,-7 0 43,-3-5-15,-15 12-72,5-13 73,-12 14 84,12-6-71,-13 0 80,14 6-42,-14-7 11,14 9-56,-6 0-3,7 7-3,1-6 26,0 7 38,-1-9 6,1 1 3,7-8-82,-5 13 9,13-11-73,-6 13-228,8-7 453,0-1-172,-1 9 198,-6-15-25,-3 5-38,0-8-156,2-6 23,8 6-12,8 0-9,1-5 29,8 12-8,8-5-1,-6 8 63,6-1 30,-8 1-71,-7-8 19,5 5-35,2-5 0,2 0-10,6-2 18,0 0-6,-6 2 9,6 8 5,-15-1-145,-3 1-287,-7 7 440,8-5 294,-7 5-83,-1-15-236,6 5 130,-12-12-79,6 12-256,-2-5 222,-14 8 7,14-1-219,-13 9 148,5-7 333,-7 6-199,7-15 61,-6 6-154,7-14 5,-1 14-1,-5-14-17,-3 14 146,6-6-155,-18 0-31,18-2 50,-5 0-95,1-6 177,6 13 3,-7-12 31,-1 12 193,1-13-248,-8 6 12,-2-15-124,-8 5 152,1-5-416,-9 0 1,7 5-238,-15-5 339,7 7 0,-39-15 0,-7-4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9:18.1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1937 1 12426,'-19'36'983,"-4"5"-56,21-14-833,-13 15 147,13-6-141,-14 14 179,14-6-247,-5 16 140,-1-6-2,-2 5-60,-7-7 85,0 0-173,0 0 150,-1 0-310,1 0 268,-8-8-319,6 6 223,-6-14-11,0 14 50,6-5-31,-14 6-3,6-6 0,-8 5 96,9-6-83,-7 8-127,14-8 64,-14-2-15,14-7-35,-14-1 72,14 1-31,-14-1 24,14 9-35,-14-7 30,7 7 0,-1-9 91,2 1 12,7-1-202,-7 1 120,6-1-144,-6 1 130,8 0-62,0-1 39,-1 9-1,-7-7 8,6 6 5,-6-7-30,8-1 20,0 1-25,-1 0 26,1-1 29,0 1-34,-8-1 18,5 1-13,-5 0 7,8-1 29,0 1-27,0-8 5,-1 5-4,1-12-35,-8 12 31,6-13-170,-6 6 121,8-7-9,-8 7 19,5-6-12,-5 6 111,8 0-101,0-6 109,-8 14-86,6-14 109,-6 14-60,7-7-1,1 1-16,0 6 1,-1-14-57,9 6 54,-7-7-197,15-1 176,-15 0-93,14 0 56,-13 1 9,13-1 44,-6 0-60,1 1 130,-3-1-97,0 0 88,-5 0-60,5 8 79,1-5-54,-7 5 5,7-8-17,-8 0 0,-1 1-13,1-1 17,0 0-30,-1 0 64,1 1 6,0 7-56,-1-6 0,1 14 12,0-7 5,0 9 40,-1 7-36,1-13-89,0 11 74,7-20-335,2-3 0,8-9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9:32.63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 12277,'18'39'180,"-1"7"16,8-35-33,-6 14 111,14-15-210,2 13-14,16-12 179,-4 14-229,26 0-96,-2 2 140,-24-6 1,2 1 0,-2-4 0,0 0-37,39 22 144,-22-11-276,9 4 153,-25-14-38,19-2-1,-23-9-31,-9-8 379,-18 0-759,-71-23 329,0 2 1,3 3-1,-3-1-80,-21-9-5,8 6-107,-1-10 361,-10 5-251,-11-15 350,3 5-266,9-5 275,15 15 11,11 2 138,8 15-192,16-5 2,2 13-336,16-6 260,24 39-159,14 0 163,31 36 0,5-9 5,4-1 0,-2-7-80,-9-15 0,1 5 9,5 1 1,1-1-92,-7-5 1,1-3 141,-1-3-549,-12 4 156,20-14-498,14 23 834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44:52.737"/>
    </inkml:context>
    <inkml:brush xml:id="br0">
      <inkml:brushProperty name="width" value="0.17143" units="cm"/>
      <inkml:brushProperty name="height" value="0.17143" units="cm"/>
      <inkml:brushProperty name="color" value="#4C78DE"/>
    </inkml:brush>
  </inkml:definitions>
  <inkml:trace contextRef="#ctx0" brushRef="#br0">329 17 9406,'-17'0'679,"1"2"-516,5 4 1,-5-4-78,5 4 1,1-4 53,-1-2 1,-1 2-144,-5 3 0,1-1-7,5 8 0,-4-7 2,3 7 1,-3-6 39,-3 5 0,7-5 43,-1 6-146,1-1 0,-5 6 72,5 1 1,-3-1 4,9 0 25,-9 1 1,12-1-47,-3 0 1,3 0 9,2 1 1,-6-1-5,0 0 1,0 1 2,6-1 1,0 0 2,0 1 0,0-1 8,0 0 0,0 0 5,0 1 1,0-1 13,0 0 0,0 1-19,0-1 1,0 0 16,0 0 1,0 1-14,0-1 0,6 0-3,0 1 1,0-7 53,-6 1 0,2-1 7,3 6 1,-3 1 51,4-1 0,-2-5-88,2-1 1,-3 1 10,9 5 0,-8-6 3,2 1 1,3-6-40,3 5 0,-3-5 30,3 6 1,-6-7-10,5 7 1,-1-6 29,1 5 1,5-7 1,-5 2 0,5 1-25,1-1 1,0 0 1,0-6 0,1 6-61,-1 0 0,6-1 55,0-5 0,0 0-2,-6 0 1,1 2-24,-1 4-23,8-4 18,2 6 0,0-8-9,-4 0 1,-4 0 29,-2 0 1,1 5-10,-1 1 0,0 0-25,1-6 1,-1 0 22,0 0 1,0 0-27,1 0 0,-1-6 23,0 0-7,1-7 1,-1 3-12,0-7 1,-5 5 9,-1 1 1,-1-1-6,1-5 1,3 0 4,-8 0 1,1-1-102,-1 1 1,-4 0 58,4-1 1,1 1-85,-1 0 0,0-6 81,-6 0 1,2-2 36,4 2 0,-4 3 5,3-3 0,-3-2-42,-2 2 1,0-6-19,0 6 1,0 0 26,0 6 0,0-2-110,0-4 0,0 4 77,0-4 0,-2 3-2,-3 3 1,1 0 69,-8-1 0,6 1 1,-5 0 0,-1 0-1,-5-1 0,6-1 19,-1-4 1,0 10 6,-5-5 0,0 5-29,0-4 0,-3-1 53,-3 1 0,4 5-41,-4 1 0,-2 7 35,2-2 0,-2-1-39,2 1 0,4 0-102,-4 6 1,-2 0-14,2 0 0,0 6-181,5 0 0,1 7-291,0-1 0,-1 3 256,1 2 0,0 1-174,0-1 1,5-2-51,1-3 552,7 3 0,-4-5 0,8 7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20:59:35.70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104 193 12361,'-28'19'835,"5"4"-551,23-5-300,-8 8 231,6 17-303,-6 9 248,8 9-197,0-7-67,0 19 215,0-25-172,0 12 113,0 5 10,0-17-289,0 19 269,0-23-35,0-1-11,0 14 22,0-1-29,0 21 29,0-23-53,0-4 45,0 7 8,0-16-52,0 16 46,0-15-3,0 3-88,0-9 86,0 5 0,0-15-50,0 17 37,0-7-77,0-1-15,0 13 59,0-10 26,0 22-15,-7-16 64,5-9-51,-6 5-2,8-19 68,0 12-67,-8-16 3,6 0 10,-5 8 8,7 2 21,0 0-26,0-10 789,0-1-653,23-14 14,-10 5-35,28-7 93,-7-7-71,-5 5-155,11-6 85,-5 8 42,-6 0-67,11 0 22,-5 0-6,1 0-44,6 0 66,-7 0 11,0 0-53,22 0 37,-16 0-7,16 0 29,-7 0-1,-19 0 46,25 0-55,-20 0 0,8 0-117,6 0 87,-13 0-2,5 0-234,-15 8 247,6-6 5,-14 5-157,21-7 119,-11 0-3,6 0 34,5 0-36,-19 0 220,12 0-226,-8 0-1,-6 0 75,-2 0 91,-1 0-321,-7-7 338,1-11-197,-2-1 8,-8 2-23,0 2-172,0-3-9,0-1 202,0-6-269,0 8-17,0-1 234,0 1 32,0-8-64,0 6 155,0-6 19,0 0-174,0-2-180,0 0 217,0-5-3,0 12 15,0-5-11,0 8 8,0-8 43,0-9-56,0 5 0,0-12 228,-8 7-239,6-3 45,-6-5-20,8-8 3,0 12-142,0-12 149,0-8 14,0 18 22,0-18-43,8 16-7,-6 5 40,6-28-50,-8 17-17,0-12 201,0-5-175,0 25 84,0-18-64,0 16 20,0 5-1,0-5-2,0 7 5,0 1-48,0-9 37,0 7-1,0-6-17,0-8 13,0 11-3,0-3 2,0-6-1,0 17 179,0-11-172,0 9 3,0 14 145,0-6-128,0 8 9,0 0-44,0-1 56,0 1-188,0 0 167,0-1-168,0 1 1126,0 0-1105,-24 15 168,11 4 9,-20 7-84,16 7 74,0-14-4,-1 13 249,-7-13-232,6 13-9,-6-13 217,0 14-191,-2-14 14,0 13-220,-13-5 216,19-1-302,-12 7-32,1-15 308,11 15-270,-20-7 196,7 9 30,5-9-201,-4 7 135,8-14-9,6 13 217,-21-13-25,18 6 78,-18-1 38,6-5-230,5 6 9,-12-8 22,14 0-17,-7 0-203,7 0 201,2 0 15,8 0-50,-1 0 3,-7 0-5,-1 0-22,-9 8 29,8-7-61,2 7 228,-8-8-7,20 0-187,-18 0 41,14 0 20,5 0-1001,-11 0-16,14-8 0,-1-1 738,10-16 0,17 6 0,10-6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6ADB0-689F-428D-8FA9-3D5251FAA3ED}" type="datetimeFigureOut">
              <a:rPr lang="en-US" smtClean="0"/>
              <a:t>8/24/24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371C03-046D-4E91-B5F3-D2492102F784}" type="slidenum">
              <a:rPr lang="en-US" smtClean="0"/>
              <a:t>‹#›</a:t>
            </a:fld>
            <a:endParaRPr lang="en-US"/>
          </a:p>
        </p:txBody>
      </p:sp>
    </p:spTree>
    <p:extLst>
      <p:ext uri="{BB962C8B-B14F-4D97-AF65-F5344CB8AC3E}">
        <p14:creationId xmlns:p14="http://schemas.microsoft.com/office/powerpoint/2010/main" val="3086208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1</a:t>
            </a:fld>
            <a:endParaRPr lang="en-US"/>
          </a:p>
        </p:txBody>
      </p:sp>
    </p:spTree>
    <p:extLst>
      <p:ext uri="{BB962C8B-B14F-4D97-AF65-F5344CB8AC3E}">
        <p14:creationId xmlns:p14="http://schemas.microsoft.com/office/powerpoint/2010/main" val="460353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fill in the top right box, where Player 1 cooperates and Player 2 defects (C,D)</a:t>
            </a:r>
          </a:p>
          <a:p>
            <a:endParaRPr lang="en-US" dirty="0"/>
          </a:p>
          <a:p>
            <a:r>
              <a:rPr lang="en-US" dirty="0"/>
              <a:t>What payoff is associated with C,D for Player 2, where defect but player 1 has cooperated?</a:t>
            </a:r>
          </a:p>
          <a:p>
            <a:endParaRPr lang="en-US" dirty="0"/>
          </a:p>
          <a:p>
            <a:r>
              <a:rPr lang="en-US" dirty="0"/>
              <a:t>For player 2, this is the BEST case scenario. They get to go free with no time in prison and the other player takes 25 years in prison. </a:t>
            </a:r>
          </a:p>
          <a:p>
            <a:r>
              <a:rPr lang="en-US" dirty="0"/>
              <a:t>So they get a payoff of 4 from this outcome. </a:t>
            </a:r>
          </a:p>
          <a:p>
            <a:endParaRPr lang="en-US" dirty="0"/>
          </a:p>
          <a:p>
            <a:r>
              <a:rPr lang="en-US" dirty="0"/>
              <a:t>TEMPTATION PAYOFF (4)  </a:t>
            </a:r>
          </a:p>
        </p:txBody>
      </p:sp>
      <p:sp>
        <p:nvSpPr>
          <p:cNvPr id="4" name="Slide Number Placeholder 3"/>
          <p:cNvSpPr>
            <a:spLocks noGrp="1"/>
          </p:cNvSpPr>
          <p:nvPr>
            <p:ph type="sldNum" sz="quarter" idx="5"/>
          </p:nvPr>
        </p:nvSpPr>
        <p:spPr/>
        <p:txBody>
          <a:bodyPr/>
          <a:lstStyle/>
          <a:p>
            <a:fld id="{81371C03-046D-4E91-B5F3-D2492102F784}" type="slidenum">
              <a:rPr lang="en-US" smtClean="0"/>
              <a:t>11</a:t>
            </a:fld>
            <a:endParaRPr lang="en-US"/>
          </a:p>
        </p:txBody>
      </p:sp>
    </p:spTree>
    <p:extLst>
      <p:ext uri="{BB962C8B-B14F-4D97-AF65-F5344CB8AC3E}">
        <p14:creationId xmlns:p14="http://schemas.microsoft.com/office/powerpoint/2010/main" val="898657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fill in the top right box, where Player 1 defects and Player 2 cooperates (D,C)</a:t>
            </a:r>
          </a:p>
          <a:p>
            <a:endParaRPr lang="en-US" dirty="0"/>
          </a:p>
          <a:p>
            <a:r>
              <a:rPr lang="en-US" dirty="0"/>
              <a:t>What payoff is associated with C,D for Player 1?</a:t>
            </a:r>
          </a:p>
          <a:p>
            <a:endParaRPr lang="en-US" dirty="0"/>
          </a:p>
          <a:p>
            <a:r>
              <a:rPr lang="en-US" dirty="0"/>
              <a:t>This is the opposite of the previous situation where Player 1 cooperated while Player 2 defected. In this case, Player 1 is defecting while the other player cooperates. </a:t>
            </a:r>
          </a:p>
          <a:p>
            <a:r>
              <a:rPr lang="en-US" dirty="0"/>
              <a:t>For player 1, this is their best case scenario because they get to avoid going to prison and player 2 gets 25 years. </a:t>
            </a:r>
          </a:p>
          <a:p>
            <a:r>
              <a:rPr lang="en-US" dirty="0"/>
              <a:t>Based on the ranking of outcomes chart, we assign a payoff of 4 to player 1 for D,C</a:t>
            </a:r>
          </a:p>
          <a:p>
            <a:endParaRPr lang="en-US" dirty="0"/>
          </a:p>
          <a:p>
            <a:r>
              <a:rPr lang="en-US" dirty="0"/>
              <a:t>TEMPTATION PAYOFF (4)</a:t>
            </a:r>
          </a:p>
          <a:p>
            <a:endParaRPr lang="en-US" dirty="0"/>
          </a:p>
          <a:p>
            <a:r>
              <a:rPr lang="en-US" dirty="0"/>
              <a:t>What payoff is associated with C,D for Player 2? </a:t>
            </a:r>
          </a:p>
          <a:p>
            <a:r>
              <a:rPr lang="en-US" dirty="0"/>
              <a:t>Like Player 1 in the last example, Player 2 is now the “sucker”. They cooperated when the other player defected, so they end up in prison for 25 years while the other roams free. </a:t>
            </a:r>
          </a:p>
          <a:p>
            <a:r>
              <a:rPr lang="en-US" dirty="0"/>
              <a:t>For player 2, this is the worst case scenario and so they get a payoff of 1. </a:t>
            </a:r>
          </a:p>
          <a:p>
            <a:endParaRPr lang="en-US" dirty="0"/>
          </a:p>
          <a:p>
            <a:r>
              <a:rPr lang="en-US" dirty="0"/>
              <a:t>SUCKER PAYOFF (1) </a:t>
            </a:r>
          </a:p>
          <a:p>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12</a:t>
            </a:fld>
            <a:endParaRPr lang="en-US"/>
          </a:p>
        </p:txBody>
      </p:sp>
    </p:spTree>
    <p:extLst>
      <p:ext uri="{BB962C8B-B14F-4D97-AF65-F5344CB8AC3E}">
        <p14:creationId xmlns:p14="http://schemas.microsoft.com/office/powerpoint/2010/main" val="34849982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fill in the top right box, where Player 1 defects and Player 2 cooperates (D,C)</a:t>
            </a:r>
          </a:p>
          <a:p>
            <a:endParaRPr lang="en-US" dirty="0"/>
          </a:p>
          <a:p>
            <a:r>
              <a:rPr lang="en-US" dirty="0"/>
              <a:t>What payoff is associated with C,D for Player 1?</a:t>
            </a:r>
          </a:p>
          <a:p>
            <a:endParaRPr lang="en-US" dirty="0"/>
          </a:p>
          <a:p>
            <a:r>
              <a:rPr lang="en-US" dirty="0"/>
              <a:t>This is the opposite of the previous situation where Player 1 cooperated while Player 2 defected. In this case, Player 1 is defecting while the other player cooperates. </a:t>
            </a:r>
          </a:p>
          <a:p>
            <a:r>
              <a:rPr lang="en-US" dirty="0"/>
              <a:t>For player 1, this is their best case scenario because they get to avoid going to prison and player 2 gets 25 years. </a:t>
            </a:r>
          </a:p>
          <a:p>
            <a:r>
              <a:rPr lang="en-US" dirty="0"/>
              <a:t>Based on the ranking of outcomes chart, we assign a payoff of 4 to player 1 for D,C</a:t>
            </a:r>
          </a:p>
          <a:p>
            <a:endParaRPr lang="en-US" dirty="0"/>
          </a:p>
          <a:p>
            <a:r>
              <a:rPr lang="en-US" dirty="0"/>
              <a:t>This is the TEMPTATION payoff (4)</a:t>
            </a:r>
          </a:p>
          <a:p>
            <a:endParaRPr lang="en-US" dirty="0"/>
          </a:p>
          <a:p>
            <a:r>
              <a:rPr lang="en-US" dirty="0"/>
              <a:t>What payoff is associated with C,D for Player 2? </a:t>
            </a:r>
          </a:p>
          <a:p>
            <a:r>
              <a:rPr lang="en-US" dirty="0"/>
              <a:t>Like Player 1 in the last example, Player 2 is now the “sucker”. They cooperated when the other player defected, so they end up in prison for 25 years while the other roams free. </a:t>
            </a:r>
          </a:p>
          <a:p>
            <a:r>
              <a:rPr lang="en-US" dirty="0"/>
              <a:t>For player 2, this is the worst case scenario and so they get a payoff of 1. </a:t>
            </a:r>
          </a:p>
          <a:p>
            <a:endParaRPr lang="en-US" dirty="0"/>
          </a:p>
          <a:p>
            <a:r>
              <a:rPr lang="en-US" dirty="0"/>
              <a:t>This is the SUCKER payoff (1) </a:t>
            </a:r>
          </a:p>
        </p:txBody>
      </p:sp>
      <p:sp>
        <p:nvSpPr>
          <p:cNvPr id="4" name="Slide Number Placeholder 3"/>
          <p:cNvSpPr>
            <a:spLocks noGrp="1"/>
          </p:cNvSpPr>
          <p:nvPr>
            <p:ph type="sldNum" sz="quarter" idx="5"/>
          </p:nvPr>
        </p:nvSpPr>
        <p:spPr/>
        <p:txBody>
          <a:bodyPr/>
          <a:lstStyle/>
          <a:p>
            <a:fld id="{81371C03-046D-4E91-B5F3-D2492102F784}" type="slidenum">
              <a:rPr lang="en-US" smtClean="0"/>
              <a:t>13</a:t>
            </a:fld>
            <a:endParaRPr lang="en-US"/>
          </a:p>
        </p:txBody>
      </p:sp>
    </p:spTree>
    <p:extLst>
      <p:ext uri="{BB962C8B-B14F-4D97-AF65-F5344CB8AC3E}">
        <p14:creationId xmlns:p14="http://schemas.microsoft.com/office/powerpoint/2010/main" val="20090197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fill in the bottom right box, where both players defect. If both defect, they each get 10 years in prison. </a:t>
            </a:r>
          </a:p>
          <a:p>
            <a:endParaRPr lang="en-US" dirty="0"/>
          </a:p>
          <a:p>
            <a:r>
              <a:rPr lang="en-US" dirty="0"/>
              <a:t>What are the players’ payoffs for the outcome of D,D?</a:t>
            </a:r>
          </a:p>
          <a:p>
            <a:endParaRPr lang="en-US" dirty="0"/>
          </a:p>
          <a:p>
            <a:r>
              <a:rPr lang="en-US" dirty="0"/>
              <a:t>10 years of prison is not as bad as 25, but it isn’t as good as just 1 or even less good than getting 0/going free, so this is both players’ second worst outcome. </a:t>
            </a:r>
          </a:p>
          <a:p>
            <a:r>
              <a:rPr lang="en-US" dirty="0"/>
              <a:t>Based on the ranked outcomes chart we created, each gets a payoff of 2 for this outcome </a:t>
            </a:r>
          </a:p>
          <a:p>
            <a:endParaRPr lang="en-US" dirty="0"/>
          </a:p>
          <a:p>
            <a:r>
              <a:rPr lang="en-US" dirty="0"/>
              <a:t>This is the PUNISHMENT payoff (2) for both players </a:t>
            </a:r>
          </a:p>
          <a:p>
            <a:endParaRPr lang="en-US" dirty="0"/>
          </a:p>
          <a:p>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14</a:t>
            </a:fld>
            <a:endParaRPr lang="en-US"/>
          </a:p>
        </p:txBody>
      </p:sp>
    </p:spTree>
    <p:extLst>
      <p:ext uri="{BB962C8B-B14F-4D97-AF65-F5344CB8AC3E}">
        <p14:creationId xmlns:p14="http://schemas.microsoft.com/office/powerpoint/2010/main" val="3151120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let’s fill in the bottom right box, where both players defect. If both defect, they each get 10 years in prison. </a:t>
            </a:r>
          </a:p>
          <a:p>
            <a:endParaRPr lang="en-US" dirty="0"/>
          </a:p>
          <a:p>
            <a:r>
              <a:rPr lang="en-US" dirty="0"/>
              <a:t>What are the players’ payoffs for the outcome of D,D?</a:t>
            </a:r>
          </a:p>
          <a:p>
            <a:endParaRPr lang="en-US" dirty="0"/>
          </a:p>
          <a:p>
            <a:r>
              <a:rPr lang="en-US" dirty="0"/>
              <a:t>10 years of prison is not as bad as 25, but it isn’t as good as just 1 or even less good than getting 0/going free, so this is both players’ second worst outcome. </a:t>
            </a:r>
          </a:p>
          <a:p>
            <a:r>
              <a:rPr lang="en-US" dirty="0"/>
              <a:t>Based on the ranked outcomes chart we created, each gets a payoff of 2 for this outcome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PUNISHMENT PAYOFF (2) for both players </a:t>
            </a:r>
          </a:p>
          <a:p>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15</a:t>
            </a:fld>
            <a:endParaRPr lang="en-US"/>
          </a:p>
        </p:txBody>
      </p:sp>
    </p:spTree>
    <p:extLst>
      <p:ext uri="{BB962C8B-B14F-4D97-AF65-F5344CB8AC3E}">
        <p14:creationId xmlns:p14="http://schemas.microsoft.com/office/powerpoint/2010/main" val="1647002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we’re all done, we get the following game. </a:t>
            </a:r>
          </a:p>
          <a:p>
            <a:endParaRPr lang="en-US" dirty="0"/>
          </a:p>
          <a:p>
            <a:r>
              <a:rPr lang="en-US" dirty="0"/>
              <a:t>Moving forward you will start with something like this and then have to “solve” the game for its equilibrium. But it’s important to know the logic behind where these values and ranked preferences come from! </a:t>
            </a:r>
          </a:p>
          <a:p>
            <a:endParaRPr lang="en-US" dirty="0"/>
          </a:p>
          <a:p>
            <a:r>
              <a:rPr lang="en-US" dirty="0"/>
              <a:t>It also helps show how player 1 will be the first number in each box and player 2 will be the second number in each box, which you need to know for solving games. </a:t>
            </a:r>
          </a:p>
          <a:p>
            <a:endParaRPr lang="en-US" dirty="0"/>
          </a:p>
          <a:p>
            <a:r>
              <a:rPr lang="en-US" dirty="0"/>
              <a:t>In terms of notation, the first number will always correspond to Player 1 and the second number will always correspond to Player 2</a:t>
            </a:r>
          </a:p>
          <a:p>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16</a:t>
            </a:fld>
            <a:endParaRPr lang="en-US"/>
          </a:p>
        </p:txBody>
      </p:sp>
    </p:spTree>
    <p:extLst>
      <p:ext uri="{BB962C8B-B14F-4D97-AF65-F5344CB8AC3E}">
        <p14:creationId xmlns:p14="http://schemas.microsoft.com/office/powerpoint/2010/main" val="3621918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17</a:t>
            </a:fld>
            <a:endParaRPr lang="en-US"/>
          </a:p>
        </p:txBody>
      </p:sp>
    </p:spTree>
    <p:extLst>
      <p:ext uri="{BB962C8B-B14F-4D97-AF65-F5344CB8AC3E}">
        <p14:creationId xmlns:p14="http://schemas.microsoft.com/office/powerpoint/2010/main" val="2377766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18</a:t>
            </a:fld>
            <a:endParaRPr lang="en-US"/>
          </a:p>
        </p:txBody>
      </p:sp>
    </p:spTree>
    <p:extLst>
      <p:ext uri="{BB962C8B-B14F-4D97-AF65-F5344CB8AC3E}">
        <p14:creationId xmlns:p14="http://schemas.microsoft.com/office/powerpoint/2010/main" val="3141052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Put yourself in P1s shoes; if you were them, which outcome/payoff would you prefer given what P2 did?</a:t>
            </a:r>
          </a:p>
          <a:p>
            <a:endParaRPr lang="en-US" dirty="0"/>
          </a:p>
          <a:p>
            <a:r>
              <a:rPr lang="en-US" dirty="0"/>
              <a:t>Here, P1 is picking between cooperating also and getting 3, or defecting and getting 4. </a:t>
            </a:r>
          </a:p>
          <a:p>
            <a:r>
              <a:rPr lang="en-US" dirty="0"/>
              <a:t>So if you were P1, which would you rather pick….Cooperate and get 3, or Defect and get 4?</a:t>
            </a:r>
          </a:p>
          <a:p>
            <a:endParaRPr lang="en-US" dirty="0"/>
          </a:p>
          <a:p>
            <a:r>
              <a:rPr lang="en-US" dirty="0"/>
              <a:t>Answer: You’d choose Defect (D) b/c 4&gt;3</a:t>
            </a:r>
          </a:p>
        </p:txBody>
      </p:sp>
      <p:sp>
        <p:nvSpPr>
          <p:cNvPr id="4" name="Slide Number Placeholder 3"/>
          <p:cNvSpPr>
            <a:spLocks noGrp="1"/>
          </p:cNvSpPr>
          <p:nvPr>
            <p:ph type="sldNum" sz="quarter" idx="5"/>
          </p:nvPr>
        </p:nvSpPr>
        <p:spPr/>
        <p:txBody>
          <a:bodyPr/>
          <a:lstStyle/>
          <a:p>
            <a:fld id="{81371C03-046D-4E91-B5F3-D2492102F784}" type="slidenum">
              <a:rPr lang="en-US" smtClean="0"/>
              <a:t>19</a:t>
            </a:fld>
            <a:endParaRPr lang="en-US"/>
          </a:p>
        </p:txBody>
      </p:sp>
    </p:spTree>
    <p:extLst>
      <p:ext uri="{BB962C8B-B14F-4D97-AF65-F5344CB8AC3E}">
        <p14:creationId xmlns:p14="http://schemas.microsoft.com/office/powerpoint/2010/main" val="2068362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Put yourself in P1s shoes; if you were them, which outcome/payoff would you prefer given what P2 did?</a:t>
            </a:r>
          </a:p>
          <a:p>
            <a:endParaRPr lang="en-US" dirty="0"/>
          </a:p>
          <a:p>
            <a:r>
              <a:rPr lang="en-US" dirty="0"/>
              <a:t>Here, P1 is picking between cooperating also and getting 3, or defecting and getting 4. </a:t>
            </a:r>
          </a:p>
          <a:p>
            <a:r>
              <a:rPr lang="en-US" dirty="0"/>
              <a:t>So if you were P1, which would you rather pick….Cooperate and get 3, or Defect and get 4?</a:t>
            </a:r>
          </a:p>
          <a:p>
            <a:endParaRPr lang="en-US" dirty="0"/>
          </a:p>
          <a:p>
            <a:r>
              <a:rPr lang="en-US" dirty="0"/>
              <a:t>Answer: You’d choose Defect (D) b/c 4&gt;3</a:t>
            </a:r>
          </a:p>
        </p:txBody>
      </p:sp>
      <p:sp>
        <p:nvSpPr>
          <p:cNvPr id="4" name="Slide Number Placeholder 3"/>
          <p:cNvSpPr>
            <a:spLocks noGrp="1"/>
          </p:cNvSpPr>
          <p:nvPr>
            <p:ph type="sldNum" sz="quarter" idx="5"/>
          </p:nvPr>
        </p:nvSpPr>
        <p:spPr/>
        <p:txBody>
          <a:bodyPr/>
          <a:lstStyle/>
          <a:p>
            <a:fld id="{81371C03-046D-4E91-B5F3-D2492102F784}" type="slidenum">
              <a:rPr lang="en-US" smtClean="0"/>
              <a:t>20</a:t>
            </a:fld>
            <a:endParaRPr lang="en-US"/>
          </a:p>
        </p:txBody>
      </p:sp>
    </p:spTree>
    <p:extLst>
      <p:ext uri="{BB962C8B-B14F-4D97-AF65-F5344CB8AC3E}">
        <p14:creationId xmlns:p14="http://schemas.microsoft.com/office/powerpoint/2010/main" val="4148346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exam, you will need to know how to</a:t>
            </a:r>
          </a:p>
          <a:p>
            <a:pPr marL="228600" indent="-228600">
              <a:buAutoNum type="arabicParenR"/>
            </a:pPr>
            <a:r>
              <a:rPr lang="en-US" dirty="0"/>
              <a:t>Solve a game for its equlibrium/equilibria using </a:t>
            </a:r>
            <a:r>
              <a:rPr lang="en-US" b="1" dirty="0"/>
              <a:t>best response analysis</a:t>
            </a:r>
          </a:p>
          <a:p>
            <a:pPr marL="228600" indent="-228600">
              <a:buAutoNum type="arabicParenR"/>
            </a:pPr>
            <a:r>
              <a:rPr lang="en-US" b="0" dirty="0"/>
              <a:t>Identify the type of game (PD, Chicken, Battle of Sexes) after solving them or based on their solutions </a:t>
            </a:r>
          </a:p>
          <a:p>
            <a:pPr marL="228600" indent="-228600">
              <a:buAutoNum type="arabicParenR"/>
            </a:pPr>
            <a:endParaRPr lang="en-US" b="0" dirty="0"/>
          </a:p>
          <a:p>
            <a:pPr marL="0" indent="0">
              <a:buNone/>
            </a:pPr>
            <a:r>
              <a:rPr lang="en-US" b="0" dirty="0"/>
              <a:t>We will walk through how to do both of these things today!</a:t>
            </a:r>
          </a:p>
        </p:txBody>
      </p:sp>
      <p:sp>
        <p:nvSpPr>
          <p:cNvPr id="4" name="Slide Number Placeholder 3"/>
          <p:cNvSpPr>
            <a:spLocks noGrp="1"/>
          </p:cNvSpPr>
          <p:nvPr>
            <p:ph type="sldNum" sz="quarter" idx="5"/>
          </p:nvPr>
        </p:nvSpPr>
        <p:spPr/>
        <p:txBody>
          <a:bodyPr/>
          <a:lstStyle/>
          <a:p>
            <a:fld id="{81371C03-046D-4E91-B5F3-D2492102F784}" type="slidenum">
              <a:rPr lang="en-US" smtClean="0"/>
              <a:t>2</a:t>
            </a:fld>
            <a:endParaRPr lang="en-US"/>
          </a:p>
        </p:txBody>
      </p:sp>
    </p:spTree>
    <p:extLst>
      <p:ext uri="{BB962C8B-B14F-4D97-AF65-F5344CB8AC3E}">
        <p14:creationId xmlns:p14="http://schemas.microsoft.com/office/powerpoint/2010/main" val="701717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Put yourself in P1s shoes; if you were them, which outcome/payoff would you prefer given what P2 did?</a:t>
            </a:r>
          </a:p>
          <a:p>
            <a:endParaRPr lang="en-US" dirty="0"/>
          </a:p>
          <a:p>
            <a:r>
              <a:rPr lang="en-US" dirty="0"/>
              <a:t>Here, P1 is picking between cooperating and getting 1, or defecting and getting 2. </a:t>
            </a:r>
          </a:p>
          <a:p>
            <a:r>
              <a:rPr lang="en-US" dirty="0"/>
              <a:t>So if you were P1, which would you rather pick….Cooperate and get 1, or Defect and get 2?</a:t>
            </a:r>
          </a:p>
          <a:p>
            <a:endParaRPr lang="en-US" dirty="0"/>
          </a:p>
          <a:p>
            <a:r>
              <a:rPr lang="en-US" dirty="0"/>
              <a:t>Answer: You’d choose Defect (D) b/c 2&gt;1</a:t>
            </a:r>
          </a:p>
        </p:txBody>
      </p:sp>
      <p:sp>
        <p:nvSpPr>
          <p:cNvPr id="4" name="Slide Number Placeholder 3"/>
          <p:cNvSpPr>
            <a:spLocks noGrp="1"/>
          </p:cNvSpPr>
          <p:nvPr>
            <p:ph type="sldNum" sz="quarter" idx="5"/>
          </p:nvPr>
        </p:nvSpPr>
        <p:spPr/>
        <p:txBody>
          <a:bodyPr/>
          <a:lstStyle/>
          <a:p>
            <a:fld id="{81371C03-046D-4E91-B5F3-D2492102F784}" type="slidenum">
              <a:rPr lang="en-US" smtClean="0"/>
              <a:t>21</a:t>
            </a:fld>
            <a:endParaRPr lang="en-US"/>
          </a:p>
        </p:txBody>
      </p:sp>
    </p:spTree>
    <p:extLst>
      <p:ext uri="{BB962C8B-B14F-4D97-AF65-F5344CB8AC3E}">
        <p14:creationId xmlns:p14="http://schemas.microsoft.com/office/powerpoint/2010/main" val="3684915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Put yourself in P1s shoes; if you were them, which outcome/payoff would you prefer given what P2 did?</a:t>
            </a:r>
          </a:p>
          <a:p>
            <a:endParaRPr lang="en-US" dirty="0"/>
          </a:p>
          <a:p>
            <a:r>
              <a:rPr lang="en-US" dirty="0"/>
              <a:t>Here, P1 is picking between cooperating and getting 1, or defecting and getting 2. </a:t>
            </a:r>
          </a:p>
          <a:p>
            <a:r>
              <a:rPr lang="en-US" dirty="0"/>
              <a:t>So if you were P1, which would you rather pick….Cooperate and get 1, or Defect and get 2?</a:t>
            </a:r>
          </a:p>
          <a:p>
            <a:endParaRPr lang="en-US" dirty="0"/>
          </a:p>
          <a:p>
            <a:r>
              <a:rPr lang="en-US" dirty="0"/>
              <a:t>Answer: You’d choose Defect (D) b/c 2&gt;1</a:t>
            </a:r>
          </a:p>
        </p:txBody>
      </p:sp>
      <p:sp>
        <p:nvSpPr>
          <p:cNvPr id="4" name="Slide Number Placeholder 3"/>
          <p:cNvSpPr>
            <a:spLocks noGrp="1"/>
          </p:cNvSpPr>
          <p:nvPr>
            <p:ph type="sldNum" sz="quarter" idx="5"/>
          </p:nvPr>
        </p:nvSpPr>
        <p:spPr/>
        <p:txBody>
          <a:bodyPr/>
          <a:lstStyle/>
          <a:p>
            <a:fld id="{81371C03-046D-4E91-B5F3-D2492102F784}" type="slidenum">
              <a:rPr lang="en-US" smtClean="0"/>
              <a:t>22</a:t>
            </a:fld>
            <a:endParaRPr lang="en-US"/>
          </a:p>
        </p:txBody>
      </p:sp>
    </p:spTree>
    <p:extLst>
      <p:ext uri="{BB962C8B-B14F-4D97-AF65-F5344CB8AC3E}">
        <p14:creationId xmlns:p14="http://schemas.microsoft.com/office/powerpoint/2010/main" val="32083315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Now put yourself in P2s shoes: If you were P2, which outcome/payoff would you prefer given what P1 did?</a:t>
            </a:r>
          </a:p>
          <a:p>
            <a:endParaRPr lang="en-US" dirty="0"/>
          </a:p>
          <a:p>
            <a:r>
              <a:rPr lang="en-US" dirty="0"/>
              <a:t>Here, P2 is picking between cooperating and getting 3, or defecting and getting 4.</a:t>
            </a:r>
          </a:p>
          <a:p>
            <a:r>
              <a:rPr lang="en-US" dirty="0"/>
              <a:t>So if you were P2, which would you rather pick….Cooperate and get 3, or Defect and get 4?</a:t>
            </a:r>
          </a:p>
          <a:p>
            <a:endParaRPr lang="en-US" dirty="0"/>
          </a:p>
          <a:p>
            <a:r>
              <a:rPr lang="en-US" dirty="0"/>
              <a:t>Answer: You’d choose Defect (D) b/c 4&gt;3</a:t>
            </a:r>
          </a:p>
        </p:txBody>
      </p:sp>
      <p:sp>
        <p:nvSpPr>
          <p:cNvPr id="4" name="Slide Number Placeholder 3"/>
          <p:cNvSpPr>
            <a:spLocks noGrp="1"/>
          </p:cNvSpPr>
          <p:nvPr>
            <p:ph type="sldNum" sz="quarter" idx="5"/>
          </p:nvPr>
        </p:nvSpPr>
        <p:spPr/>
        <p:txBody>
          <a:bodyPr/>
          <a:lstStyle/>
          <a:p>
            <a:fld id="{81371C03-046D-4E91-B5F3-D2492102F784}" type="slidenum">
              <a:rPr lang="en-US" smtClean="0"/>
              <a:t>23</a:t>
            </a:fld>
            <a:endParaRPr lang="en-US"/>
          </a:p>
        </p:txBody>
      </p:sp>
    </p:spTree>
    <p:extLst>
      <p:ext uri="{BB962C8B-B14F-4D97-AF65-F5344CB8AC3E}">
        <p14:creationId xmlns:p14="http://schemas.microsoft.com/office/powerpoint/2010/main" val="2775430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Now put yourself in P2s shoes: If you were P2, which outcome/payoff would you prefer given what P1 did?</a:t>
            </a:r>
          </a:p>
          <a:p>
            <a:endParaRPr lang="en-US" dirty="0"/>
          </a:p>
          <a:p>
            <a:r>
              <a:rPr lang="en-US" dirty="0"/>
              <a:t>Here, P2 is picking between cooperating and getting 3, or defecting and getting 4.</a:t>
            </a:r>
          </a:p>
          <a:p>
            <a:r>
              <a:rPr lang="en-US" dirty="0"/>
              <a:t>So if you were P2, which would you rather pick….Cooperate and get 3, or Defect and get 4?</a:t>
            </a:r>
          </a:p>
          <a:p>
            <a:endParaRPr lang="en-US" dirty="0"/>
          </a:p>
          <a:p>
            <a:r>
              <a:rPr lang="en-US" dirty="0"/>
              <a:t>Answer: You’d choose Defect (D) b/c 4&gt;3</a:t>
            </a:r>
          </a:p>
        </p:txBody>
      </p:sp>
      <p:sp>
        <p:nvSpPr>
          <p:cNvPr id="4" name="Slide Number Placeholder 3"/>
          <p:cNvSpPr>
            <a:spLocks noGrp="1"/>
          </p:cNvSpPr>
          <p:nvPr>
            <p:ph type="sldNum" sz="quarter" idx="5"/>
          </p:nvPr>
        </p:nvSpPr>
        <p:spPr/>
        <p:txBody>
          <a:bodyPr/>
          <a:lstStyle/>
          <a:p>
            <a:fld id="{81371C03-046D-4E91-B5F3-D2492102F784}" type="slidenum">
              <a:rPr lang="en-US" smtClean="0"/>
              <a:t>24</a:t>
            </a:fld>
            <a:endParaRPr lang="en-US"/>
          </a:p>
        </p:txBody>
      </p:sp>
    </p:spTree>
    <p:extLst>
      <p:ext uri="{BB962C8B-B14F-4D97-AF65-F5344CB8AC3E}">
        <p14:creationId xmlns:p14="http://schemas.microsoft.com/office/powerpoint/2010/main" val="42808362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Now put yourself in P2s shoes: If you were P2, which outcome/payoff would you prefer given what P1 did?</a:t>
            </a:r>
          </a:p>
          <a:p>
            <a:endParaRPr lang="en-US" dirty="0"/>
          </a:p>
          <a:p>
            <a:r>
              <a:rPr lang="en-US" dirty="0"/>
              <a:t>Here, P2 is picking between cooperating and getting 1, or defecting and getting 2.</a:t>
            </a:r>
          </a:p>
          <a:p>
            <a:r>
              <a:rPr lang="en-US" dirty="0"/>
              <a:t>So if you were P2, which would you rather pick….Cooperate and get 1, or Defect and get 2?</a:t>
            </a:r>
          </a:p>
          <a:p>
            <a:endParaRPr lang="en-US" dirty="0"/>
          </a:p>
          <a:p>
            <a:r>
              <a:rPr lang="en-US" dirty="0"/>
              <a:t>Answer: You’d choose Defect (D) b/c 2&gt;1</a:t>
            </a:r>
          </a:p>
        </p:txBody>
      </p:sp>
      <p:sp>
        <p:nvSpPr>
          <p:cNvPr id="4" name="Slide Number Placeholder 3"/>
          <p:cNvSpPr>
            <a:spLocks noGrp="1"/>
          </p:cNvSpPr>
          <p:nvPr>
            <p:ph type="sldNum" sz="quarter" idx="5"/>
          </p:nvPr>
        </p:nvSpPr>
        <p:spPr/>
        <p:txBody>
          <a:bodyPr/>
          <a:lstStyle/>
          <a:p>
            <a:fld id="{81371C03-046D-4E91-B5F3-D2492102F784}" type="slidenum">
              <a:rPr lang="en-US" smtClean="0"/>
              <a:t>25</a:t>
            </a:fld>
            <a:endParaRPr lang="en-US"/>
          </a:p>
        </p:txBody>
      </p:sp>
    </p:spTree>
    <p:extLst>
      <p:ext uri="{BB962C8B-B14F-4D97-AF65-F5344CB8AC3E}">
        <p14:creationId xmlns:p14="http://schemas.microsoft.com/office/powerpoint/2010/main" val="11266040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Tip: Now put yourself in P2s shoes: If you were P2, which outcome/payoff would you prefer given what P1 did?</a:t>
            </a:r>
          </a:p>
          <a:p>
            <a:endParaRPr lang="en-US" dirty="0"/>
          </a:p>
          <a:p>
            <a:r>
              <a:rPr lang="en-US" dirty="0"/>
              <a:t>Here, P2 is picking between cooperating and getting 1, or defecting and getting 2.</a:t>
            </a:r>
          </a:p>
          <a:p>
            <a:r>
              <a:rPr lang="en-US" dirty="0"/>
              <a:t>So if you were P2, which would you rather pick….Cooperate and get 1, or Defect and get 2?</a:t>
            </a:r>
          </a:p>
          <a:p>
            <a:endParaRPr lang="en-US" dirty="0"/>
          </a:p>
          <a:p>
            <a:r>
              <a:rPr lang="en-US" dirty="0"/>
              <a:t>Answer: You’d choose Defect (D) b/c 2&gt;1</a:t>
            </a:r>
          </a:p>
        </p:txBody>
      </p:sp>
      <p:sp>
        <p:nvSpPr>
          <p:cNvPr id="4" name="Slide Number Placeholder 3"/>
          <p:cNvSpPr>
            <a:spLocks noGrp="1"/>
          </p:cNvSpPr>
          <p:nvPr>
            <p:ph type="sldNum" sz="quarter" idx="5"/>
          </p:nvPr>
        </p:nvSpPr>
        <p:spPr/>
        <p:txBody>
          <a:bodyPr/>
          <a:lstStyle/>
          <a:p>
            <a:fld id="{81371C03-046D-4E91-B5F3-D2492102F784}" type="slidenum">
              <a:rPr lang="en-US" smtClean="0"/>
              <a:t>26</a:t>
            </a:fld>
            <a:endParaRPr lang="en-US"/>
          </a:p>
        </p:txBody>
      </p:sp>
    </p:spTree>
    <p:extLst>
      <p:ext uri="{BB962C8B-B14F-4D97-AF65-F5344CB8AC3E}">
        <p14:creationId xmlns:p14="http://schemas.microsoft.com/office/powerpoint/2010/main" val="223518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If P1 cooperates, P2 wants to defect (see star on C,D, payoff 4)</a:t>
            </a:r>
          </a:p>
          <a:p>
            <a:pPr marL="228600" indent="-228600">
              <a:buAutoNum type="arabicParenR"/>
            </a:pPr>
            <a:r>
              <a:rPr lang="en-US" dirty="0"/>
              <a:t>If P1 defects, P2 wants to defect (see star on D,D, payoff 2)</a:t>
            </a:r>
          </a:p>
          <a:p>
            <a:pPr marL="228600" indent="-228600">
              <a:buAutoNum type="arabicParenR"/>
            </a:pPr>
            <a:r>
              <a:rPr lang="en-US" dirty="0"/>
              <a:t>If P2 cooperates, P1 wants to defect (see star on D,C, payoff 4)</a:t>
            </a:r>
          </a:p>
          <a:p>
            <a:pPr marL="228600" indent="-228600">
              <a:buAutoNum type="arabicParenR"/>
            </a:pPr>
            <a:r>
              <a:rPr lang="en-US" dirty="0"/>
              <a:t>If P2 defects, P1 wants to defect (see star on D,D, payoff 2) </a:t>
            </a:r>
          </a:p>
          <a:p>
            <a:pPr marL="228600" indent="-228600">
              <a:buAutoNum type="arabicParenR"/>
            </a:pPr>
            <a:endParaRPr lang="en-US" dirty="0"/>
          </a:p>
          <a:p>
            <a:pPr marL="0" indent="0">
              <a:buNone/>
            </a:pPr>
            <a:r>
              <a:rPr lang="en-US" dirty="0"/>
              <a:t>**The dominant strategy for each player is to defect (dominant strategy means it is always the best option for the player to defect, even though they would be better off mutually cooperating (CC gives them 3 each, while DD only gives them 2 each, and 3&gt;2)</a:t>
            </a:r>
          </a:p>
          <a:p>
            <a:pPr marL="0" indent="0">
              <a:buNone/>
            </a:pPr>
            <a:endParaRPr lang="en-US" dirty="0"/>
          </a:p>
          <a:p>
            <a:pPr marL="0" indent="0">
              <a:buNone/>
            </a:pPr>
            <a:r>
              <a:rPr lang="en-US" dirty="0"/>
              <a:t>But then why do we end up at the suboptimal outcome of mutual defection. AKA, why do we end up at D,D and not C,C? </a:t>
            </a:r>
          </a:p>
          <a:p>
            <a:pPr marL="0" indent="0">
              <a:buNone/>
            </a:pPr>
            <a:r>
              <a:rPr lang="en-US" dirty="0"/>
              <a:t>Because of incentives to defect!!!</a:t>
            </a:r>
          </a:p>
          <a:p>
            <a:pPr marL="0" indent="0">
              <a:buNone/>
            </a:pPr>
            <a:endParaRPr lang="en-US" dirty="0"/>
          </a:p>
          <a:p>
            <a:pPr marL="0" indent="0">
              <a:buNone/>
            </a:pPr>
            <a:r>
              <a:rPr lang="en-US" dirty="0"/>
              <a:t>It is called a Prisoner’s “Dilemma” because both players would be better off at C,C (get 3 each) than D,D (get 2 each), but there is incentive to defect and get 4, so we end up at D,D rather than C,C. No player would want to STAY at C,C because they’d be better off/are incentivized to defect and get 4 (D,C or C,D yields a payoff of 4 to P1 and P2, respectively)</a:t>
            </a:r>
          </a:p>
          <a:p>
            <a:pPr marL="0" indent="0">
              <a:buNone/>
            </a:pPr>
            <a:endParaRPr lang="en-US" dirty="0"/>
          </a:p>
          <a:p>
            <a:pPr marL="0" indent="0">
              <a:buNone/>
            </a:pPr>
            <a:r>
              <a:rPr lang="en-US" b="1" dirty="0"/>
              <a:t>Unfortunately, defecting while the other cooperates gives each player the maximum payoff and this creates the incentive to defect. This is why C,D for player 2 and D,C for player 1 is called the “Temptation” outcome</a:t>
            </a:r>
          </a:p>
        </p:txBody>
      </p:sp>
      <p:sp>
        <p:nvSpPr>
          <p:cNvPr id="4" name="Slide Number Placeholder 3"/>
          <p:cNvSpPr>
            <a:spLocks noGrp="1"/>
          </p:cNvSpPr>
          <p:nvPr>
            <p:ph type="sldNum" sz="quarter" idx="5"/>
          </p:nvPr>
        </p:nvSpPr>
        <p:spPr/>
        <p:txBody>
          <a:bodyPr/>
          <a:lstStyle/>
          <a:p>
            <a:fld id="{81371C03-046D-4E91-B5F3-D2492102F784}" type="slidenum">
              <a:rPr lang="en-US" smtClean="0"/>
              <a:t>27</a:t>
            </a:fld>
            <a:endParaRPr lang="en-US"/>
          </a:p>
        </p:txBody>
      </p:sp>
    </p:spTree>
    <p:extLst>
      <p:ext uri="{BB962C8B-B14F-4D97-AF65-F5344CB8AC3E}">
        <p14:creationId xmlns:p14="http://schemas.microsoft.com/office/powerpoint/2010/main" val="31692360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b="1" dirty="0"/>
          </a:p>
          <a:p>
            <a:pPr marL="0" indent="0">
              <a:buNone/>
            </a:pPr>
            <a:r>
              <a:rPr lang="en-US" b="1" dirty="0"/>
              <a:t>At this equilibrium, both players are defecting. Let’s pretend we are player 2. </a:t>
            </a:r>
          </a:p>
          <a:p>
            <a:pPr marL="0" indent="0">
              <a:buNone/>
            </a:pPr>
            <a:endParaRPr lang="en-US" b="1" dirty="0"/>
          </a:p>
          <a:p>
            <a:pPr marL="0" indent="0">
              <a:buNone/>
            </a:pPr>
            <a:r>
              <a:rPr lang="en-US" b="1" dirty="0"/>
              <a:t>If player 1 decides to unilaterally cooperate instead of defect (keeping player 2 the same), they end up with 1 instead of 2, so they are worse off. They don’t want to do this rationally!</a:t>
            </a:r>
          </a:p>
          <a:p>
            <a:pPr marL="0" indent="0">
              <a:buNone/>
            </a:pPr>
            <a:endParaRPr lang="en-US" b="1" dirty="0"/>
          </a:p>
          <a:p>
            <a:pPr marL="0" indent="0">
              <a:buNone/>
            </a:pPr>
            <a:r>
              <a:rPr lang="en-US" b="1" dirty="0"/>
              <a:t>If player 2 decides to cooperate instead of defect (keeping player 1 the same) they also are worse off because they end up with 1 rather than 2, so they also don’t want to do this rationally. </a:t>
            </a:r>
          </a:p>
          <a:p>
            <a:pPr marL="0" indent="0">
              <a:buNone/>
            </a:pPr>
            <a:endParaRPr lang="en-US" b="1" dirty="0"/>
          </a:p>
          <a:p>
            <a:pPr marL="0" indent="0">
              <a:buNone/>
            </a:pPr>
            <a:r>
              <a:rPr lang="en-US" b="1" u="sng" dirty="0"/>
              <a:t>Neither player has incentive to unilaterally change their behavior, making this a Nash Equilibrium. </a:t>
            </a:r>
          </a:p>
          <a:p>
            <a:pPr marL="0" indent="0">
              <a:buNone/>
            </a:pPr>
            <a:endParaRPr lang="en-US" b="1" u="sng" dirty="0"/>
          </a:p>
          <a:p>
            <a:pPr marL="0" indent="0">
              <a:buNone/>
            </a:pPr>
            <a:r>
              <a:rPr lang="en-US" b="1" u="sng" dirty="0"/>
              <a:t>However, despite being a N.E., Defect, Defect is NOT pareto optimal. </a:t>
            </a:r>
            <a:r>
              <a:rPr lang="en-US" b="0" u="none" dirty="0"/>
              <a:t>Both players would be better off mutually cooperating (C,C) because they would each get 3 instead of 2, which is an improvement. However, due to the temptation payoff and incentive to defect due to it, neither player can TRUST that the other will cooperate along with them. </a:t>
            </a:r>
          </a:p>
          <a:p>
            <a:pPr marL="0" indent="0">
              <a:buNone/>
            </a:pPr>
            <a:endParaRPr lang="en-US" b="0" u="none" dirty="0"/>
          </a:p>
          <a:p>
            <a:pPr marL="0" indent="0">
              <a:buNone/>
            </a:pPr>
            <a:r>
              <a:rPr lang="en-US" b="1" u="none" dirty="0"/>
              <a:t>This is why this is called a “dilemma” </a:t>
            </a:r>
            <a:r>
              <a:rPr lang="en-US" b="1" u="none" dirty="0">
                <a:sym typeface="Wingdings" pitchFamily="2" charset="2"/>
              </a:rPr>
              <a:t> both players are better off cooperating with each other, but due to mistrust and incentive to defect, they both end up worse off than they could be and both defect. </a:t>
            </a:r>
            <a:endParaRPr lang="en-US" b="1" u="none" dirty="0"/>
          </a:p>
        </p:txBody>
      </p:sp>
      <p:sp>
        <p:nvSpPr>
          <p:cNvPr id="4" name="Slide Number Placeholder 3"/>
          <p:cNvSpPr>
            <a:spLocks noGrp="1"/>
          </p:cNvSpPr>
          <p:nvPr>
            <p:ph type="sldNum" sz="quarter" idx="5"/>
          </p:nvPr>
        </p:nvSpPr>
        <p:spPr/>
        <p:txBody>
          <a:bodyPr/>
          <a:lstStyle/>
          <a:p>
            <a:fld id="{81371C03-046D-4E91-B5F3-D2492102F784}" type="slidenum">
              <a:rPr lang="en-US" smtClean="0"/>
              <a:t>28</a:t>
            </a:fld>
            <a:endParaRPr lang="en-US"/>
          </a:p>
        </p:txBody>
      </p:sp>
    </p:spTree>
    <p:extLst>
      <p:ext uri="{BB962C8B-B14F-4D97-AF65-F5344CB8AC3E}">
        <p14:creationId xmlns:p14="http://schemas.microsoft.com/office/powerpoint/2010/main" val="2733725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29</a:t>
            </a:fld>
            <a:endParaRPr lang="en-US"/>
          </a:p>
        </p:txBody>
      </p:sp>
    </p:spTree>
    <p:extLst>
      <p:ext uri="{BB962C8B-B14F-4D97-AF65-F5344CB8AC3E}">
        <p14:creationId xmlns:p14="http://schemas.microsoft.com/office/powerpoint/2010/main" val="2857180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Solving a game for its equilibria and identifying what type of game it is is something you will very likely will be expected to do for the exam, so let’s practice this </a:t>
            </a:r>
          </a:p>
        </p:txBody>
      </p:sp>
      <p:sp>
        <p:nvSpPr>
          <p:cNvPr id="4" name="Slide Number Placeholder 3"/>
          <p:cNvSpPr>
            <a:spLocks noGrp="1"/>
          </p:cNvSpPr>
          <p:nvPr>
            <p:ph type="sldNum" sz="quarter" idx="5"/>
          </p:nvPr>
        </p:nvSpPr>
        <p:spPr/>
        <p:txBody>
          <a:bodyPr/>
          <a:lstStyle/>
          <a:p>
            <a:fld id="{81371C03-046D-4E91-B5F3-D2492102F784}" type="slidenum">
              <a:rPr lang="en-US" smtClean="0"/>
              <a:t>30</a:t>
            </a:fld>
            <a:endParaRPr lang="en-US"/>
          </a:p>
        </p:txBody>
      </p:sp>
    </p:spTree>
    <p:extLst>
      <p:ext uri="{BB962C8B-B14F-4D97-AF65-F5344CB8AC3E}">
        <p14:creationId xmlns:p14="http://schemas.microsoft.com/office/powerpoint/2010/main" val="192665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the Prisoner’s Dilemma, there are 2 </a:t>
            </a:r>
            <a:r>
              <a:rPr lang="en-US" b="1" dirty="0"/>
              <a:t>players</a:t>
            </a:r>
            <a:r>
              <a:rPr lang="en-US" dirty="0"/>
              <a:t> (Prisoner 1 and Prisoner 2)</a:t>
            </a:r>
          </a:p>
          <a:p>
            <a:pPr marL="171450" indent="-171450">
              <a:buFont typeface="Arial" panose="020B0604020202020204" pitchFamily="34" charset="0"/>
              <a:buChar char="•"/>
            </a:pPr>
            <a:r>
              <a:rPr lang="en-US" dirty="0"/>
              <a:t>Each player has two </a:t>
            </a:r>
            <a:r>
              <a:rPr lang="en-US" b="1" dirty="0"/>
              <a:t>strategies</a:t>
            </a:r>
            <a:r>
              <a:rPr lang="en-US" dirty="0"/>
              <a:t> at their disposal </a:t>
            </a:r>
            <a:r>
              <a:rPr lang="en-US" dirty="0">
                <a:sym typeface="Wingdings" pitchFamily="2" charset="2"/>
              </a:rPr>
              <a:t> </a:t>
            </a:r>
            <a:r>
              <a:rPr lang="en-US" dirty="0"/>
              <a:t>can cooperate C or defect D</a:t>
            </a:r>
          </a:p>
          <a:p>
            <a:pPr marL="171450" indent="-171450">
              <a:buFont typeface="Arial" panose="020B0604020202020204" pitchFamily="34" charset="0"/>
              <a:buChar char="•"/>
            </a:pPr>
            <a:r>
              <a:rPr lang="en-US" dirty="0">
                <a:sym typeface="Wingdings" panose="05000000000000000000" pitchFamily="2" charset="2"/>
              </a:rPr>
              <a:t>Each “outcome” consists of Player 1 taking some action (C or D) and Player 2 taking some action (C or D) </a:t>
            </a:r>
          </a:p>
          <a:p>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81371C03-046D-4E91-B5F3-D2492102F784}" type="slidenum">
              <a:rPr lang="en-US" smtClean="0"/>
              <a:t>4</a:t>
            </a:fld>
            <a:endParaRPr lang="en-US"/>
          </a:p>
        </p:txBody>
      </p:sp>
    </p:spTree>
    <p:extLst>
      <p:ext uri="{BB962C8B-B14F-4D97-AF65-F5344CB8AC3E}">
        <p14:creationId xmlns:p14="http://schemas.microsoft.com/office/powerpoint/2010/main" val="536289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P2 has cooperated, P1 must decide whether to cooperate or defect. Here is how you decide: </a:t>
            </a:r>
          </a:p>
          <a:p>
            <a:endParaRPr lang="en-US" dirty="0"/>
          </a:p>
          <a:p>
            <a:r>
              <a:rPr lang="en-US" dirty="0"/>
              <a:t>Tip: Imagine you are P1 (put yourself in P1s shoes)</a:t>
            </a:r>
          </a:p>
          <a:p>
            <a:endParaRPr lang="en-US" dirty="0"/>
          </a:p>
          <a:p>
            <a:r>
              <a:rPr lang="en-US" dirty="0"/>
              <a:t>Step 1 – Restrict your viewing to only the </a:t>
            </a:r>
            <a:r>
              <a:rPr lang="en-US" b="1" dirty="0"/>
              <a:t>cooperate</a:t>
            </a:r>
            <a:r>
              <a:rPr lang="en-US" dirty="0"/>
              <a:t> column (since this is what P2 selected); completely ignore the defect column b/c that is not what P2 chose</a:t>
            </a:r>
          </a:p>
          <a:p>
            <a:r>
              <a:rPr lang="en-US" dirty="0"/>
              <a:t>Step 2 – Now, in that cooperate column, focus only on the </a:t>
            </a:r>
            <a:r>
              <a:rPr lang="en-US" u="sng" dirty="0"/>
              <a:t>first</a:t>
            </a:r>
            <a:r>
              <a:rPr lang="en-US" dirty="0"/>
              <a:t> of the two numbers (these are P1s payoffs)</a:t>
            </a:r>
          </a:p>
          <a:p>
            <a:r>
              <a:rPr lang="en-US" dirty="0"/>
              <a:t>Step 3 – Compare the payoffs that P1 would get from choosing to also cooperate, or choosing to defect (in this case, P1 gets 2 if they cooperate, and 3 if they defect)</a:t>
            </a:r>
          </a:p>
          <a:p>
            <a:r>
              <a:rPr lang="en-US" dirty="0"/>
              <a:t>Step 4 – Determine which strategy gives P1 the highest payoff and circle or star that choice</a:t>
            </a:r>
          </a:p>
          <a:p>
            <a:r>
              <a:rPr lang="en-US" b="1" u="sng" dirty="0"/>
              <a:t>Answer: *In this case, a payoff of 3 (from defecting) is greater than a payoff of 2 (from cooperating), so P1 will choose to DEFECT</a:t>
            </a:r>
          </a:p>
          <a:p>
            <a:endParaRPr lang="en-US" b="1" u="sng" dirty="0"/>
          </a:p>
          <a:p>
            <a:endParaRPr lang="en-US" b="0" u="sng" dirty="0"/>
          </a:p>
        </p:txBody>
      </p:sp>
      <p:sp>
        <p:nvSpPr>
          <p:cNvPr id="4" name="Slide Number Placeholder 3"/>
          <p:cNvSpPr>
            <a:spLocks noGrp="1"/>
          </p:cNvSpPr>
          <p:nvPr>
            <p:ph type="sldNum" sz="quarter" idx="5"/>
          </p:nvPr>
        </p:nvSpPr>
        <p:spPr/>
        <p:txBody>
          <a:bodyPr/>
          <a:lstStyle/>
          <a:p>
            <a:fld id="{81371C03-046D-4E91-B5F3-D2492102F784}" type="slidenum">
              <a:rPr lang="en-US" smtClean="0"/>
              <a:t>31</a:t>
            </a:fld>
            <a:endParaRPr lang="en-US"/>
          </a:p>
        </p:txBody>
      </p:sp>
    </p:spTree>
    <p:extLst>
      <p:ext uri="{BB962C8B-B14F-4D97-AF65-F5344CB8AC3E}">
        <p14:creationId xmlns:p14="http://schemas.microsoft.com/office/powerpoint/2010/main" val="32017115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P2 has cooperated, P1 must decide whether to cooperate or defect. Here is how you decide: </a:t>
            </a:r>
          </a:p>
          <a:p>
            <a:endParaRPr lang="en-US" dirty="0"/>
          </a:p>
          <a:p>
            <a:r>
              <a:rPr lang="en-US" dirty="0"/>
              <a:t>Tip: Imagine you are P1 (put yourself in P1s shoes)</a:t>
            </a:r>
          </a:p>
          <a:p>
            <a:endParaRPr lang="en-US" dirty="0"/>
          </a:p>
          <a:p>
            <a:r>
              <a:rPr lang="en-US" dirty="0"/>
              <a:t>Step 1 – Restrict your viewing to only the </a:t>
            </a:r>
            <a:r>
              <a:rPr lang="en-US" b="1" dirty="0"/>
              <a:t>cooperate</a:t>
            </a:r>
            <a:r>
              <a:rPr lang="en-US" dirty="0"/>
              <a:t> column (since this is what P2 selected); completely ignore the defect column b/c that is not what P2 chose</a:t>
            </a:r>
          </a:p>
          <a:p>
            <a:r>
              <a:rPr lang="en-US" dirty="0"/>
              <a:t>Step 2 – Now, in that cooperate column, focus only on the </a:t>
            </a:r>
            <a:r>
              <a:rPr lang="en-US" u="sng" dirty="0"/>
              <a:t>first</a:t>
            </a:r>
            <a:r>
              <a:rPr lang="en-US" dirty="0"/>
              <a:t> of the two numbers (these are P1s payoffs)</a:t>
            </a:r>
          </a:p>
          <a:p>
            <a:r>
              <a:rPr lang="en-US" dirty="0"/>
              <a:t>Step 3 – Compare the payoffs that P1 would get from choosing to also cooperate, or choosing to defect (in this case, P1 gets 2 if they cooperate, and 3 if they defect)</a:t>
            </a:r>
          </a:p>
          <a:p>
            <a:r>
              <a:rPr lang="en-US" dirty="0"/>
              <a:t>Step 4 – Determine which strategy gives P1 the highest payoff and circle or star that choice</a:t>
            </a:r>
          </a:p>
          <a:p>
            <a:r>
              <a:rPr lang="en-US" b="1" u="sng" dirty="0"/>
              <a:t>Answer: *In this case, a payoff of 3 (from defecting) is greater than a payoff of 2 (from cooperating), so P1 will choose to DEFECT</a:t>
            </a:r>
          </a:p>
          <a:p>
            <a:endParaRPr lang="en-US" b="1" u="sng" dirty="0"/>
          </a:p>
          <a:p>
            <a:endParaRPr lang="en-US" b="0" u="sng" dirty="0"/>
          </a:p>
        </p:txBody>
      </p:sp>
      <p:sp>
        <p:nvSpPr>
          <p:cNvPr id="4" name="Slide Number Placeholder 3"/>
          <p:cNvSpPr>
            <a:spLocks noGrp="1"/>
          </p:cNvSpPr>
          <p:nvPr>
            <p:ph type="sldNum" sz="quarter" idx="5"/>
          </p:nvPr>
        </p:nvSpPr>
        <p:spPr/>
        <p:txBody>
          <a:bodyPr/>
          <a:lstStyle/>
          <a:p>
            <a:fld id="{81371C03-046D-4E91-B5F3-D2492102F784}" type="slidenum">
              <a:rPr lang="en-US" smtClean="0"/>
              <a:t>32</a:t>
            </a:fld>
            <a:endParaRPr lang="en-US"/>
          </a:p>
        </p:txBody>
      </p:sp>
    </p:spTree>
    <p:extLst>
      <p:ext uri="{BB962C8B-B14F-4D97-AF65-F5344CB8AC3E}">
        <p14:creationId xmlns:p14="http://schemas.microsoft.com/office/powerpoint/2010/main" val="26208469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P2 has defected, P1 must decide whether to cooperate or defect. Here is how you decide: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Tip: Imagine you are P1 (put yourself in P1s shoes)</a:t>
            </a:r>
          </a:p>
          <a:p>
            <a:endParaRPr lang="en-US" dirty="0"/>
          </a:p>
          <a:p>
            <a:r>
              <a:rPr lang="en-US" dirty="0"/>
              <a:t>Step 1 – Restrict your viewing to only the </a:t>
            </a:r>
            <a:r>
              <a:rPr lang="en-US" b="1" dirty="0"/>
              <a:t>defect</a:t>
            </a:r>
            <a:r>
              <a:rPr lang="en-US" dirty="0"/>
              <a:t> column (since this is what P2 selected); completely ignore the cooperate column b/c that is not what P2 chose</a:t>
            </a:r>
          </a:p>
          <a:p>
            <a:r>
              <a:rPr lang="en-US" dirty="0"/>
              <a:t>Step 2 – Now, in that </a:t>
            </a:r>
            <a:r>
              <a:rPr lang="en-US" b="1" dirty="0"/>
              <a:t>defect</a:t>
            </a:r>
            <a:r>
              <a:rPr lang="en-US" dirty="0"/>
              <a:t> column, focus only on the </a:t>
            </a:r>
            <a:r>
              <a:rPr lang="en-US" u="sng" dirty="0"/>
              <a:t>first</a:t>
            </a:r>
            <a:r>
              <a:rPr lang="en-US" dirty="0"/>
              <a:t> of the two numbers (these are P1s payoffs)</a:t>
            </a:r>
          </a:p>
          <a:p>
            <a:r>
              <a:rPr lang="en-US" dirty="0"/>
              <a:t>Step 3 – Compare the payoffs that P1 would get from choosing to also defect, or choosing to cooperate (in this case, P1 gets 1 if they cooperate, and 0 if they defect)</a:t>
            </a:r>
          </a:p>
          <a:p>
            <a:r>
              <a:rPr lang="en-US" dirty="0"/>
              <a:t>Step 4 – Determine which strategy gives P1 the highest payoff and circle or star that choice</a:t>
            </a:r>
          </a:p>
          <a:p>
            <a:r>
              <a:rPr lang="en-US" b="1" u="sng" dirty="0"/>
              <a:t>Answer: *In this case, a payoff of 1 (from cooperating) is greater than a payoff of 0 (from defecting), so P1 will choose to COOPERATE </a:t>
            </a:r>
          </a:p>
        </p:txBody>
      </p:sp>
      <p:sp>
        <p:nvSpPr>
          <p:cNvPr id="4" name="Slide Number Placeholder 3"/>
          <p:cNvSpPr>
            <a:spLocks noGrp="1"/>
          </p:cNvSpPr>
          <p:nvPr>
            <p:ph type="sldNum" sz="quarter" idx="5"/>
          </p:nvPr>
        </p:nvSpPr>
        <p:spPr/>
        <p:txBody>
          <a:bodyPr/>
          <a:lstStyle/>
          <a:p>
            <a:fld id="{81371C03-046D-4E91-B5F3-D2492102F784}" type="slidenum">
              <a:rPr lang="en-US" smtClean="0"/>
              <a:t>33</a:t>
            </a:fld>
            <a:endParaRPr lang="en-US"/>
          </a:p>
        </p:txBody>
      </p:sp>
    </p:spTree>
    <p:extLst>
      <p:ext uri="{BB962C8B-B14F-4D97-AF65-F5344CB8AC3E}">
        <p14:creationId xmlns:p14="http://schemas.microsoft.com/office/powerpoint/2010/main" val="21047601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P2 has defected, P1 must decide whether to cooperate or defect. Here is how you decide: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Tip: Imagine you are P1 (put yourself in P1s shoes)</a:t>
            </a:r>
          </a:p>
          <a:p>
            <a:endParaRPr lang="en-US" dirty="0"/>
          </a:p>
          <a:p>
            <a:r>
              <a:rPr lang="en-US" dirty="0"/>
              <a:t>Step 1 – Restrict your viewing to only the </a:t>
            </a:r>
            <a:r>
              <a:rPr lang="en-US" b="1" dirty="0"/>
              <a:t>defect</a:t>
            </a:r>
            <a:r>
              <a:rPr lang="en-US" dirty="0"/>
              <a:t> column (since this is what P2 selected); completely ignore the cooperate column b/c that is not what P2 chose</a:t>
            </a:r>
          </a:p>
          <a:p>
            <a:r>
              <a:rPr lang="en-US" dirty="0"/>
              <a:t>Step 2 – Now, in that </a:t>
            </a:r>
            <a:r>
              <a:rPr lang="en-US" b="1" dirty="0"/>
              <a:t>defect</a:t>
            </a:r>
            <a:r>
              <a:rPr lang="en-US" dirty="0"/>
              <a:t> column, focus only on the </a:t>
            </a:r>
            <a:r>
              <a:rPr lang="en-US" u="sng" dirty="0"/>
              <a:t>first</a:t>
            </a:r>
            <a:r>
              <a:rPr lang="en-US" dirty="0"/>
              <a:t> of the two numbers (these are P1s payoffs)</a:t>
            </a:r>
          </a:p>
          <a:p>
            <a:r>
              <a:rPr lang="en-US" dirty="0"/>
              <a:t>Step 3 – Compare the payoffs that P1 would get from choosing to also defect, or choosing to cooperate (in this case, P1 gets 1 if they cooperate, and 0 if they defect)</a:t>
            </a:r>
          </a:p>
          <a:p>
            <a:r>
              <a:rPr lang="en-US" dirty="0"/>
              <a:t>Step 4 – Determine which strategy gives P1 the highest payoff and circle or star that choice</a:t>
            </a:r>
          </a:p>
          <a:p>
            <a:r>
              <a:rPr lang="en-US" b="1" u="sng" dirty="0"/>
              <a:t>Answer: *In this case, a payoff of 1 (from cooperating) is greater than a payoff of 0 (from defecting), so P1 will choose to COOPERATE </a:t>
            </a:r>
          </a:p>
        </p:txBody>
      </p:sp>
      <p:sp>
        <p:nvSpPr>
          <p:cNvPr id="4" name="Slide Number Placeholder 3"/>
          <p:cNvSpPr>
            <a:spLocks noGrp="1"/>
          </p:cNvSpPr>
          <p:nvPr>
            <p:ph type="sldNum" sz="quarter" idx="5"/>
          </p:nvPr>
        </p:nvSpPr>
        <p:spPr/>
        <p:txBody>
          <a:bodyPr/>
          <a:lstStyle/>
          <a:p>
            <a:fld id="{81371C03-046D-4E91-B5F3-D2492102F784}" type="slidenum">
              <a:rPr lang="en-US" smtClean="0"/>
              <a:t>34</a:t>
            </a:fld>
            <a:endParaRPr lang="en-US"/>
          </a:p>
        </p:txBody>
      </p:sp>
    </p:spTree>
    <p:extLst>
      <p:ext uri="{BB962C8B-B14F-4D97-AF65-F5344CB8AC3E}">
        <p14:creationId xmlns:p14="http://schemas.microsoft.com/office/powerpoint/2010/main" val="1539042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P1 has cooperated, P2 must decide whether to cooperate or defect. Here is how you decide: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Tip: Imagine you are P2 (put yourself in P2s shoes)</a:t>
            </a:r>
          </a:p>
          <a:p>
            <a:endParaRPr lang="en-US" dirty="0"/>
          </a:p>
          <a:p>
            <a:r>
              <a:rPr lang="en-US" dirty="0"/>
              <a:t>Step 1 – Restrict your viewing to only the </a:t>
            </a:r>
            <a:r>
              <a:rPr lang="en-US" b="1" dirty="0"/>
              <a:t>cooperate</a:t>
            </a:r>
            <a:r>
              <a:rPr lang="en-US" dirty="0"/>
              <a:t> row (since this is what P1 selected); completely ignore the defect row b/c that is not what P1 chose</a:t>
            </a:r>
          </a:p>
          <a:p>
            <a:r>
              <a:rPr lang="en-US" dirty="0"/>
              <a:t>Step 2 – Now, in that cooperate row, focus only on the </a:t>
            </a:r>
            <a:r>
              <a:rPr lang="en-US" u="sng" dirty="0"/>
              <a:t>second</a:t>
            </a:r>
            <a:r>
              <a:rPr lang="en-US" dirty="0"/>
              <a:t> of the two numbers (these are P2s payoffs)</a:t>
            </a:r>
          </a:p>
          <a:p>
            <a:r>
              <a:rPr lang="en-US" dirty="0"/>
              <a:t>Step 3 – Compare the payoffs that P2 would get from choosing to also cooperate, or choosing to defect (in this case, P2 gets 2 if they cooperate, and 1 if they defect)</a:t>
            </a:r>
          </a:p>
          <a:p>
            <a:r>
              <a:rPr lang="en-US" dirty="0"/>
              <a:t>Step 4 – Determine which strategy gives P2 the highest payoff and </a:t>
            </a:r>
            <a:r>
              <a:rPr lang="en-US" u="sng" dirty="0"/>
              <a:t>circle or star that choice</a:t>
            </a:r>
          </a:p>
          <a:p>
            <a:r>
              <a:rPr lang="en-US" b="1" u="sng" dirty="0"/>
              <a:t>Answer: *In this case, a payoff of 3 (from defecting) is greater than a payoff of 2 (from cooperating), so P2 will choose to DEFECT</a:t>
            </a:r>
          </a:p>
        </p:txBody>
      </p:sp>
      <p:sp>
        <p:nvSpPr>
          <p:cNvPr id="4" name="Slide Number Placeholder 3"/>
          <p:cNvSpPr>
            <a:spLocks noGrp="1"/>
          </p:cNvSpPr>
          <p:nvPr>
            <p:ph type="sldNum" sz="quarter" idx="5"/>
          </p:nvPr>
        </p:nvSpPr>
        <p:spPr/>
        <p:txBody>
          <a:bodyPr/>
          <a:lstStyle/>
          <a:p>
            <a:fld id="{81371C03-046D-4E91-B5F3-D2492102F784}" type="slidenum">
              <a:rPr lang="en-US" smtClean="0"/>
              <a:t>35</a:t>
            </a:fld>
            <a:endParaRPr lang="en-US"/>
          </a:p>
        </p:txBody>
      </p:sp>
    </p:spTree>
    <p:extLst>
      <p:ext uri="{BB962C8B-B14F-4D97-AF65-F5344CB8AC3E}">
        <p14:creationId xmlns:p14="http://schemas.microsoft.com/office/powerpoint/2010/main" val="10952691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P1 has cooperated, P2 must decide whether to cooperate or defect. Here is how you decide: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Tip: Imagine you are P2 (put yourself in P2s shoes)</a:t>
            </a:r>
          </a:p>
          <a:p>
            <a:endParaRPr lang="en-US" dirty="0"/>
          </a:p>
          <a:p>
            <a:r>
              <a:rPr lang="en-US" dirty="0"/>
              <a:t>Step 1 – Restrict your viewing to only the </a:t>
            </a:r>
            <a:r>
              <a:rPr lang="en-US" b="1" dirty="0"/>
              <a:t>cooperate</a:t>
            </a:r>
            <a:r>
              <a:rPr lang="en-US" dirty="0"/>
              <a:t> row (since this is what P1 selected); completely ignore the defect row b/c that is not what P1 chose</a:t>
            </a:r>
          </a:p>
          <a:p>
            <a:r>
              <a:rPr lang="en-US" dirty="0"/>
              <a:t>Step 2 – Now, in that cooperate row, focus only on the </a:t>
            </a:r>
            <a:r>
              <a:rPr lang="en-US" u="sng" dirty="0"/>
              <a:t>second</a:t>
            </a:r>
            <a:r>
              <a:rPr lang="en-US" dirty="0"/>
              <a:t> of the two numbers (these are P2s payoffs)</a:t>
            </a:r>
          </a:p>
          <a:p>
            <a:r>
              <a:rPr lang="en-US" dirty="0"/>
              <a:t>Step 3 – Compare the payoffs that P2 would get from choosing to also cooperate, or choosing to defect (in this case, P2 gets 2 if they cooperate, and 1 if they defect)</a:t>
            </a:r>
          </a:p>
          <a:p>
            <a:r>
              <a:rPr lang="en-US" dirty="0"/>
              <a:t>Step 4 – Determine which strategy gives P2 the highest payoff and </a:t>
            </a:r>
            <a:r>
              <a:rPr lang="en-US" u="sng" dirty="0"/>
              <a:t>circle or star that choice</a:t>
            </a:r>
          </a:p>
          <a:p>
            <a:r>
              <a:rPr lang="en-US" b="1" u="sng" dirty="0"/>
              <a:t>Answer: *In this case, a payoff of 3 (from defecting) is greater than a payoff of 2 (from cooperating), so P2 will choose to DEFECT</a:t>
            </a:r>
          </a:p>
        </p:txBody>
      </p:sp>
      <p:sp>
        <p:nvSpPr>
          <p:cNvPr id="4" name="Slide Number Placeholder 3"/>
          <p:cNvSpPr>
            <a:spLocks noGrp="1"/>
          </p:cNvSpPr>
          <p:nvPr>
            <p:ph type="sldNum" sz="quarter" idx="5"/>
          </p:nvPr>
        </p:nvSpPr>
        <p:spPr/>
        <p:txBody>
          <a:bodyPr/>
          <a:lstStyle/>
          <a:p>
            <a:fld id="{81371C03-046D-4E91-B5F3-D2492102F784}" type="slidenum">
              <a:rPr lang="en-US" smtClean="0"/>
              <a:t>36</a:t>
            </a:fld>
            <a:endParaRPr lang="en-US"/>
          </a:p>
        </p:txBody>
      </p:sp>
    </p:spTree>
    <p:extLst>
      <p:ext uri="{BB962C8B-B14F-4D97-AF65-F5344CB8AC3E}">
        <p14:creationId xmlns:p14="http://schemas.microsoft.com/office/powerpoint/2010/main" val="13924205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P1 has defected, P2 must decide whether to cooperate or defect. Here is how you decide: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Tip: Imagine you are P2 (put yourself in P2s shoes)</a:t>
            </a:r>
          </a:p>
          <a:p>
            <a:endParaRPr lang="en-US" dirty="0"/>
          </a:p>
          <a:p>
            <a:r>
              <a:rPr lang="en-US" dirty="0"/>
              <a:t>Step 1 – Restrict your viewing to only the </a:t>
            </a:r>
            <a:r>
              <a:rPr lang="en-US" b="1" dirty="0"/>
              <a:t>defect</a:t>
            </a:r>
            <a:r>
              <a:rPr lang="en-US" dirty="0"/>
              <a:t> row (since this is what P1 selected); completely ignore the cooperate row b/c that is not what P1 chose</a:t>
            </a:r>
          </a:p>
          <a:p>
            <a:r>
              <a:rPr lang="en-US" dirty="0"/>
              <a:t>Step 2 – Now, in that defect row, focus only on the </a:t>
            </a:r>
            <a:r>
              <a:rPr lang="en-US" u="sng" dirty="0"/>
              <a:t>second</a:t>
            </a:r>
            <a:r>
              <a:rPr lang="en-US" dirty="0"/>
              <a:t> of the two numbers (these are P2s payoffs)</a:t>
            </a:r>
          </a:p>
          <a:p>
            <a:r>
              <a:rPr lang="en-US" dirty="0"/>
              <a:t>Step 3 – Compare the payoffs that P2 would get from choosing to also defect, or choosing to cooperate (in this case, P2 gets 1 if they cooperate, and 0 if they defect)</a:t>
            </a:r>
          </a:p>
          <a:p>
            <a:r>
              <a:rPr lang="en-US" dirty="0"/>
              <a:t>Step 4 – Determine which strategy gives P2 the highest payoff and </a:t>
            </a:r>
            <a:r>
              <a:rPr lang="en-US" u="sng" dirty="0"/>
              <a:t>circle or star that choice</a:t>
            </a:r>
          </a:p>
          <a:p>
            <a:r>
              <a:rPr lang="en-US" b="1" u="sng" dirty="0"/>
              <a:t>Answer: *In this case, a payoff of 1 (from cooperating) is greater than a payoff of 0 (from defecting), so P2 will choose to COOPERATE</a:t>
            </a:r>
          </a:p>
        </p:txBody>
      </p:sp>
      <p:sp>
        <p:nvSpPr>
          <p:cNvPr id="4" name="Slide Number Placeholder 3"/>
          <p:cNvSpPr>
            <a:spLocks noGrp="1"/>
          </p:cNvSpPr>
          <p:nvPr>
            <p:ph type="sldNum" sz="quarter" idx="5"/>
          </p:nvPr>
        </p:nvSpPr>
        <p:spPr/>
        <p:txBody>
          <a:bodyPr/>
          <a:lstStyle/>
          <a:p>
            <a:fld id="{81371C03-046D-4E91-B5F3-D2492102F784}" type="slidenum">
              <a:rPr lang="en-US" smtClean="0"/>
              <a:t>37</a:t>
            </a:fld>
            <a:endParaRPr lang="en-US"/>
          </a:p>
        </p:txBody>
      </p:sp>
    </p:spTree>
    <p:extLst>
      <p:ext uri="{BB962C8B-B14F-4D97-AF65-F5344CB8AC3E}">
        <p14:creationId xmlns:p14="http://schemas.microsoft.com/office/powerpoint/2010/main" val="36322126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that P1 has defected, P2 must decide whether to cooperate or defect. Here is how you decide: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Tip: Imagine you are P2 (put yourself in P2s shoes)</a:t>
            </a:r>
          </a:p>
          <a:p>
            <a:endParaRPr lang="en-US" dirty="0"/>
          </a:p>
          <a:p>
            <a:r>
              <a:rPr lang="en-US" dirty="0"/>
              <a:t>Step 1 – Restrict your viewing to only the </a:t>
            </a:r>
            <a:r>
              <a:rPr lang="en-US" b="1" dirty="0"/>
              <a:t>defect</a:t>
            </a:r>
            <a:r>
              <a:rPr lang="en-US" dirty="0"/>
              <a:t> row (since this is what P1 selected); completely ignore the cooperate row b/c that is not what P1 chose</a:t>
            </a:r>
          </a:p>
          <a:p>
            <a:r>
              <a:rPr lang="en-US" dirty="0"/>
              <a:t>Step 2 – Now, in that defect row, focus only on the </a:t>
            </a:r>
            <a:r>
              <a:rPr lang="en-US" u="sng" dirty="0"/>
              <a:t>second</a:t>
            </a:r>
            <a:r>
              <a:rPr lang="en-US" dirty="0"/>
              <a:t> of the two numbers (these are P2s payoffs)</a:t>
            </a:r>
          </a:p>
          <a:p>
            <a:r>
              <a:rPr lang="en-US" dirty="0"/>
              <a:t>Step 3 – Compare the payoffs that P2 would get from choosing to also defect, or choosing to cooperate (in this case, P2 gets 1 if they cooperate, and 0 if they defect)</a:t>
            </a:r>
          </a:p>
          <a:p>
            <a:r>
              <a:rPr lang="en-US" dirty="0"/>
              <a:t>Step 4 – Determine which strategy gives P2 the highest payoff and </a:t>
            </a:r>
            <a:r>
              <a:rPr lang="en-US" u="sng" dirty="0"/>
              <a:t>circle or star that choice</a:t>
            </a:r>
          </a:p>
          <a:p>
            <a:r>
              <a:rPr lang="en-US" b="1" u="sng" dirty="0"/>
              <a:t>Answer: *In this case, a payoff of 1 (from cooperating) is greater than a payoff of 0 (from defecting), so P2 will choose to COOPERATE</a:t>
            </a:r>
          </a:p>
        </p:txBody>
      </p:sp>
      <p:sp>
        <p:nvSpPr>
          <p:cNvPr id="4" name="Slide Number Placeholder 3"/>
          <p:cNvSpPr>
            <a:spLocks noGrp="1"/>
          </p:cNvSpPr>
          <p:nvPr>
            <p:ph type="sldNum" sz="quarter" idx="5"/>
          </p:nvPr>
        </p:nvSpPr>
        <p:spPr/>
        <p:txBody>
          <a:bodyPr/>
          <a:lstStyle/>
          <a:p>
            <a:fld id="{81371C03-046D-4E91-B5F3-D2492102F784}" type="slidenum">
              <a:rPr lang="en-US" smtClean="0"/>
              <a:t>38</a:t>
            </a:fld>
            <a:endParaRPr lang="en-US"/>
          </a:p>
        </p:txBody>
      </p:sp>
    </p:spTree>
    <p:extLst>
      <p:ext uri="{BB962C8B-B14F-4D97-AF65-F5344CB8AC3E}">
        <p14:creationId xmlns:p14="http://schemas.microsoft.com/office/powerpoint/2010/main" val="24597710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Recall our results from the best response analysis:</a:t>
            </a:r>
          </a:p>
          <a:p>
            <a:r>
              <a:rPr lang="en-US" b="0" u="none" dirty="0"/>
              <a:t>For P1:</a:t>
            </a:r>
          </a:p>
          <a:p>
            <a:r>
              <a:rPr lang="en-US" b="0" u="none" dirty="0"/>
              <a:t>If P2 cooperates, P1 wants to defect (D,C)</a:t>
            </a:r>
          </a:p>
          <a:p>
            <a:r>
              <a:rPr lang="en-US" b="0" u="none" dirty="0"/>
              <a:t>If P2 defects, P1 wants to cooperate (C,D)</a:t>
            </a:r>
          </a:p>
          <a:p>
            <a:r>
              <a:rPr lang="en-US" b="0" u="none" dirty="0"/>
              <a:t>For P2:</a:t>
            </a:r>
          </a:p>
          <a:p>
            <a:r>
              <a:rPr lang="en-US" b="0" u="none" dirty="0"/>
              <a:t>If P1 cooperates, P2 wants to defect (C,D)</a:t>
            </a:r>
          </a:p>
          <a:p>
            <a:r>
              <a:rPr lang="en-US" b="0" u="none" dirty="0"/>
              <a:t>If P1 defects, P2 wants to cooperate (D,C) </a:t>
            </a:r>
          </a:p>
          <a:p>
            <a:endParaRPr lang="en-US" b="0" u="none" dirty="0"/>
          </a:p>
          <a:p>
            <a:r>
              <a:rPr lang="en-US" b="0" u="none" dirty="0"/>
              <a:t>This gives us two boxes with two stars/asterisks (in green): D,C and C,D</a:t>
            </a:r>
          </a:p>
          <a:p>
            <a:r>
              <a:rPr lang="en-US" b="0" u="none" dirty="0"/>
              <a:t>Equilibria: 2 (D,C and C,D)</a:t>
            </a:r>
          </a:p>
        </p:txBody>
      </p:sp>
      <p:sp>
        <p:nvSpPr>
          <p:cNvPr id="4" name="Slide Number Placeholder 3"/>
          <p:cNvSpPr>
            <a:spLocks noGrp="1"/>
          </p:cNvSpPr>
          <p:nvPr>
            <p:ph type="sldNum" sz="quarter" idx="5"/>
          </p:nvPr>
        </p:nvSpPr>
        <p:spPr/>
        <p:txBody>
          <a:bodyPr/>
          <a:lstStyle/>
          <a:p>
            <a:fld id="{81371C03-046D-4E91-B5F3-D2492102F784}" type="slidenum">
              <a:rPr lang="en-US" smtClean="0"/>
              <a:t>39</a:t>
            </a:fld>
            <a:endParaRPr lang="en-US"/>
          </a:p>
        </p:txBody>
      </p:sp>
    </p:spTree>
    <p:extLst>
      <p:ext uri="{BB962C8B-B14F-4D97-AF65-F5344CB8AC3E}">
        <p14:creationId xmlns:p14="http://schemas.microsoft.com/office/powerpoint/2010/main" val="3338132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Chicken game!</a:t>
            </a:r>
          </a:p>
          <a:p>
            <a:endParaRPr lang="en-US" dirty="0"/>
          </a:p>
          <a:p>
            <a:r>
              <a:rPr lang="en-US" dirty="0"/>
              <a:t>The game of Chicken models two drivers, both headed for a single lane bridge from opposite directions. The first to serve away yields the bridge to the other, but is considered the “chicken” for swerving and chickening out. If neither player swerves, they get the worst possible outcome, which is a costly deadlock or a fatal head on crash. </a:t>
            </a:r>
          </a:p>
          <a:p>
            <a:endParaRPr lang="en-US" dirty="0"/>
          </a:p>
          <a:p>
            <a:r>
              <a:rPr lang="en-US" dirty="0"/>
              <a:t>Each driver prefers to stay straight while the other swerves (since the other driver is the chicken, and a crash is avoided). </a:t>
            </a:r>
            <a:r>
              <a:rPr lang="en-US" b="0" i="0" dirty="0">
                <a:solidFill>
                  <a:srgbClr val="000000"/>
                </a:solidFill>
                <a:effectLst/>
                <a:latin typeface="Times New Roman" panose="02020603050405020304" pitchFamily="18" charset="0"/>
              </a:rPr>
              <a:t>Unlike the prisoner's dilemma, mutual defection is the worst outcome in chicken. Both players want to do the opposite of what the other player does. (So C,D and D,C are preferred over D,D or even C,C)</a:t>
            </a:r>
            <a:endParaRPr lang="en-US" dirty="0"/>
          </a:p>
          <a:p>
            <a:endParaRPr lang="en-US" dirty="0"/>
          </a:p>
          <a:p>
            <a:r>
              <a:rPr lang="en-US" dirty="0"/>
              <a:t>Sometimes called a Hawk-Dove game </a:t>
            </a:r>
          </a:p>
        </p:txBody>
      </p:sp>
      <p:sp>
        <p:nvSpPr>
          <p:cNvPr id="4" name="Slide Number Placeholder 3"/>
          <p:cNvSpPr>
            <a:spLocks noGrp="1"/>
          </p:cNvSpPr>
          <p:nvPr>
            <p:ph type="sldNum" sz="quarter" idx="5"/>
          </p:nvPr>
        </p:nvSpPr>
        <p:spPr/>
        <p:txBody>
          <a:bodyPr/>
          <a:lstStyle/>
          <a:p>
            <a:fld id="{81371C03-046D-4E91-B5F3-D2492102F784}" type="slidenum">
              <a:rPr lang="en-US" smtClean="0"/>
              <a:t>40</a:t>
            </a:fld>
            <a:endParaRPr lang="en-US"/>
          </a:p>
        </p:txBody>
      </p:sp>
    </p:spTree>
    <p:extLst>
      <p:ext uri="{BB962C8B-B14F-4D97-AF65-F5344CB8AC3E}">
        <p14:creationId xmlns:p14="http://schemas.microsoft.com/office/powerpoint/2010/main" val="2269192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amount of time in jail increases, the payoffs decrease in value. Therefore, going free provides the greatest possible payoff (4) because it is </a:t>
            </a:r>
            <a:r>
              <a:rPr lang="en-US" i="1" dirty="0"/>
              <a:t>most preferred </a:t>
            </a:r>
            <a:r>
              <a:rPr lang="en-US" dirty="0"/>
              <a:t>and getting 25 years of jail time gets the least possible payoff (1) because it is </a:t>
            </a:r>
            <a:r>
              <a:rPr lang="en-US" i="1" dirty="0"/>
              <a:t>least preferred. </a:t>
            </a:r>
          </a:p>
          <a:p>
            <a:endParaRPr lang="en-US" i="1" dirty="0"/>
          </a:p>
          <a:p>
            <a:r>
              <a:rPr lang="en-US" i="1" dirty="0"/>
              <a:t>Remember the payoff notation: </a:t>
            </a:r>
          </a:p>
          <a:p>
            <a:r>
              <a:rPr lang="en-US" i="0" dirty="0"/>
              <a:t>D,C indicates that P1 plays D and P2 plays C (b/c P1 is always the first value, and P2 is always the second value)</a:t>
            </a:r>
          </a:p>
          <a:p>
            <a:r>
              <a:rPr lang="en-US" i="0" dirty="0"/>
              <a:t>Similarly, C,D indicates that P1 plays C and P2 plays D </a:t>
            </a:r>
          </a:p>
          <a:p>
            <a:endParaRPr lang="en-US" i="0" dirty="0"/>
          </a:p>
          <a:p>
            <a:r>
              <a:rPr lang="en-US" i="0" dirty="0"/>
              <a:t>In words, P1 is best off when they defect and the other player cooperates (because then they go free) and is worse off when they cooperate and the other defects (then the other player goes free while you go to prison for 25 years)</a:t>
            </a:r>
          </a:p>
          <a:p>
            <a:r>
              <a:rPr lang="en-US" i="0" dirty="0"/>
              <a:t>Also, P1 would prefer to mutually cooperate (achieving only 1 year jail time) over mutually defecting (achieving significantly more, 10 years in jail)</a:t>
            </a:r>
          </a:p>
          <a:p>
            <a:endParaRPr lang="en-US" i="0" dirty="0"/>
          </a:p>
          <a:p>
            <a:r>
              <a:rPr lang="en-US" i="0" dirty="0"/>
              <a:t>P2 has the same preferences. P2 is best off when they defect and the other player cooperates (</a:t>
            </a:r>
            <a:r>
              <a:rPr lang="en-US" i="0" dirty="0" err="1"/>
              <a:t>bc</a:t>
            </a:r>
            <a:r>
              <a:rPr lang="en-US" i="0" dirty="0"/>
              <a:t> then they go free) and is worse off when they cooperate but the other player defects (</a:t>
            </a:r>
            <a:r>
              <a:rPr lang="en-US" i="0" dirty="0" err="1"/>
              <a:t>bc</a:t>
            </a:r>
            <a:r>
              <a:rPr lang="en-US" i="0" dirty="0"/>
              <a:t> then they get 25 years in prison and the other player goes free). P2 also would rather mutually cooperate (CC) and get 1 year in prison each than mutually defect (DD) and get 10 years in prison each. </a:t>
            </a:r>
          </a:p>
          <a:p>
            <a:endParaRPr lang="en-US" i="0" dirty="0"/>
          </a:p>
          <a:p>
            <a:r>
              <a:rPr lang="en-US" i="0" dirty="0"/>
              <a:t>THE SUCKER PAYOFF IS YOUR WORST CASE SCENARIO WHERE YOU COOPERATE BUT YOUR PARTNER DEFECTS SO YOU GET THROWN IN JAIL FOR 25 YEARS, BUT THEY ROAM FREE</a:t>
            </a:r>
          </a:p>
          <a:p>
            <a:endParaRPr lang="en-US" i="0" dirty="0"/>
          </a:p>
          <a:p>
            <a:r>
              <a:rPr lang="en-US" i="0" dirty="0"/>
              <a:t>THE TEMPTATION PAYOFF IS  YOUR BEST CASE SCENARIO WHERE YOU DEFECT WHILE YOUR PARTNER COOPERATES SO THEY GET THROWN IN JAIL FOR 25 YEARS, BUT YOU GET TO ROAM FREE</a:t>
            </a:r>
          </a:p>
          <a:p>
            <a:endParaRPr lang="en-US" i="0" dirty="0"/>
          </a:p>
        </p:txBody>
      </p:sp>
      <p:sp>
        <p:nvSpPr>
          <p:cNvPr id="4" name="Slide Number Placeholder 3"/>
          <p:cNvSpPr>
            <a:spLocks noGrp="1"/>
          </p:cNvSpPr>
          <p:nvPr>
            <p:ph type="sldNum" sz="quarter" idx="5"/>
          </p:nvPr>
        </p:nvSpPr>
        <p:spPr/>
        <p:txBody>
          <a:bodyPr/>
          <a:lstStyle/>
          <a:p>
            <a:fld id="{81371C03-046D-4E91-B5F3-D2492102F784}" type="slidenum">
              <a:rPr lang="en-US" smtClean="0"/>
              <a:t>5</a:t>
            </a:fld>
            <a:endParaRPr lang="en-US"/>
          </a:p>
        </p:txBody>
      </p:sp>
    </p:spTree>
    <p:extLst>
      <p:ext uri="{BB962C8B-B14F-4D97-AF65-F5344CB8AC3E}">
        <p14:creationId xmlns:p14="http://schemas.microsoft.com/office/powerpoint/2010/main" val="4067871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41</a:t>
            </a:fld>
            <a:endParaRPr lang="en-US"/>
          </a:p>
        </p:txBody>
      </p:sp>
    </p:spTree>
    <p:extLst>
      <p:ext uri="{BB962C8B-B14F-4D97-AF65-F5344CB8AC3E}">
        <p14:creationId xmlns:p14="http://schemas.microsoft.com/office/powerpoint/2010/main" val="3871981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equilibriums are where you </a:t>
            </a:r>
            <a:r>
              <a:rPr lang="en-US" i="1" dirty="0"/>
              <a:t>coordinate</a:t>
            </a:r>
            <a:r>
              <a:rPr lang="en-US" i="0" dirty="0"/>
              <a:t> and both do the same thing</a:t>
            </a:r>
          </a:p>
          <a:p>
            <a:endParaRPr lang="en-US" i="0" dirty="0"/>
          </a:p>
          <a:p>
            <a:r>
              <a:rPr lang="en-US" i="0" dirty="0"/>
              <a:t>e.g. axe throwing, axe throwing OR spiderman movie, spiderman movie</a:t>
            </a:r>
          </a:p>
          <a:p>
            <a:endParaRPr lang="en-US" i="0" dirty="0"/>
          </a:p>
          <a:p>
            <a:r>
              <a:rPr lang="en-US" i="0" dirty="0"/>
              <a:t>You don’t get utility from going to two separate places on a date on your own; you care first and foremost about going somewhere together with your partner</a:t>
            </a:r>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42</a:t>
            </a:fld>
            <a:endParaRPr lang="en-US"/>
          </a:p>
        </p:txBody>
      </p:sp>
    </p:spTree>
    <p:extLst>
      <p:ext uri="{BB962C8B-B14F-4D97-AF65-F5344CB8AC3E}">
        <p14:creationId xmlns:p14="http://schemas.microsoft.com/office/powerpoint/2010/main" val="11637659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43</a:t>
            </a:fld>
            <a:endParaRPr lang="en-US"/>
          </a:p>
        </p:txBody>
      </p:sp>
    </p:spTree>
    <p:extLst>
      <p:ext uri="{BB962C8B-B14F-4D97-AF65-F5344CB8AC3E}">
        <p14:creationId xmlns:p14="http://schemas.microsoft.com/office/powerpoint/2010/main" val="329558058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extensive form games, order matters!</a:t>
            </a:r>
          </a:p>
          <a:p>
            <a:endParaRPr lang="en-US" dirty="0"/>
          </a:p>
          <a:p>
            <a:r>
              <a:rPr lang="en-US" dirty="0"/>
              <a:t>Same as practice problem</a:t>
            </a:r>
          </a:p>
        </p:txBody>
      </p:sp>
      <p:sp>
        <p:nvSpPr>
          <p:cNvPr id="4" name="Slide Number Placeholder 3"/>
          <p:cNvSpPr>
            <a:spLocks noGrp="1"/>
          </p:cNvSpPr>
          <p:nvPr>
            <p:ph type="sldNum" sz="quarter" idx="5"/>
          </p:nvPr>
        </p:nvSpPr>
        <p:spPr/>
        <p:txBody>
          <a:bodyPr/>
          <a:lstStyle/>
          <a:p>
            <a:fld id="{81371C03-046D-4E91-B5F3-D2492102F784}" type="slidenum">
              <a:rPr lang="en-US" smtClean="0"/>
              <a:t>44</a:t>
            </a:fld>
            <a:endParaRPr lang="en-US"/>
          </a:p>
        </p:txBody>
      </p:sp>
    </p:spTree>
    <p:extLst>
      <p:ext uri="{BB962C8B-B14F-4D97-AF65-F5344CB8AC3E}">
        <p14:creationId xmlns:p14="http://schemas.microsoft.com/office/powerpoint/2010/main" val="145958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this example, John goes first. But we could redraw this with Dave going first if we wanted.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9371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normal-form game of Chicken, we get </a:t>
            </a:r>
            <a:r>
              <a:rPr lang="en-US" b="1" dirty="0"/>
              <a:t>two equilibria</a:t>
            </a:r>
            <a:r>
              <a:rPr lang="en-US" dirty="0"/>
              <a:t>.</a:t>
            </a:r>
          </a:p>
          <a:p>
            <a:r>
              <a:rPr lang="en-US" dirty="0"/>
              <a:t>In an extensive-form game, where we assume one player moves first, we end up with </a:t>
            </a:r>
            <a:r>
              <a:rPr lang="en-US" b="1" dirty="0"/>
              <a:t>a single, unique equilibrium </a:t>
            </a:r>
          </a:p>
          <a:p>
            <a:endParaRPr lang="en-US" b="1" dirty="0"/>
          </a:p>
          <a:p>
            <a:r>
              <a:rPr lang="en-US" b="0" dirty="0"/>
              <a:t>To solve an extensive form game, you start form the bottom and work your way up. First, see what Dave would do at each of the branches. </a:t>
            </a:r>
          </a:p>
          <a:p>
            <a:r>
              <a:rPr lang="en-US" b="0" dirty="0"/>
              <a:t>At the left branch (which is where we end up if John swerves), Dave is choosing between Swerving (payoff = 2) and Driving Straight (payoff = 3), so Dave chooses to Drive Straight b/c 3&gt;2. </a:t>
            </a:r>
          </a:p>
          <a:p>
            <a:r>
              <a:rPr lang="en-US" b="0" dirty="0"/>
              <a:t>At the right branch (which is where we end up if John drives straight), Dave is choosing between Swerving (payoff = 1) and Driving Straight (payoff = 0), so Dave chooses to Swerve b/c 1&gt;0. </a:t>
            </a:r>
          </a:p>
          <a:p>
            <a:r>
              <a:rPr lang="en-US" b="0" dirty="0"/>
              <a:t>Now we know what Dave if John Swerves or John Drives Straight.</a:t>
            </a:r>
          </a:p>
          <a:p>
            <a:endParaRPr lang="en-US" b="0" dirty="0"/>
          </a:p>
          <a:p>
            <a:r>
              <a:rPr lang="en-US" b="0" dirty="0"/>
              <a:t>Given what Dave is going to do, what should John do?</a:t>
            </a:r>
          </a:p>
          <a:p>
            <a:r>
              <a:rPr lang="en-US" b="0" dirty="0"/>
              <a:t>If John Swerves, we know that Dave will Drive Straight (see above), so if John Swerves, John ends up with a payoff of 2. </a:t>
            </a:r>
          </a:p>
          <a:p>
            <a:r>
              <a:rPr lang="en-US" b="0" dirty="0"/>
              <a:t>If John Drives Straight, we know that Dave will Swerve (see above), so if John Drives Straight, John ends up with a payoff of 3. </a:t>
            </a:r>
          </a:p>
          <a:p>
            <a:endParaRPr lang="en-US" b="0" dirty="0"/>
          </a:p>
          <a:p>
            <a:r>
              <a:rPr lang="en-US" b="0" dirty="0"/>
              <a:t>Now we see which would John prefer. Does John want to Serve and get 2, or Drive Straight and get 3?</a:t>
            </a:r>
          </a:p>
          <a:p>
            <a:r>
              <a:rPr lang="en-US" b="0" dirty="0"/>
              <a:t>3&gt;2, so </a:t>
            </a:r>
            <a:r>
              <a:rPr lang="en-US" b="1" dirty="0"/>
              <a:t>John will choose to Drive Straight. </a:t>
            </a:r>
          </a:p>
          <a:p>
            <a:endParaRPr lang="en-US" b="0" dirty="0"/>
          </a:p>
          <a:p>
            <a:r>
              <a:rPr lang="en-US" b="1" dirty="0"/>
              <a:t>Thus, we end up at John Driving Straight, followed by Dave Swerving, leaving John with payoff = 3 and Dave with payoff =1. </a:t>
            </a:r>
          </a:p>
          <a:p>
            <a:endParaRPr lang="en-US" b="0" dirty="0"/>
          </a:p>
          <a:p>
            <a:r>
              <a:rPr lang="en-US" b="0" dirty="0"/>
              <a:t>John is better off than Dave (b/c 3&gt;1) and this is because he got to make the first move!!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6886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6886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6886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6886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2688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C,C </a:t>
            </a:r>
            <a:r>
              <a:rPr lang="en-US" dirty="0">
                <a:sym typeface="Wingdings" pitchFamily="2" charset="2"/>
              </a:rPr>
              <a:t> the top left quadrant</a:t>
            </a:r>
          </a:p>
          <a:p>
            <a:endParaRPr lang="en-US" dirty="0">
              <a:sym typeface="Wingdings" pitchFamily="2" charset="2"/>
            </a:endParaRPr>
          </a:p>
          <a:p>
            <a:r>
              <a:rPr lang="en-US" dirty="0">
                <a:sym typeface="Wingdings" pitchFamily="2" charset="2"/>
              </a:rPr>
              <a:t>What values are associated with C,C for player 1?</a:t>
            </a:r>
          </a:p>
          <a:p>
            <a:endParaRPr lang="en-US" dirty="0">
              <a:sym typeface="Wingdings" pitchFamily="2" charset="2"/>
            </a:endParaRPr>
          </a:p>
          <a:p>
            <a:r>
              <a:rPr lang="en-US" dirty="0">
                <a:sym typeface="Wingdings" pitchFamily="2" charset="2"/>
              </a:rPr>
              <a:t>Player 1: This is their second best option  they get 3</a:t>
            </a:r>
          </a:p>
          <a:p>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Let’s add this to the game box </a:t>
            </a:r>
          </a:p>
          <a:p>
            <a:endParaRPr lang="en-US" dirty="0">
              <a:sym typeface="Wingdings" pitchFamily="2" charset="2"/>
            </a:endParaRPr>
          </a:p>
          <a:p>
            <a:endParaRPr lang="en-US" dirty="0">
              <a:sym typeface="Wingdings" pitchFamily="2" charset="2"/>
            </a:endParaRPr>
          </a:p>
        </p:txBody>
      </p:sp>
      <p:sp>
        <p:nvSpPr>
          <p:cNvPr id="4" name="Slide Number Placeholder 3"/>
          <p:cNvSpPr>
            <a:spLocks noGrp="1"/>
          </p:cNvSpPr>
          <p:nvPr>
            <p:ph type="sldNum" sz="quarter" idx="5"/>
          </p:nvPr>
        </p:nvSpPr>
        <p:spPr/>
        <p:txBody>
          <a:bodyPr/>
          <a:lstStyle/>
          <a:p>
            <a:fld id="{81371C03-046D-4E91-B5F3-D2492102F784}" type="slidenum">
              <a:rPr lang="en-US" smtClean="0"/>
              <a:t>6</a:t>
            </a:fld>
            <a:endParaRPr lang="en-US"/>
          </a:p>
        </p:txBody>
      </p:sp>
    </p:spTree>
    <p:extLst>
      <p:ext uri="{BB962C8B-B14F-4D97-AF65-F5344CB8AC3E}">
        <p14:creationId xmlns:p14="http://schemas.microsoft.com/office/powerpoint/2010/main" val="143224559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How to solve an extended form game</a:t>
            </a:r>
          </a:p>
          <a:p>
            <a:endParaRPr lang="en-US" b="1" u="sng" dirty="0"/>
          </a:p>
          <a:p>
            <a:r>
              <a:rPr lang="en-US" dirty="0"/>
              <a:t>In a normal-form game of Chicken, we get </a:t>
            </a:r>
            <a:r>
              <a:rPr lang="en-US" b="1" dirty="0"/>
              <a:t>two equilibria</a:t>
            </a:r>
            <a:r>
              <a:rPr lang="en-US" dirty="0"/>
              <a:t>.</a:t>
            </a:r>
          </a:p>
          <a:p>
            <a:r>
              <a:rPr lang="en-US" dirty="0"/>
              <a:t>In an extensive-form game, where we assume one player moves first, we end up with </a:t>
            </a:r>
            <a:r>
              <a:rPr lang="en-US" b="1" dirty="0"/>
              <a:t>a single, unique equilibrium </a:t>
            </a:r>
          </a:p>
          <a:p>
            <a:endParaRPr lang="en-US" b="1" dirty="0"/>
          </a:p>
          <a:p>
            <a:r>
              <a:rPr lang="en-US" b="0" dirty="0"/>
              <a:t>To solve an extensive form game, you start form the bottom and work your way up. </a:t>
            </a:r>
          </a:p>
          <a:p>
            <a:endParaRPr lang="en-US" b="0" dirty="0"/>
          </a:p>
          <a:p>
            <a:r>
              <a:rPr lang="en-US" b="0" dirty="0"/>
              <a:t>First, see what Dave would do at each of the branches. </a:t>
            </a:r>
          </a:p>
          <a:p>
            <a:r>
              <a:rPr lang="en-US" b="0" dirty="0"/>
              <a:t>At the left branch (which is where we end up if John swerves), Dave is choosing between Swerving (payoff = 2) and Driving Straight (payoff = 3), so Dave chooses to Drive Straight b/c 3&gt;2. </a:t>
            </a:r>
          </a:p>
          <a:p>
            <a:r>
              <a:rPr lang="en-US" b="0" dirty="0"/>
              <a:t>At the right branch (which is where we end up if John drives straight), Dave is choosing between Swerving (payoff = 1) and Driving Straight (payoff = 0), so Dave chooses to Swerve b/c 1&gt;0. </a:t>
            </a:r>
          </a:p>
          <a:p>
            <a:r>
              <a:rPr lang="en-US" b="0" dirty="0"/>
              <a:t>Now we know what Dave if John Swerves or John Drives Straight.</a:t>
            </a:r>
          </a:p>
          <a:p>
            <a:endParaRPr lang="en-US" b="0" dirty="0"/>
          </a:p>
          <a:p>
            <a:r>
              <a:rPr lang="en-US" b="0" dirty="0"/>
              <a:t>Given what Dave is going to do, what should John do?</a:t>
            </a:r>
          </a:p>
          <a:p>
            <a:r>
              <a:rPr lang="en-US" b="0" dirty="0"/>
              <a:t>If John Swerves, we know that Dave will Drive Straight (see above), so if John Swerves, John ends up with a payoff of 2. </a:t>
            </a:r>
          </a:p>
          <a:p>
            <a:r>
              <a:rPr lang="en-US" b="0" dirty="0"/>
              <a:t>If John Drives Straight, we know that Dave will Swerve (see above), so if John Drives Straight, John ends up with a payoff of 3. </a:t>
            </a:r>
          </a:p>
          <a:p>
            <a:endParaRPr lang="en-US" b="0" dirty="0"/>
          </a:p>
          <a:p>
            <a:r>
              <a:rPr lang="en-US" b="0" dirty="0"/>
              <a:t>Now we see which would John prefer. Does John want to Serve and get 2, or Drive Straight and get 3?</a:t>
            </a:r>
          </a:p>
          <a:p>
            <a:r>
              <a:rPr lang="en-US" b="0" dirty="0"/>
              <a:t>3&gt;2, so </a:t>
            </a:r>
            <a:r>
              <a:rPr lang="en-US" b="1" dirty="0"/>
              <a:t>John will choose to Drive Straight. </a:t>
            </a:r>
          </a:p>
          <a:p>
            <a:endParaRPr lang="en-US" b="0" dirty="0"/>
          </a:p>
          <a:p>
            <a:r>
              <a:rPr lang="en-US" b="1" dirty="0"/>
              <a:t>Thus, we end up at John Driving Straight, followed by Dave Swerving, leaving John with payoff = 3 and Dave with payoff =1. </a:t>
            </a:r>
          </a:p>
          <a:p>
            <a:endParaRPr lang="en-US" b="0" dirty="0"/>
          </a:p>
          <a:p>
            <a:r>
              <a:rPr lang="en-US" b="0" dirty="0"/>
              <a:t>John is better off than Dave (b/c 3&gt;1) and this is because he got to make the first move!!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36554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How to solve an extended form game</a:t>
            </a:r>
          </a:p>
          <a:p>
            <a:endParaRPr lang="en-US" dirty="0"/>
          </a:p>
          <a:p>
            <a:r>
              <a:rPr lang="en-US" dirty="0"/>
              <a:t>In a normal-form game of Chicken, we get </a:t>
            </a:r>
            <a:r>
              <a:rPr lang="en-US" b="1" dirty="0"/>
              <a:t>two equilibria</a:t>
            </a:r>
            <a:r>
              <a:rPr lang="en-US" dirty="0"/>
              <a:t>.</a:t>
            </a:r>
          </a:p>
          <a:p>
            <a:r>
              <a:rPr lang="en-US" dirty="0"/>
              <a:t>In an extensive-form game, where we assume one player moves first, we end up with </a:t>
            </a:r>
            <a:r>
              <a:rPr lang="en-US" b="1" dirty="0"/>
              <a:t>a single, unique equilibrium </a:t>
            </a:r>
          </a:p>
          <a:p>
            <a:endParaRPr lang="en-US" b="1" dirty="0"/>
          </a:p>
          <a:p>
            <a:r>
              <a:rPr lang="en-US" b="0" dirty="0"/>
              <a:t>To solve an extensive form game, you start form the bottom and work your way up. First, see what Dave would do at each of the branches. </a:t>
            </a:r>
          </a:p>
          <a:p>
            <a:r>
              <a:rPr lang="en-US" b="0" dirty="0"/>
              <a:t>At the left branch (which is where we end up if John swerves), Dave is choosing between Swerving (payoff = 2) and Driving Straight (payoff = 3), so Dave chooses to Drive Straight b/c 3&gt;2. </a:t>
            </a:r>
          </a:p>
          <a:p>
            <a:r>
              <a:rPr lang="en-US" b="0" dirty="0"/>
              <a:t>At the right branch (which is where we end up if John drives straight), Dave is choosing between Swerving (payoff = 1) and Driving Straight (payoff = 0), so Dave chooses to Swerve b/c 1&gt;0. </a:t>
            </a:r>
          </a:p>
          <a:p>
            <a:r>
              <a:rPr lang="en-US" b="0" dirty="0"/>
              <a:t>Now we know what Dave if John Swerves or John Drives Straight.</a:t>
            </a:r>
          </a:p>
          <a:p>
            <a:endParaRPr lang="en-US" b="0" dirty="0"/>
          </a:p>
          <a:p>
            <a:r>
              <a:rPr lang="en-US" b="0" dirty="0"/>
              <a:t>Given what Dave is going to do, what should John do?</a:t>
            </a:r>
          </a:p>
          <a:p>
            <a:r>
              <a:rPr lang="en-US" b="0" dirty="0"/>
              <a:t>If John Swerves, we know that Dave will Drive Straight (see above), so if John Swerves, John ends up with a payoff of 2. </a:t>
            </a:r>
          </a:p>
          <a:p>
            <a:r>
              <a:rPr lang="en-US" b="0" dirty="0"/>
              <a:t>If John Drives Straight, we know that Dave will Swerve (see above), so if John Drives Straight, John ends up with a payoff of 3. </a:t>
            </a:r>
          </a:p>
          <a:p>
            <a:endParaRPr lang="en-US" b="0" dirty="0"/>
          </a:p>
          <a:p>
            <a:r>
              <a:rPr lang="en-US" b="0" dirty="0"/>
              <a:t>Now we see which would John prefer. Does John want to Serve and get 2, or Drive Straight and get 3?</a:t>
            </a:r>
          </a:p>
          <a:p>
            <a:r>
              <a:rPr lang="en-US" b="0" dirty="0"/>
              <a:t>3&gt;2, so </a:t>
            </a:r>
            <a:r>
              <a:rPr lang="en-US" b="1" dirty="0"/>
              <a:t>John will choose to Drive Straight. </a:t>
            </a:r>
          </a:p>
          <a:p>
            <a:endParaRPr lang="en-US" b="0" dirty="0"/>
          </a:p>
          <a:p>
            <a:r>
              <a:rPr lang="en-US" b="1" dirty="0"/>
              <a:t>Thus, we end up at John Driving Straight, followed by Dave Swerving, leaving John with payoff = 3 and Dave with payoff =1. </a:t>
            </a:r>
          </a:p>
          <a:p>
            <a:endParaRPr lang="en-US" b="0" dirty="0"/>
          </a:p>
          <a:p>
            <a:r>
              <a:rPr lang="en-US" b="0" dirty="0"/>
              <a:t>John is better off than Dave (b/c 3&gt;1) and this is because he got to make the first move!!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9371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How to solve an extended form game</a:t>
            </a:r>
          </a:p>
          <a:p>
            <a:endParaRPr lang="en-US" dirty="0"/>
          </a:p>
          <a:p>
            <a:r>
              <a:rPr lang="en-US" dirty="0"/>
              <a:t>In a normal-form game of Chicken, we get </a:t>
            </a:r>
            <a:r>
              <a:rPr lang="en-US" b="1" dirty="0"/>
              <a:t>two equilibria</a:t>
            </a:r>
            <a:r>
              <a:rPr lang="en-US" dirty="0"/>
              <a:t>.</a:t>
            </a:r>
          </a:p>
          <a:p>
            <a:r>
              <a:rPr lang="en-US" dirty="0"/>
              <a:t>In an extensive-form game, where we assume one player moves first, we end up with </a:t>
            </a:r>
            <a:r>
              <a:rPr lang="en-US" b="1" dirty="0"/>
              <a:t>a single, unique equilibrium </a:t>
            </a:r>
          </a:p>
          <a:p>
            <a:endParaRPr lang="en-US" b="1" dirty="0"/>
          </a:p>
          <a:p>
            <a:r>
              <a:rPr lang="en-US" b="0" dirty="0"/>
              <a:t>To solve an extensive form game, you start form the bottom and work your way up. First, see what Dave would do at each of the branches. </a:t>
            </a:r>
          </a:p>
          <a:p>
            <a:r>
              <a:rPr lang="en-US" b="0" dirty="0"/>
              <a:t>At the left branch (which is where we end up if John swerves), Dave is choosing between Swerving (payoff = 2) and Driving Straight (payoff = 3), so Dave chooses to Drive Straight b/c 3&gt;2. </a:t>
            </a:r>
          </a:p>
          <a:p>
            <a:r>
              <a:rPr lang="en-US" b="0" dirty="0"/>
              <a:t>At the right branch (which is where we end up if John drives straight), Dave is choosing between Swerving (payoff = 1) and Driving Straight (payoff = 0), so Dave chooses to Swerve b/c 1&gt;0. </a:t>
            </a:r>
          </a:p>
          <a:p>
            <a:r>
              <a:rPr lang="en-US" b="0" dirty="0"/>
              <a:t>Now we know what Dave if John Swerves or John Drives Straight.</a:t>
            </a:r>
          </a:p>
          <a:p>
            <a:endParaRPr lang="en-US" b="0" dirty="0"/>
          </a:p>
          <a:p>
            <a:r>
              <a:rPr lang="en-US" b="0" dirty="0"/>
              <a:t>Given what Dave is going to do, what should John do?</a:t>
            </a:r>
          </a:p>
          <a:p>
            <a:r>
              <a:rPr lang="en-US" b="0" dirty="0"/>
              <a:t>If John Swerves, we know that Dave will Drive Straight (see above), so if John Swerves, John ends up with a payoff of 2. </a:t>
            </a:r>
          </a:p>
          <a:p>
            <a:r>
              <a:rPr lang="en-US" b="0" dirty="0"/>
              <a:t>If John Drives Straight, we know that Dave will Swerve (see above), so if John Drives Straight, John ends up with a payoff of 3. </a:t>
            </a:r>
          </a:p>
          <a:p>
            <a:endParaRPr lang="en-US" b="0" dirty="0"/>
          </a:p>
          <a:p>
            <a:r>
              <a:rPr lang="en-US" b="0" dirty="0"/>
              <a:t>Now we see which would John prefer. Does John want to Serve and get 2, or Drive Straight and get 3?</a:t>
            </a:r>
          </a:p>
          <a:p>
            <a:r>
              <a:rPr lang="en-US" b="0" dirty="0"/>
              <a:t>3&gt;2, so </a:t>
            </a:r>
            <a:r>
              <a:rPr lang="en-US" b="1" dirty="0"/>
              <a:t>John will choose to Drive Straight. </a:t>
            </a:r>
          </a:p>
          <a:p>
            <a:endParaRPr lang="en-US" b="0" dirty="0"/>
          </a:p>
          <a:p>
            <a:r>
              <a:rPr lang="en-US" b="1" dirty="0"/>
              <a:t>Thus, we end up at John Driving Straight, followed by Dave Swerving, leaving John with payoff = 3 and Dave with payoff =1. </a:t>
            </a:r>
          </a:p>
          <a:p>
            <a:endParaRPr lang="en-US" b="0" dirty="0"/>
          </a:p>
          <a:p>
            <a:r>
              <a:rPr lang="en-US" b="0" dirty="0"/>
              <a:t>John is better off than Dave (b/c 3&gt;1) and this is because he got to make the first move!!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4744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How to solve an extended form game</a:t>
            </a:r>
            <a:endParaRPr lang="en-US" dirty="0"/>
          </a:p>
          <a:p>
            <a:endParaRPr lang="en-US" dirty="0"/>
          </a:p>
          <a:p>
            <a:r>
              <a:rPr lang="en-US" dirty="0"/>
              <a:t>In a normal-form game of Chicken, we get </a:t>
            </a:r>
            <a:r>
              <a:rPr lang="en-US" b="1" dirty="0"/>
              <a:t>two equilibria</a:t>
            </a:r>
            <a:r>
              <a:rPr lang="en-US" dirty="0"/>
              <a:t>.</a:t>
            </a:r>
          </a:p>
          <a:p>
            <a:r>
              <a:rPr lang="en-US" dirty="0"/>
              <a:t>In an extensive-form game, where we assume one player moves first, we end up with </a:t>
            </a:r>
            <a:r>
              <a:rPr lang="en-US" b="1" dirty="0"/>
              <a:t>a single, unique equilibrium </a:t>
            </a:r>
          </a:p>
          <a:p>
            <a:endParaRPr lang="en-US" b="1" dirty="0"/>
          </a:p>
          <a:p>
            <a:r>
              <a:rPr lang="en-US" b="0" dirty="0"/>
              <a:t>To solve an extensive form game, you start form the bottom and work your way up. First, see what Dave would do at each of the branches. </a:t>
            </a:r>
          </a:p>
          <a:p>
            <a:r>
              <a:rPr lang="en-US" b="0" dirty="0"/>
              <a:t>At the left branch (which is where we end up if John swerves), Dave is choosing between Swerving (payoff = 2) and Driving Straight (payoff = 3), so Dave chooses to Drive Straight b/c 3&gt;2. </a:t>
            </a:r>
          </a:p>
          <a:p>
            <a:r>
              <a:rPr lang="en-US" b="0" dirty="0"/>
              <a:t>At the right branch (which is where we end up if John drives straight), Dave is choosing between Swerving (payoff = 1) and Driving Straight (payoff = 0), so Dave chooses to Swerve b/c 1&gt;0. </a:t>
            </a:r>
          </a:p>
          <a:p>
            <a:r>
              <a:rPr lang="en-US" b="0" dirty="0"/>
              <a:t>Now we know what Dave if John Swerves or John Drives Straight.</a:t>
            </a:r>
          </a:p>
          <a:p>
            <a:endParaRPr lang="en-US" b="0" dirty="0"/>
          </a:p>
          <a:p>
            <a:r>
              <a:rPr lang="en-US" b="0" dirty="0"/>
              <a:t>Given what Dave is going to do, what should John do?</a:t>
            </a:r>
          </a:p>
          <a:p>
            <a:r>
              <a:rPr lang="en-US" b="0" dirty="0"/>
              <a:t>If John Swerves, we know that Dave will Drive Straight (see above), so if John Swerves, John ends up with a payoff of 2. </a:t>
            </a:r>
          </a:p>
          <a:p>
            <a:r>
              <a:rPr lang="en-US" b="0" dirty="0"/>
              <a:t>If John Drives Straight, we know that Dave will Swerve (see above), so if John Drives Straight, John ends up with a payoff of 3. </a:t>
            </a:r>
          </a:p>
          <a:p>
            <a:endParaRPr lang="en-US" b="0" dirty="0"/>
          </a:p>
          <a:p>
            <a:r>
              <a:rPr lang="en-US" b="0" dirty="0"/>
              <a:t>Now we see which would John prefer. Does John want to Serve and get 2, or Drive Straight and get 3?</a:t>
            </a:r>
          </a:p>
          <a:p>
            <a:r>
              <a:rPr lang="en-US" b="0" dirty="0"/>
              <a:t>3&gt;2, so </a:t>
            </a:r>
            <a:r>
              <a:rPr lang="en-US" b="1" dirty="0"/>
              <a:t>John will choose to Drive Straight. </a:t>
            </a:r>
          </a:p>
          <a:p>
            <a:endParaRPr lang="en-US" b="0" dirty="0"/>
          </a:p>
          <a:p>
            <a:r>
              <a:rPr lang="en-US" b="1" dirty="0"/>
              <a:t>Thus, we end up at John Driving Straight, followed by Dave Swerving, leaving John with payoff = 3 and Dave with payoff =1. </a:t>
            </a:r>
          </a:p>
          <a:p>
            <a:endParaRPr lang="en-US" b="0" dirty="0"/>
          </a:p>
          <a:p>
            <a:r>
              <a:rPr lang="en-US" b="0" dirty="0"/>
              <a:t>John is better off than Dave (b/c 3&gt;1) and this is because he got to make the first move!!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9371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How to solve an extended form game</a:t>
            </a:r>
          </a:p>
          <a:p>
            <a:endParaRPr lang="en-US" dirty="0"/>
          </a:p>
          <a:p>
            <a:r>
              <a:rPr lang="en-US" dirty="0"/>
              <a:t>In a normal-form game of Chicken, we get </a:t>
            </a:r>
            <a:r>
              <a:rPr lang="en-US" b="1" dirty="0"/>
              <a:t>two equilibria</a:t>
            </a:r>
            <a:r>
              <a:rPr lang="en-US" dirty="0"/>
              <a:t>.</a:t>
            </a:r>
          </a:p>
          <a:p>
            <a:r>
              <a:rPr lang="en-US" dirty="0"/>
              <a:t>In an extensive-form game, where we assume one player moves first, we end up with </a:t>
            </a:r>
            <a:r>
              <a:rPr lang="en-US" b="1" dirty="0"/>
              <a:t>a single, unique equilibrium </a:t>
            </a:r>
          </a:p>
          <a:p>
            <a:endParaRPr lang="en-US" b="1" dirty="0"/>
          </a:p>
          <a:p>
            <a:r>
              <a:rPr lang="en-US" b="0" dirty="0"/>
              <a:t>To solve an extensive form game, you start form the bottom and work your way up. First, see what Dave would do at each of the branches. </a:t>
            </a:r>
          </a:p>
          <a:p>
            <a:r>
              <a:rPr lang="en-US" b="0" dirty="0"/>
              <a:t>At the left branch (which is where we end up if John swerves), Dave is choosing between Swerving (payoff = 2) and Driving Straight (payoff = 3), so Dave chooses to Drive Straight b/c 3&gt;2. </a:t>
            </a:r>
          </a:p>
          <a:p>
            <a:r>
              <a:rPr lang="en-US" b="0" dirty="0"/>
              <a:t>At the right branch (which is where we end up if John drives straight), Dave is choosing between Swerving (payoff = 1) and Driving Straight (payoff = 0), so Dave chooses to Swerve b/c 1&gt;0. </a:t>
            </a:r>
          </a:p>
          <a:p>
            <a:r>
              <a:rPr lang="en-US" b="0" dirty="0"/>
              <a:t>Now we know what Dave if John Swerves or John Drives Straight.</a:t>
            </a:r>
          </a:p>
          <a:p>
            <a:endParaRPr lang="en-US" b="0" dirty="0"/>
          </a:p>
          <a:p>
            <a:r>
              <a:rPr lang="en-US" b="0" dirty="0"/>
              <a:t>Given what Dave is going to do, what should John do?</a:t>
            </a:r>
          </a:p>
          <a:p>
            <a:r>
              <a:rPr lang="en-US" b="0" dirty="0"/>
              <a:t>If John Swerves, we know that Dave will Drive Straight (see above), so if John Swerves, John ends up with a payoff of 2. </a:t>
            </a:r>
          </a:p>
          <a:p>
            <a:r>
              <a:rPr lang="en-US" b="0" dirty="0"/>
              <a:t>If John Drives Straight, we know that Dave will Swerve (see above), so if John Drives Straight, John ends up with a payoff of 3. </a:t>
            </a:r>
          </a:p>
          <a:p>
            <a:endParaRPr lang="en-US" b="0" dirty="0"/>
          </a:p>
          <a:p>
            <a:r>
              <a:rPr lang="en-US" b="0" dirty="0"/>
              <a:t>Now we see which would John prefer. Does John want to Serve and get 2, or Drive Straight and get 3?</a:t>
            </a:r>
          </a:p>
          <a:p>
            <a:r>
              <a:rPr lang="en-US" b="0" dirty="0"/>
              <a:t>3&gt;2, so </a:t>
            </a:r>
            <a:r>
              <a:rPr lang="en-US" b="1" dirty="0"/>
              <a:t>John will choose to Drive Straight. </a:t>
            </a:r>
          </a:p>
          <a:p>
            <a:endParaRPr lang="en-US" b="0" dirty="0"/>
          </a:p>
          <a:p>
            <a:r>
              <a:rPr lang="en-US" b="1" dirty="0"/>
              <a:t>Thus, we end up at John Driving Straight, followed by Dave Swerving, leaving John with payoff = 3 and Dave with payoff =1. </a:t>
            </a:r>
          </a:p>
          <a:p>
            <a:endParaRPr lang="en-US" b="0" dirty="0"/>
          </a:p>
          <a:p>
            <a:r>
              <a:rPr lang="en-US" b="0" dirty="0"/>
              <a:t>John is better off than Dave (b/c 3&gt;1) and this is because he got to make the first move!!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0172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How to solve an extended form game</a:t>
            </a:r>
          </a:p>
          <a:p>
            <a:endParaRPr lang="en-US" dirty="0"/>
          </a:p>
          <a:p>
            <a:r>
              <a:rPr lang="en-US" dirty="0"/>
              <a:t>In a normal-form game of Chicken, we get </a:t>
            </a:r>
            <a:r>
              <a:rPr lang="en-US" b="1" dirty="0"/>
              <a:t>two equilibria</a:t>
            </a:r>
            <a:r>
              <a:rPr lang="en-US" dirty="0"/>
              <a:t>.</a:t>
            </a:r>
          </a:p>
          <a:p>
            <a:r>
              <a:rPr lang="en-US" dirty="0"/>
              <a:t>In an extensive-form game, where we assume one player moves first, we end up with </a:t>
            </a:r>
            <a:r>
              <a:rPr lang="en-US" b="1" dirty="0"/>
              <a:t>a single, unique equilibrium </a:t>
            </a:r>
          </a:p>
          <a:p>
            <a:endParaRPr lang="en-US" b="1" dirty="0"/>
          </a:p>
          <a:p>
            <a:r>
              <a:rPr lang="en-US" b="0" dirty="0"/>
              <a:t>To solve an extensive form game, you start form the bottom and work your way up. First, see what Dave would do at each of the branches. </a:t>
            </a:r>
          </a:p>
          <a:p>
            <a:r>
              <a:rPr lang="en-US" b="0" dirty="0"/>
              <a:t>At the left branch (which is where we end up if John swerves), Dave is choosing between Swerving (payoff = 2) and Driving Straight (payoff = 3), so Dave chooses to Drive Straight b/c 3&gt;2. </a:t>
            </a:r>
          </a:p>
          <a:p>
            <a:r>
              <a:rPr lang="en-US" b="0" dirty="0"/>
              <a:t>At the right branch (which is where we end up if John drives straight), Dave is choosing between Swerving (payoff = 1) and Driving Straight (payoff = 0), so Dave chooses to Swerve b/c 1&gt;0. </a:t>
            </a:r>
          </a:p>
          <a:p>
            <a:r>
              <a:rPr lang="en-US" b="0" dirty="0"/>
              <a:t>Now we know what Dave if John Swerves or John Drives Straight.</a:t>
            </a:r>
          </a:p>
          <a:p>
            <a:endParaRPr lang="en-US" b="0" dirty="0"/>
          </a:p>
          <a:p>
            <a:r>
              <a:rPr lang="en-US" b="0" dirty="0"/>
              <a:t>Given what Dave is going to do, what should John do?</a:t>
            </a:r>
          </a:p>
          <a:p>
            <a:r>
              <a:rPr lang="en-US" b="0" dirty="0"/>
              <a:t>If John Swerves, we know that Dave will Drive Straight (see above), so if John Swerves, John ends up with a payoff of 2. </a:t>
            </a:r>
          </a:p>
          <a:p>
            <a:r>
              <a:rPr lang="en-US" b="0" dirty="0"/>
              <a:t>If John Drives Straight, we know that Dave will Swerve (see above), so if John Drives Straight, John ends up with a payoff of 3. </a:t>
            </a:r>
          </a:p>
          <a:p>
            <a:endParaRPr lang="en-US" b="0" dirty="0"/>
          </a:p>
          <a:p>
            <a:r>
              <a:rPr lang="en-US" b="0" dirty="0"/>
              <a:t>Now we see which would John prefer. Does John want to Serve and get 2, or Drive Straight and get 3?</a:t>
            </a:r>
          </a:p>
          <a:p>
            <a:r>
              <a:rPr lang="en-US" b="0" dirty="0"/>
              <a:t>3&gt;2, so </a:t>
            </a:r>
            <a:r>
              <a:rPr lang="en-US" b="1" dirty="0"/>
              <a:t>John will choose to Drive Straight. </a:t>
            </a:r>
          </a:p>
          <a:p>
            <a:endParaRPr lang="en-US" b="0" dirty="0"/>
          </a:p>
          <a:p>
            <a:r>
              <a:rPr lang="en-US" b="1" dirty="0"/>
              <a:t>Thus, we end up at John Driving Straight, followed by Dave Swerving, leaving John with payoff = 3 and Dave with payoff =1. </a:t>
            </a:r>
          </a:p>
          <a:p>
            <a:endParaRPr lang="en-US" b="0" dirty="0"/>
          </a:p>
          <a:p>
            <a:r>
              <a:rPr lang="en-US" b="0" dirty="0"/>
              <a:t>John is better off than Dave (b/c 3&gt;1) and this is because he got to make the first move!!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93717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The solution to this game is that John will drive straight and Dave will Swerve.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We arrive at this conclusion by doing </a:t>
            </a:r>
            <a:r>
              <a:rPr lang="en-US" b="1" u="none" dirty="0"/>
              <a:t>backward induction </a:t>
            </a:r>
            <a:r>
              <a:rPr lang="en-US" b="0" u="none" dirty="0"/>
              <a:t>and figuring out what Dave is going to do at each node and then moving up the tree to see what John will do, given what Dave does.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This is a standard/basic extended form game. </a:t>
            </a:r>
            <a:r>
              <a:rPr lang="en-US" b="1" dirty="0"/>
              <a:t>We will leave slightly more complex extended form games for our review session next Tuesday!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71C03-046D-4E91-B5F3-D2492102F78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93717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58</a:t>
            </a:fld>
            <a:endParaRPr lang="en-US"/>
          </a:p>
        </p:txBody>
      </p:sp>
    </p:spTree>
    <p:extLst>
      <p:ext uri="{BB962C8B-B14F-4D97-AF65-F5344CB8AC3E}">
        <p14:creationId xmlns:p14="http://schemas.microsoft.com/office/powerpoint/2010/main" val="360964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C,C </a:t>
            </a:r>
            <a:r>
              <a:rPr lang="en-US" dirty="0">
                <a:sym typeface="Wingdings" pitchFamily="2" charset="2"/>
              </a:rPr>
              <a:t> the top left quadrant</a:t>
            </a:r>
          </a:p>
          <a:p>
            <a:endParaRPr lang="en-US" dirty="0">
              <a:sym typeface="Wingdings" pitchFamily="2" charset="2"/>
            </a:endParaRPr>
          </a:p>
          <a:p>
            <a:r>
              <a:rPr lang="en-US" dirty="0">
                <a:sym typeface="Wingdings" pitchFamily="2" charset="2"/>
              </a:rPr>
              <a:t>What payoff is associated with C,C for player 1?</a:t>
            </a:r>
          </a:p>
          <a:p>
            <a:endParaRPr lang="en-US" dirty="0">
              <a:sym typeface="Wingdings" pitchFamily="2" charset="2"/>
            </a:endParaRPr>
          </a:p>
          <a:p>
            <a:r>
              <a:rPr lang="en-US" dirty="0">
                <a:sym typeface="Wingdings" pitchFamily="2" charset="2"/>
              </a:rPr>
              <a:t>Player 1: This is their second best option  they get 3 </a:t>
            </a:r>
          </a:p>
          <a:p>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Let’s add this to the game box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THIS IS THE REWARD PAYOFF (3) for player 1 </a:t>
            </a:r>
          </a:p>
          <a:p>
            <a:endParaRPr lang="en-US" dirty="0">
              <a:sym typeface="Wingdings" pitchFamily="2" charset="2"/>
            </a:endParaRPr>
          </a:p>
          <a:p>
            <a:endParaRPr lang="en-US" dirty="0">
              <a:sym typeface="Wingdings" pitchFamily="2" charset="2"/>
            </a:endParaRPr>
          </a:p>
        </p:txBody>
      </p:sp>
      <p:sp>
        <p:nvSpPr>
          <p:cNvPr id="4" name="Slide Number Placeholder 3"/>
          <p:cNvSpPr>
            <a:spLocks noGrp="1"/>
          </p:cNvSpPr>
          <p:nvPr>
            <p:ph type="sldNum" sz="quarter" idx="5"/>
          </p:nvPr>
        </p:nvSpPr>
        <p:spPr/>
        <p:txBody>
          <a:bodyPr/>
          <a:lstStyle/>
          <a:p>
            <a:fld id="{81371C03-046D-4E91-B5F3-D2492102F784}" type="slidenum">
              <a:rPr lang="en-US" smtClean="0"/>
              <a:t>7</a:t>
            </a:fld>
            <a:endParaRPr lang="en-US"/>
          </a:p>
        </p:txBody>
      </p:sp>
    </p:spTree>
    <p:extLst>
      <p:ext uri="{BB962C8B-B14F-4D97-AF65-F5344CB8AC3E}">
        <p14:creationId xmlns:p14="http://schemas.microsoft.com/office/powerpoint/2010/main" val="2809909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C,C </a:t>
            </a:r>
            <a:r>
              <a:rPr lang="en-US" dirty="0">
                <a:sym typeface="Wingdings" pitchFamily="2" charset="2"/>
              </a:rPr>
              <a:t> the top left quadrant</a:t>
            </a:r>
          </a:p>
          <a:p>
            <a:endParaRPr lang="en-US" dirty="0">
              <a:sym typeface="Wingdings" pitchFamily="2" charset="2"/>
            </a:endParaRPr>
          </a:p>
          <a:p>
            <a:r>
              <a:rPr lang="en-US" dirty="0">
                <a:sym typeface="Wingdings" pitchFamily="2" charset="2"/>
              </a:rPr>
              <a:t>What payoff is associated with C,C for player 2?</a:t>
            </a:r>
          </a:p>
          <a:p>
            <a:endParaRPr lang="en-US" dirty="0">
              <a:sym typeface="Wingdings" pitchFamily="2" charset="2"/>
            </a:endParaRPr>
          </a:p>
          <a:p>
            <a:r>
              <a:rPr lang="en-US" dirty="0">
                <a:sym typeface="Wingdings" pitchFamily="2" charset="2"/>
              </a:rPr>
              <a:t>Player 2: This is also their second best option  they get 3</a:t>
            </a:r>
          </a:p>
          <a:p>
            <a:endParaRPr lang="en-US" dirty="0">
              <a:sym typeface="Wingdings" pitchFamily="2" charset="2"/>
            </a:endParaRPr>
          </a:p>
          <a:p>
            <a:r>
              <a:rPr lang="en-US" dirty="0">
                <a:sym typeface="Wingdings" pitchFamily="2" charset="2"/>
              </a:rPr>
              <a:t>Let’s add this to the game box </a:t>
            </a:r>
          </a:p>
          <a:p>
            <a:endParaRPr lang="en-US" dirty="0">
              <a:sym typeface="Wingdings" pitchFamily="2" charset="2"/>
            </a:endParaRPr>
          </a:p>
          <a:p>
            <a:r>
              <a:rPr lang="en-US" dirty="0">
                <a:sym typeface="Wingdings" pitchFamily="2" charset="2"/>
              </a:rPr>
              <a:t>THIS IS THE REWARD PAYOFF (3) for player 1</a:t>
            </a:r>
          </a:p>
        </p:txBody>
      </p:sp>
      <p:sp>
        <p:nvSpPr>
          <p:cNvPr id="4" name="Slide Number Placeholder 3"/>
          <p:cNvSpPr>
            <a:spLocks noGrp="1"/>
          </p:cNvSpPr>
          <p:nvPr>
            <p:ph type="sldNum" sz="quarter" idx="5"/>
          </p:nvPr>
        </p:nvSpPr>
        <p:spPr/>
        <p:txBody>
          <a:bodyPr/>
          <a:lstStyle/>
          <a:p>
            <a:fld id="{81371C03-046D-4E91-B5F3-D2492102F784}" type="slidenum">
              <a:rPr lang="en-US" smtClean="0"/>
              <a:t>8</a:t>
            </a:fld>
            <a:endParaRPr lang="en-US"/>
          </a:p>
        </p:txBody>
      </p:sp>
    </p:spTree>
    <p:extLst>
      <p:ext uri="{BB962C8B-B14F-4D97-AF65-F5344CB8AC3E}">
        <p14:creationId xmlns:p14="http://schemas.microsoft.com/office/powerpoint/2010/main" val="3538308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fill in the top right box, where Player 1 cooperates and Player 2 defects (C,D)</a:t>
            </a:r>
          </a:p>
          <a:p>
            <a:endParaRPr lang="en-US" dirty="0"/>
          </a:p>
        </p:txBody>
      </p:sp>
      <p:sp>
        <p:nvSpPr>
          <p:cNvPr id="4" name="Slide Number Placeholder 3"/>
          <p:cNvSpPr>
            <a:spLocks noGrp="1"/>
          </p:cNvSpPr>
          <p:nvPr>
            <p:ph type="sldNum" sz="quarter" idx="5"/>
          </p:nvPr>
        </p:nvSpPr>
        <p:spPr/>
        <p:txBody>
          <a:bodyPr/>
          <a:lstStyle/>
          <a:p>
            <a:fld id="{81371C03-046D-4E91-B5F3-D2492102F784}" type="slidenum">
              <a:rPr lang="en-US" smtClean="0"/>
              <a:t>9</a:t>
            </a:fld>
            <a:endParaRPr lang="en-US"/>
          </a:p>
        </p:txBody>
      </p:sp>
    </p:spTree>
    <p:extLst>
      <p:ext uri="{BB962C8B-B14F-4D97-AF65-F5344CB8AC3E}">
        <p14:creationId xmlns:p14="http://schemas.microsoft.com/office/powerpoint/2010/main" val="2431914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fill in the top right box, where Player 1 cooperates and Player 2 defects (C,D)</a:t>
            </a:r>
          </a:p>
          <a:p>
            <a:endParaRPr lang="en-US" dirty="0"/>
          </a:p>
          <a:p>
            <a:r>
              <a:rPr lang="en-US" dirty="0"/>
              <a:t>What payoff is associated with C,D for Player 1, where they cooperate but player 2 defects </a:t>
            </a:r>
          </a:p>
          <a:p>
            <a:endParaRPr lang="en-US" dirty="0"/>
          </a:p>
          <a:p>
            <a:r>
              <a:rPr lang="en-US" dirty="0"/>
              <a:t>For player 1, this is the worst case scenario; it is the least preferred option. They end up getting 25 years prison and the other goes free.</a:t>
            </a:r>
          </a:p>
          <a:p>
            <a:r>
              <a:rPr lang="en-US" dirty="0"/>
              <a:t>So for Player 1, this gives them a payoff of only 1 as per our table of the ranked outcomes. </a:t>
            </a:r>
          </a:p>
          <a:p>
            <a:endParaRPr lang="en-US" dirty="0"/>
          </a:p>
          <a:p>
            <a:r>
              <a:rPr lang="en-US" dirty="0"/>
              <a:t>SUCKER PAYOFF (1) </a:t>
            </a:r>
          </a:p>
        </p:txBody>
      </p:sp>
      <p:sp>
        <p:nvSpPr>
          <p:cNvPr id="4" name="Slide Number Placeholder 3"/>
          <p:cNvSpPr>
            <a:spLocks noGrp="1"/>
          </p:cNvSpPr>
          <p:nvPr>
            <p:ph type="sldNum" sz="quarter" idx="5"/>
          </p:nvPr>
        </p:nvSpPr>
        <p:spPr/>
        <p:txBody>
          <a:bodyPr/>
          <a:lstStyle/>
          <a:p>
            <a:fld id="{81371C03-046D-4E91-B5F3-D2492102F784}" type="slidenum">
              <a:rPr lang="en-US" smtClean="0"/>
              <a:t>10</a:t>
            </a:fld>
            <a:endParaRPr lang="en-US"/>
          </a:p>
        </p:txBody>
      </p:sp>
    </p:spTree>
    <p:extLst>
      <p:ext uri="{BB962C8B-B14F-4D97-AF65-F5344CB8AC3E}">
        <p14:creationId xmlns:p14="http://schemas.microsoft.com/office/powerpoint/2010/main" val="3675654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81A1B-88C3-4DE6-BF08-39C5CCB506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007532-0D9B-4D72-B93B-C74D07E95F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EBE567-E48C-43E4-8F3E-92AE718E223F}"/>
              </a:ext>
            </a:extLst>
          </p:cNvPr>
          <p:cNvSpPr>
            <a:spLocks noGrp="1"/>
          </p:cNvSpPr>
          <p:nvPr>
            <p:ph type="dt" sz="half" idx="10"/>
          </p:nvPr>
        </p:nvSpPr>
        <p:spPr/>
        <p:txBody>
          <a:bodyPr/>
          <a:lstStyle/>
          <a:p>
            <a:fld id="{E105B829-3FE1-4A92-886C-6A63BA7951D0}" type="datetimeFigureOut">
              <a:rPr lang="en-US" smtClean="0"/>
              <a:t>8/24/24</a:t>
            </a:fld>
            <a:endParaRPr lang="en-US"/>
          </a:p>
        </p:txBody>
      </p:sp>
      <p:sp>
        <p:nvSpPr>
          <p:cNvPr id="5" name="Footer Placeholder 4">
            <a:extLst>
              <a:ext uri="{FF2B5EF4-FFF2-40B4-BE49-F238E27FC236}">
                <a16:creationId xmlns:a16="http://schemas.microsoft.com/office/drawing/2014/main" id="{29F09FCC-D825-40F7-9D04-B77F99010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2FC35F-3529-4D02-8E15-976DBFD6C0FE}"/>
              </a:ext>
            </a:extLst>
          </p:cNvPr>
          <p:cNvSpPr>
            <a:spLocks noGrp="1"/>
          </p:cNvSpPr>
          <p:nvPr>
            <p:ph type="sldNum" sz="quarter" idx="12"/>
          </p:nvPr>
        </p:nvSpPr>
        <p:spPr/>
        <p:txBody>
          <a:bodyPr/>
          <a:lstStyle/>
          <a:p>
            <a:fld id="{F48DCA1C-58BF-4C9D-A1AF-16022E560487}" type="slidenum">
              <a:rPr lang="en-US" smtClean="0"/>
              <a:t>‹#›</a:t>
            </a:fld>
            <a:endParaRPr lang="en-US"/>
          </a:p>
        </p:txBody>
      </p:sp>
    </p:spTree>
    <p:extLst>
      <p:ext uri="{BB962C8B-B14F-4D97-AF65-F5344CB8AC3E}">
        <p14:creationId xmlns:p14="http://schemas.microsoft.com/office/powerpoint/2010/main" val="4058108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9A8FA-9897-460D-B7C1-666C4AA283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D0AF68-D0DE-482A-99A1-5CCD6624B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E98ED3-537E-469C-984B-7DE3DF87547D}"/>
              </a:ext>
            </a:extLst>
          </p:cNvPr>
          <p:cNvSpPr>
            <a:spLocks noGrp="1"/>
          </p:cNvSpPr>
          <p:nvPr>
            <p:ph type="dt" sz="half" idx="10"/>
          </p:nvPr>
        </p:nvSpPr>
        <p:spPr/>
        <p:txBody>
          <a:bodyPr/>
          <a:lstStyle/>
          <a:p>
            <a:fld id="{E105B829-3FE1-4A92-886C-6A63BA7951D0}" type="datetimeFigureOut">
              <a:rPr lang="en-US" smtClean="0"/>
              <a:t>8/24/24</a:t>
            </a:fld>
            <a:endParaRPr lang="en-US"/>
          </a:p>
        </p:txBody>
      </p:sp>
      <p:sp>
        <p:nvSpPr>
          <p:cNvPr id="5" name="Footer Placeholder 4">
            <a:extLst>
              <a:ext uri="{FF2B5EF4-FFF2-40B4-BE49-F238E27FC236}">
                <a16:creationId xmlns:a16="http://schemas.microsoft.com/office/drawing/2014/main" id="{5315C6B3-26E3-4AAE-A995-627FAF968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92C16-3392-42DB-B3C6-905242BBEF49}"/>
              </a:ext>
            </a:extLst>
          </p:cNvPr>
          <p:cNvSpPr>
            <a:spLocks noGrp="1"/>
          </p:cNvSpPr>
          <p:nvPr>
            <p:ph type="sldNum" sz="quarter" idx="12"/>
          </p:nvPr>
        </p:nvSpPr>
        <p:spPr/>
        <p:txBody>
          <a:bodyPr/>
          <a:lstStyle/>
          <a:p>
            <a:fld id="{F48DCA1C-58BF-4C9D-A1AF-16022E560487}" type="slidenum">
              <a:rPr lang="en-US" smtClean="0"/>
              <a:t>‹#›</a:t>
            </a:fld>
            <a:endParaRPr lang="en-US"/>
          </a:p>
        </p:txBody>
      </p:sp>
    </p:spTree>
    <p:extLst>
      <p:ext uri="{BB962C8B-B14F-4D97-AF65-F5344CB8AC3E}">
        <p14:creationId xmlns:p14="http://schemas.microsoft.com/office/powerpoint/2010/main" val="1089274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AE0BBF-FE4D-4C93-A268-7750BBAAFC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2AEC75-6D77-4EA6-B71F-14C328F79D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00C42-8206-4800-BA31-3827337025F1}"/>
              </a:ext>
            </a:extLst>
          </p:cNvPr>
          <p:cNvSpPr>
            <a:spLocks noGrp="1"/>
          </p:cNvSpPr>
          <p:nvPr>
            <p:ph type="dt" sz="half" idx="10"/>
          </p:nvPr>
        </p:nvSpPr>
        <p:spPr/>
        <p:txBody>
          <a:bodyPr/>
          <a:lstStyle/>
          <a:p>
            <a:fld id="{E105B829-3FE1-4A92-886C-6A63BA7951D0}" type="datetimeFigureOut">
              <a:rPr lang="en-US" smtClean="0"/>
              <a:t>8/24/24</a:t>
            </a:fld>
            <a:endParaRPr lang="en-US"/>
          </a:p>
        </p:txBody>
      </p:sp>
      <p:sp>
        <p:nvSpPr>
          <p:cNvPr id="5" name="Footer Placeholder 4">
            <a:extLst>
              <a:ext uri="{FF2B5EF4-FFF2-40B4-BE49-F238E27FC236}">
                <a16:creationId xmlns:a16="http://schemas.microsoft.com/office/drawing/2014/main" id="{D5A8366B-679B-4671-88CD-5089EFA09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058C0C-F1B1-46CC-BF89-499E899D7AE4}"/>
              </a:ext>
            </a:extLst>
          </p:cNvPr>
          <p:cNvSpPr>
            <a:spLocks noGrp="1"/>
          </p:cNvSpPr>
          <p:nvPr>
            <p:ph type="sldNum" sz="quarter" idx="12"/>
          </p:nvPr>
        </p:nvSpPr>
        <p:spPr/>
        <p:txBody>
          <a:bodyPr/>
          <a:lstStyle/>
          <a:p>
            <a:fld id="{F48DCA1C-58BF-4C9D-A1AF-16022E560487}" type="slidenum">
              <a:rPr lang="en-US" smtClean="0"/>
              <a:t>‹#›</a:t>
            </a:fld>
            <a:endParaRPr lang="en-US"/>
          </a:p>
        </p:txBody>
      </p:sp>
    </p:spTree>
    <p:extLst>
      <p:ext uri="{BB962C8B-B14F-4D97-AF65-F5344CB8AC3E}">
        <p14:creationId xmlns:p14="http://schemas.microsoft.com/office/powerpoint/2010/main" val="425471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27CC-EBC0-4D61-B06A-58C0A849A3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45BB72-21C2-406F-A422-4D4CE14D00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7BE817-FEAD-4A2A-B0E6-91C2F89AB210}"/>
              </a:ext>
            </a:extLst>
          </p:cNvPr>
          <p:cNvSpPr>
            <a:spLocks noGrp="1"/>
          </p:cNvSpPr>
          <p:nvPr>
            <p:ph type="dt" sz="half" idx="10"/>
          </p:nvPr>
        </p:nvSpPr>
        <p:spPr/>
        <p:txBody>
          <a:bodyPr/>
          <a:lstStyle/>
          <a:p>
            <a:fld id="{E105B829-3FE1-4A92-886C-6A63BA7951D0}" type="datetimeFigureOut">
              <a:rPr lang="en-US" smtClean="0"/>
              <a:t>8/24/24</a:t>
            </a:fld>
            <a:endParaRPr lang="en-US"/>
          </a:p>
        </p:txBody>
      </p:sp>
      <p:sp>
        <p:nvSpPr>
          <p:cNvPr id="5" name="Footer Placeholder 4">
            <a:extLst>
              <a:ext uri="{FF2B5EF4-FFF2-40B4-BE49-F238E27FC236}">
                <a16:creationId xmlns:a16="http://schemas.microsoft.com/office/drawing/2014/main" id="{2D0725D6-22D8-4E9A-AC01-9761BB8E59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6966F-99C3-46C7-856B-7BFA5C9FB5C7}"/>
              </a:ext>
            </a:extLst>
          </p:cNvPr>
          <p:cNvSpPr>
            <a:spLocks noGrp="1"/>
          </p:cNvSpPr>
          <p:nvPr>
            <p:ph type="sldNum" sz="quarter" idx="12"/>
          </p:nvPr>
        </p:nvSpPr>
        <p:spPr/>
        <p:txBody>
          <a:bodyPr/>
          <a:lstStyle/>
          <a:p>
            <a:fld id="{F48DCA1C-58BF-4C9D-A1AF-16022E560487}" type="slidenum">
              <a:rPr lang="en-US" smtClean="0"/>
              <a:t>‹#›</a:t>
            </a:fld>
            <a:endParaRPr lang="en-US"/>
          </a:p>
        </p:txBody>
      </p:sp>
    </p:spTree>
    <p:extLst>
      <p:ext uri="{BB962C8B-B14F-4D97-AF65-F5344CB8AC3E}">
        <p14:creationId xmlns:p14="http://schemas.microsoft.com/office/powerpoint/2010/main" val="1573645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92EBF-959D-4EA5-B548-1215BAC5B8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0B6ED9-C27A-4510-B765-CB627A89B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989D4-6DA6-4260-A5E9-BAEE91D9ACB5}"/>
              </a:ext>
            </a:extLst>
          </p:cNvPr>
          <p:cNvSpPr>
            <a:spLocks noGrp="1"/>
          </p:cNvSpPr>
          <p:nvPr>
            <p:ph type="dt" sz="half" idx="10"/>
          </p:nvPr>
        </p:nvSpPr>
        <p:spPr/>
        <p:txBody>
          <a:bodyPr/>
          <a:lstStyle/>
          <a:p>
            <a:fld id="{E105B829-3FE1-4A92-886C-6A63BA7951D0}" type="datetimeFigureOut">
              <a:rPr lang="en-US" smtClean="0"/>
              <a:t>8/24/24</a:t>
            </a:fld>
            <a:endParaRPr lang="en-US"/>
          </a:p>
        </p:txBody>
      </p:sp>
      <p:sp>
        <p:nvSpPr>
          <p:cNvPr id="5" name="Footer Placeholder 4">
            <a:extLst>
              <a:ext uri="{FF2B5EF4-FFF2-40B4-BE49-F238E27FC236}">
                <a16:creationId xmlns:a16="http://schemas.microsoft.com/office/drawing/2014/main" id="{8CD9667E-D27B-4A01-AE49-BC2958CB8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671B6-2F81-42BA-B826-80E7F62D04A1}"/>
              </a:ext>
            </a:extLst>
          </p:cNvPr>
          <p:cNvSpPr>
            <a:spLocks noGrp="1"/>
          </p:cNvSpPr>
          <p:nvPr>
            <p:ph type="sldNum" sz="quarter" idx="12"/>
          </p:nvPr>
        </p:nvSpPr>
        <p:spPr/>
        <p:txBody>
          <a:bodyPr/>
          <a:lstStyle/>
          <a:p>
            <a:fld id="{F48DCA1C-58BF-4C9D-A1AF-16022E560487}" type="slidenum">
              <a:rPr lang="en-US" smtClean="0"/>
              <a:t>‹#›</a:t>
            </a:fld>
            <a:endParaRPr lang="en-US"/>
          </a:p>
        </p:txBody>
      </p:sp>
    </p:spTree>
    <p:extLst>
      <p:ext uri="{BB962C8B-B14F-4D97-AF65-F5344CB8AC3E}">
        <p14:creationId xmlns:p14="http://schemas.microsoft.com/office/powerpoint/2010/main" val="399738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7D1A3-5ECB-4053-91AE-C30C5294C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EDDFEF-1866-4CE8-9F3B-C767FC42BC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1D07BB-EDED-4378-B4A5-B2B8A4A94F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251CDD-3915-49AF-80BB-CA67E7B17F99}"/>
              </a:ext>
            </a:extLst>
          </p:cNvPr>
          <p:cNvSpPr>
            <a:spLocks noGrp="1"/>
          </p:cNvSpPr>
          <p:nvPr>
            <p:ph type="dt" sz="half" idx="10"/>
          </p:nvPr>
        </p:nvSpPr>
        <p:spPr/>
        <p:txBody>
          <a:bodyPr/>
          <a:lstStyle/>
          <a:p>
            <a:fld id="{E105B829-3FE1-4A92-886C-6A63BA7951D0}" type="datetimeFigureOut">
              <a:rPr lang="en-US" smtClean="0"/>
              <a:t>8/24/24</a:t>
            </a:fld>
            <a:endParaRPr lang="en-US"/>
          </a:p>
        </p:txBody>
      </p:sp>
      <p:sp>
        <p:nvSpPr>
          <p:cNvPr id="6" name="Footer Placeholder 5">
            <a:extLst>
              <a:ext uri="{FF2B5EF4-FFF2-40B4-BE49-F238E27FC236}">
                <a16:creationId xmlns:a16="http://schemas.microsoft.com/office/drawing/2014/main" id="{C012D9CB-AA45-45FC-9A64-E27D0F552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61DC7A-D7AA-48E1-8D2E-5C3D1D3E36C8}"/>
              </a:ext>
            </a:extLst>
          </p:cNvPr>
          <p:cNvSpPr>
            <a:spLocks noGrp="1"/>
          </p:cNvSpPr>
          <p:nvPr>
            <p:ph type="sldNum" sz="quarter" idx="12"/>
          </p:nvPr>
        </p:nvSpPr>
        <p:spPr/>
        <p:txBody>
          <a:bodyPr/>
          <a:lstStyle/>
          <a:p>
            <a:fld id="{F48DCA1C-58BF-4C9D-A1AF-16022E560487}" type="slidenum">
              <a:rPr lang="en-US" smtClean="0"/>
              <a:t>‹#›</a:t>
            </a:fld>
            <a:endParaRPr lang="en-US"/>
          </a:p>
        </p:txBody>
      </p:sp>
    </p:spTree>
    <p:extLst>
      <p:ext uri="{BB962C8B-B14F-4D97-AF65-F5344CB8AC3E}">
        <p14:creationId xmlns:p14="http://schemas.microsoft.com/office/powerpoint/2010/main" val="2038180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F2EB-6A09-46A8-BD8C-E10B4E644DB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1C5063-5423-4B19-92B4-6DCA67BFDF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89582E-ABC8-4E3D-838F-9968671FA1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D0C26C-07FF-4B7A-892E-206AC792F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05CADB-DDF6-4ED4-ABE2-B83A56583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5062C6-369A-449C-A1B4-0B09882348E9}"/>
              </a:ext>
            </a:extLst>
          </p:cNvPr>
          <p:cNvSpPr>
            <a:spLocks noGrp="1"/>
          </p:cNvSpPr>
          <p:nvPr>
            <p:ph type="dt" sz="half" idx="10"/>
          </p:nvPr>
        </p:nvSpPr>
        <p:spPr/>
        <p:txBody>
          <a:bodyPr/>
          <a:lstStyle/>
          <a:p>
            <a:fld id="{E105B829-3FE1-4A92-886C-6A63BA7951D0}" type="datetimeFigureOut">
              <a:rPr lang="en-US" smtClean="0"/>
              <a:t>8/24/24</a:t>
            </a:fld>
            <a:endParaRPr lang="en-US"/>
          </a:p>
        </p:txBody>
      </p:sp>
      <p:sp>
        <p:nvSpPr>
          <p:cNvPr id="8" name="Footer Placeholder 7">
            <a:extLst>
              <a:ext uri="{FF2B5EF4-FFF2-40B4-BE49-F238E27FC236}">
                <a16:creationId xmlns:a16="http://schemas.microsoft.com/office/drawing/2014/main" id="{7521AA5C-40E7-4C25-BFD1-787DA40F5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E38102-1021-431B-BA57-6D11EB347255}"/>
              </a:ext>
            </a:extLst>
          </p:cNvPr>
          <p:cNvSpPr>
            <a:spLocks noGrp="1"/>
          </p:cNvSpPr>
          <p:nvPr>
            <p:ph type="sldNum" sz="quarter" idx="12"/>
          </p:nvPr>
        </p:nvSpPr>
        <p:spPr/>
        <p:txBody>
          <a:bodyPr/>
          <a:lstStyle/>
          <a:p>
            <a:fld id="{F48DCA1C-58BF-4C9D-A1AF-16022E560487}" type="slidenum">
              <a:rPr lang="en-US" smtClean="0"/>
              <a:t>‹#›</a:t>
            </a:fld>
            <a:endParaRPr lang="en-US"/>
          </a:p>
        </p:txBody>
      </p:sp>
    </p:spTree>
    <p:extLst>
      <p:ext uri="{BB962C8B-B14F-4D97-AF65-F5344CB8AC3E}">
        <p14:creationId xmlns:p14="http://schemas.microsoft.com/office/powerpoint/2010/main" val="20577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8D4A2-D0AB-4D06-A723-BE854F0164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6DFFE2-7F5A-4839-8F69-E089E825759D}"/>
              </a:ext>
            </a:extLst>
          </p:cNvPr>
          <p:cNvSpPr>
            <a:spLocks noGrp="1"/>
          </p:cNvSpPr>
          <p:nvPr>
            <p:ph type="dt" sz="half" idx="10"/>
          </p:nvPr>
        </p:nvSpPr>
        <p:spPr/>
        <p:txBody>
          <a:bodyPr/>
          <a:lstStyle/>
          <a:p>
            <a:fld id="{E105B829-3FE1-4A92-886C-6A63BA7951D0}" type="datetimeFigureOut">
              <a:rPr lang="en-US" smtClean="0"/>
              <a:t>8/24/24</a:t>
            </a:fld>
            <a:endParaRPr lang="en-US"/>
          </a:p>
        </p:txBody>
      </p:sp>
      <p:sp>
        <p:nvSpPr>
          <p:cNvPr id="4" name="Footer Placeholder 3">
            <a:extLst>
              <a:ext uri="{FF2B5EF4-FFF2-40B4-BE49-F238E27FC236}">
                <a16:creationId xmlns:a16="http://schemas.microsoft.com/office/drawing/2014/main" id="{6E859671-1254-4C4C-8716-D81F45DB8F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94F945-EE06-4481-89E8-4EC0F56F2473}"/>
              </a:ext>
            </a:extLst>
          </p:cNvPr>
          <p:cNvSpPr>
            <a:spLocks noGrp="1"/>
          </p:cNvSpPr>
          <p:nvPr>
            <p:ph type="sldNum" sz="quarter" idx="12"/>
          </p:nvPr>
        </p:nvSpPr>
        <p:spPr/>
        <p:txBody>
          <a:bodyPr/>
          <a:lstStyle/>
          <a:p>
            <a:fld id="{F48DCA1C-58BF-4C9D-A1AF-16022E560487}" type="slidenum">
              <a:rPr lang="en-US" smtClean="0"/>
              <a:t>‹#›</a:t>
            </a:fld>
            <a:endParaRPr lang="en-US"/>
          </a:p>
        </p:txBody>
      </p:sp>
    </p:spTree>
    <p:extLst>
      <p:ext uri="{BB962C8B-B14F-4D97-AF65-F5344CB8AC3E}">
        <p14:creationId xmlns:p14="http://schemas.microsoft.com/office/powerpoint/2010/main" val="365780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B543A-787C-4E96-AA5A-E91A4B3158EC}"/>
              </a:ext>
            </a:extLst>
          </p:cNvPr>
          <p:cNvSpPr>
            <a:spLocks noGrp="1"/>
          </p:cNvSpPr>
          <p:nvPr>
            <p:ph type="dt" sz="half" idx="10"/>
          </p:nvPr>
        </p:nvSpPr>
        <p:spPr/>
        <p:txBody>
          <a:bodyPr/>
          <a:lstStyle/>
          <a:p>
            <a:fld id="{E105B829-3FE1-4A92-886C-6A63BA7951D0}" type="datetimeFigureOut">
              <a:rPr lang="en-US" smtClean="0"/>
              <a:t>8/24/24</a:t>
            </a:fld>
            <a:endParaRPr lang="en-US"/>
          </a:p>
        </p:txBody>
      </p:sp>
      <p:sp>
        <p:nvSpPr>
          <p:cNvPr id="3" name="Footer Placeholder 2">
            <a:extLst>
              <a:ext uri="{FF2B5EF4-FFF2-40B4-BE49-F238E27FC236}">
                <a16:creationId xmlns:a16="http://schemas.microsoft.com/office/drawing/2014/main" id="{E1B7ECDA-246E-4391-AD88-F4D511A90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A3F290-6E90-48A0-827D-27EBE08F99E0}"/>
              </a:ext>
            </a:extLst>
          </p:cNvPr>
          <p:cNvSpPr>
            <a:spLocks noGrp="1"/>
          </p:cNvSpPr>
          <p:nvPr>
            <p:ph type="sldNum" sz="quarter" idx="12"/>
          </p:nvPr>
        </p:nvSpPr>
        <p:spPr/>
        <p:txBody>
          <a:bodyPr/>
          <a:lstStyle/>
          <a:p>
            <a:fld id="{F48DCA1C-58BF-4C9D-A1AF-16022E560487}" type="slidenum">
              <a:rPr lang="en-US" smtClean="0"/>
              <a:t>‹#›</a:t>
            </a:fld>
            <a:endParaRPr lang="en-US"/>
          </a:p>
        </p:txBody>
      </p:sp>
    </p:spTree>
    <p:extLst>
      <p:ext uri="{BB962C8B-B14F-4D97-AF65-F5344CB8AC3E}">
        <p14:creationId xmlns:p14="http://schemas.microsoft.com/office/powerpoint/2010/main" val="2578381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A40E7-2C9D-4152-A581-B0A6FA4C6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27B3F2-30AD-42A7-9876-A0DAC7A376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94F5EE-CAC2-4D5B-8C97-0F0E90BB1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913257-0458-43FD-BA3C-D189702B2E27}"/>
              </a:ext>
            </a:extLst>
          </p:cNvPr>
          <p:cNvSpPr>
            <a:spLocks noGrp="1"/>
          </p:cNvSpPr>
          <p:nvPr>
            <p:ph type="dt" sz="half" idx="10"/>
          </p:nvPr>
        </p:nvSpPr>
        <p:spPr/>
        <p:txBody>
          <a:bodyPr/>
          <a:lstStyle/>
          <a:p>
            <a:fld id="{E105B829-3FE1-4A92-886C-6A63BA7951D0}" type="datetimeFigureOut">
              <a:rPr lang="en-US" smtClean="0"/>
              <a:t>8/24/24</a:t>
            </a:fld>
            <a:endParaRPr lang="en-US"/>
          </a:p>
        </p:txBody>
      </p:sp>
      <p:sp>
        <p:nvSpPr>
          <p:cNvPr id="6" name="Footer Placeholder 5">
            <a:extLst>
              <a:ext uri="{FF2B5EF4-FFF2-40B4-BE49-F238E27FC236}">
                <a16:creationId xmlns:a16="http://schemas.microsoft.com/office/drawing/2014/main" id="{F49887F8-0938-43B4-8BFF-27D140654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27444A-EC13-4E9C-A268-44F43912812D}"/>
              </a:ext>
            </a:extLst>
          </p:cNvPr>
          <p:cNvSpPr>
            <a:spLocks noGrp="1"/>
          </p:cNvSpPr>
          <p:nvPr>
            <p:ph type="sldNum" sz="quarter" idx="12"/>
          </p:nvPr>
        </p:nvSpPr>
        <p:spPr/>
        <p:txBody>
          <a:bodyPr/>
          <a:lstStyle/>
          <a:p>
            <a:fld id="{F48DCA1C-58BF-4C9D-A1AF-16022E560487}" type="slidenum">
              <a:rPr lang="en-US" smtClean="0"/>
              <a:t>‹#›</a:t>
            </a:fld>
            <a:endParaRPr lang="en-US"/>
          </a:p>
        </p:txBody>
      </p:sp>
    </p:spTree>
    <p:extLst>
      <p:ext uri="{BB962C8B-B14F-4D97-AF65-F5344CB8AC3E}">
        <p14:creationId xmlns:p14="http://schemas.microsoft.com/office/powerpoint/2010/main" val="2849122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6994-471B-4202-9CC8-CC5B22C4E5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3B1547-5CC9-415F-B543-5875BB0C5A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8655739-9BAF-4B1B-81E2-1797389D8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7D290B-3E32-4493-B86C-088AB971449A}"/>
              </a:ext>
            </a:extLst>
          </p:cNvPr>
          <p:cNvSpPr>
            <a:spLocks noGrp="1"/>
          </p:cNvSpPr>
          <p:nvPr>
            <p:ph type="dt" sz="half" idx="10"/>
          </p:nvPr>
        </p:nvSpPr>
        <p:spPr/>
        <p:txBody>
          <a:bodyPr/>
          <a:lstStyle/>
          <a:p>
            <a:fld id="{E105B829-3FE1-4A92-886C-6A63BA7951D0}" type="datetimeFigureOut">
              <a:rPr lang="en-US" smtClean="0"/>
              <a:t>8/24/24</a:t>
            </a:fld>
            <a:endParaRPr lang="en-US"/>
          </a:p>
        </p:txBody>
      </p:sp>
      <p:sp>
        <p:nvSpPr>
          <p:cNvPr id="6" name="Footer Placeholder 5">
            <a:extLst>
              <a:ext uri="{FF2B5EF4-FFF2-40B4-BE49-F238E27FC236}">
                <a16:creationId xmlns:a16="http://schemas.microsoft.com/office/drawing/2014/main" id="{D39E4BC7-3B2B-4F63-9849-A2849037F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54584F-B2C5-44E6-AEED-818E003699EC}"/>
              </a:ext>
            </a:extLst>
          </p:cNvPr>
          <p:cNvSpPr>
            <a:spLocks noGrp="1"/>
          </p:cNvSpPr>
          <p:nvPr>
            <p:ph type="sldNum" sz="quarter" idx="12"/>
          </p:nvPr>
        </p:nvSpPr>
        <p:spPr/>
        <p:txBody>
          <a:bodyPr/>
          <a:lstStyle/>
          <a:p>
            <a:fld id="{F48DCA1C-58BF-4C9D-A1AF-16022E560487}" type="slidenum">
              <a:rPr lang="en-US" smtClean="0"/>
              <a:t>‹#›</a:t>
            </a:fld>
            <a:endParaRPr lang="en-US"/>
          </a:p>
        </p:txBody>
      </p:sp>
    </p:spTree>
    <p:extLst>
      <p:ext uri="{BB962C8B-B14F-4D97-AF65-F5344CB8AC3E}">
        <p14:creationId xmlns:p14="http://schemas.microsoft.com/office/powerpoint/2010/main" val="63628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A75513-D58C-4DA3-9C95-4D14A865BF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3CCD27-8868-4ED1-9783-36E3542AA8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4CF6C9-206C-474D-81C9-2FD67F798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5B829-3FE1-4A92-886C-6A63BA7951D0}" type="datetimeFigureOut">
              <a:rPr lang="en-US" smtClean="0"/>
              <a:t>8/24/24</a:t>
            </a:fld>
            <a:endParaRPr lang="en-US"/>
          </a:p>
        </p:txBody>
      </p:sp>
      <p:sp>
        <p:nvSpPr>
          <p:cNvPr id="5" name="Footer Placeholder 4">
            <a:extLst>
              <a:ext uri="{FF2B5EF4-FFF2-40B4-BE49-F238E27FC236}">
                <a16:creationId xmlns:a16="http://schemas.microsoft.com/office/drawing/2014/main" id="{9B280F2F-CBA0-4FED-AEEA-729EE8D2A6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379692-7DF4-4DE8-BF54-F3AEFB455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DCA1C-58BF-4C9D-A1AF-16022E560487}" type="slidenum">
              <a:rPr lang="en-US" smtClean="0"/>
              <a:t>‹#›</a:t>
            </a:fld>
            <a:endParaRPr lang="en-US"/>
          </a:p>
        </p:txBody>
      </p:sp>
    </p:spTree>
    <p:extLst>
      <p:ext uri="{BB962C8B-B14F-4D97-AF65-F5344CB8AC3E}">
        <p14:creationId xmlns:p14="http://schemas.microsoft.com/office/powerpoint/2010/main" val="3362783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5.xml"/><Relationship Id="rId1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2.xml"/><Relationship Id="rId12" Type="http://schemas.openxmlformats.org/officeDocument/2006/relationships/image" Target="../media/image6.png"/><Relationship Id="rId17" Type="http://schemas.openxmlformats.org/officeDocument/2006/relationships/customXml" Target="../ink/ink7.xml"/><Relationship Id="rId2" Type="http://schemas.openxmlformats.org/officeDocument/2006/relationships/image" Target="../media/image2.png"/><Relationship Id="rId16" Type="http://schemas.openxmlformats.org/officeDocument/2006/relationships/image" Target="../media/image7.png"/><Relationship Id="rId20"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4.xml"/><Relationship Id="rId15" Type="http://schemas.openxmlformats.org/officeDocument/2006/relationships/customXml" Target="../ink/ink6.xml"/><Relationship Id="rId10" Type="http://schemas.openxmlformats.org/officeDocument/2006/relationships/image" Target="../media/image5.png"/><Relationship Id="rId19" Type="http://schemas.openxmlformats.org/officeDocument/2006/relationships/customXml" Target="../ink/ink8.xml"/><Relationship Id="rId9" Type="http://schemas.openxmlformats.org/officeDocument/2006/relationships/customXml" Target="../ink/ink3.xml"/><Relationship Id="rId14" Type="http://schemas.openxmlformats.org/officeDocument/2006/relationships/image" Target="../media/image210.pn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2BdBWmL8tJc"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70.png"/><Relationship Id="rId18" Type="http://schemas.openxmlformats.org/officeDocument/2006/relationships/customXml" Target="../ink/ink16.xml"/><Relationship Id="rId26" Type="http://schemas.openxmlformats.org/officeDocument/2006/relationships/customXml" Target="../ink/ink20.xml"/><Relationship Id="rId3" Type="http://schemas.openxmlformats.org/officeDocument/2006/relationships/image" Target="../media/image15.png"/><Relationship Id="rId21" Type="http://schemas.openxmlformats.org/officeDocument/2006/relationships/image" Target="../media/image110.png"/><Relationship Id="rId7" Type="http://schemas.openxmlformats.org/officeDocument/2006/relationships/image" Target="../media/image411.png"/><Relationship Id="rId12" Type="http://schemas.openxmlformats.org/officeDocument/2006/relationships/customXml" Target="../ink/ink13.xml"/><Relationship Id="rId17" Type="http://schemas.openxmlformats.org/officeDocument/2006/relationships/image" Target="../media/image90.png"/><Relationship Id="rId25" Type="http://schemas.openxmlformats.org/officeDocument/2006/relationships/image" Target="../media/image13.png"/><Relationship Id="rId2" Type="http://schemas.openxmlformats.org/officeDocument/2006/relationships/notesSlide" Target="../notesSlides/notesSlide45.xml"/><Relationship Id="rId16" Type="http://schemas.openxmlformats.org/officeDocument/2006/relationships/customXml" Target="../ink/ink15.xml"/><Relationship Id="rId20" Type="http://schemas.openxmlformats.org/officeDocument/2006/relationships/customXml" Target="../ink/ink17.xml"/><Relationship Id="rId29" Type="http://schemas.openxmlformats.org/officeDocument/2006/relationships/image" Target="../media/image150.png"/><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68.png"/><Relationship Id="rId24" Type="http://schemas.openxmlformats.org/officeDocument/2006/relationships/customXml" Target="../ink/ink19.xml"/><Relationship Id="rId5" Type="http://schemas.openxmlformats.org/officeDocument/2006/relationships/image" Target="../media/image311.png"/><Relationship Id="rId15" Type="http://schemas.openxmlformats.org/officeDocument/2006/relationships/image" Target="../media/image80.png"/><Relationship Id="rId23" Type="http://schemas.openxmlformats.org/officeDocument/2006/relationships/image" Target="../media/image120.png"/><Relationship Id="rId28" Type="http://schemas.openxmlformats.org/officeDocument/2006/relationships/customXml" Target="../ink/ink21.xml"/><Relationship Id="rId10" Type="http://schemas.openxmlformats.org/officeDocument/2006/relationships/customXml" Target="../ink/ink12.xml"/><Relationship Id="rId19" Type="http://schemas.openxmlformats.org/officeDocument/2006/relationships/image" Target="../media/image100.png"/><Relationship Id="rId4" Type="http://schemas.openxmlformats.org/officeDocument/2006/relationships/customXml" Target="../ink/ink9.xml"/><Relationship Id="rId9" Type="http://schemas.openxmlformats.org/officeDocument/2006/relationships/image" Target="../media/image511.png"/><Relationship Id="rId14" Type="http://schemas.openxmlformats.org/officeDocument/2006/relationships/customXml" Target="../ink/ink14.xml"/><Relationship Id="rId22" Type="http://schemas.openxmlformats.org/officeDocument/2006/relationships/customXml" Target="../ink/ink18.xml"/><Relationship Id="rId27" Type="http://schemas.openxmlformats.org/officeDocument/2006/relationships/image" Target="../media/image140.png"/></Relationships>
</file>

<file path=ppt/slides/_rels/slide47.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image" Target="../media/image15.png"/><Relationship Id="rId7" Type="http://schemas.openxmlformats.org/officeDocument/2006/relationships/image" Target="../media/image41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customXml" Target="../ink/ink23.xml"/><Relationship Id="rId5" Type="http://schemas.openxmlformats.org/officeDocument/2006/relationships/image" Target="../media/image310.png"/><Relationship Id="rId4" Type="http://schemas.openxmlformats.org/officeDocument/2006/relationships/customXml" Target="../ink/ink22.xml"/><Relationship Id="rId9" Type="http://schemas.openxmlformats.org/officeDocument/2006/relationships/image" Target="../media/image510.png"/></Relationships>
</file>

<file path=ppt/slides/_rels/slide48.xml.rels><?xml version="1.0" encoding="UTF-8" standalone="yes"?>
<Relationships xmlns="http://schemas.openxmlformats.org/package/2006/relationships"><Relationship Id="rId8" Type="http://schemas.openxmlformats.org/officeDocument/2006/relationships/customXml" Target="../ink/ink27.xml"/><Relationship Id="rId3" Type="http://schemas.openxmlformats.org/officeDocument/2006/relationships/image" Target="../media/image15.png"/><Relationship Id="rId7" Type="http://schemas.openxmlformats.org/officeDocument/2006/relationships/image" Target="../media/image710.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customXml" Target="../ink/ink26.xml"/><Relationship Id="rId5" Type="http://schemas.openxmlformats.org/officeDocument/2006/relationships/image" Target="../media/image610.png"/><Relationship Id="rId4" Type="http://schemas.openxmlformats.org/officeDocument/2006/relationships/customXml" Target="../ink/ink25.xml"/><Relationship Id="rId9" Type="http://schemas.openxmlformats.org/officeDocument/2006/relationships/image" Target="../media/image810.png"/></Relationships>
</file>

<file path=ppt/slides/_rels/slide49.xml.rels><?xml version="1.0" encoding="UTF-8" standalone="yes"?>
<Relationships xmlns="http://schemas.openxmlformats.org/package/2006/relationships"><Relationship Id="rId8" Type="http://schemas.openxmlformats.org/officeDocument/2006/relationships/customXml" Target="../ink/ink30.xml"/><Relationship Id="rId13"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010.png"/><Relationship Id="rId12" Type="http://schemas.openxmlformats.org/officeDocument/2006/relationships/customXml" Target="../ink/ink32.xm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17.png"/><Relationship Id="rId5" Type="http://schemas.openxmlformats.org/officeDocument/2006/relationships/image" Target="../media/image910.png"/><Relationship Id="rId10" Type="http://schemas.openxmlformats.org/officeDocument/2006/relationships/customXml" Target="../ink/ink31.xml"/><Relationship Id="rId4" Type="http://schemas.openxmlformats.org/officeDocument/2006/relationships/customXml" Target="../ink/ink28.xml"/><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customXml" Target="../ink/ink35.xml"/><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customXml" Target="../ink/ink34.xml"/><Relationship Id="rId11" Type="http://schemas.openxmlformats.org/officeDocument/2006/relationships/image" Target="../media/image22.png"/><Relationship Id="rId5" Type="http://schemas.openxmlformats.org/officeDocument/2006/relationships/image" Target="../media/image19.png"/><Relationship Id="rId10" Type="http://schemas.openxmlformats.org/officeDocument/2006/relationships/customXml" Target="../ink/ink36.xml"/><Relationship Id="rId4" Type="http://schemas.openxmlformats.org/officeDocument/2006/relationships/customXml" Target="../ink/ink33.xml"/><Relationship Id="rId9"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customXml" Target="../ink/ink39.xml"/><Relationship Id="rId3" Type="http://schemas.openxmlformats.org/officeDocument/2006/relationships/image" Target="../media/image15.png"/><Relationship Id="rId7"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customXml" Target="../ink/ink38.xml"/><Relationship Id="rId11" Type="http://schemas.openxmlformats.org/officeDocument/2006/relationships/image" Target="../media/image26.png"/><Relationship Id="rId5" Type="http://schemas.openxmlformats.org/officeDocument/2006/relationships/image" Target="../media/image23.png"/><Relationship Id="rId10" Type="http://schemas.openxmlformats.org/officeDocument/2006/relationships/customXml" Target="../ink/ink40.xml"/><Relationship Id="rId4" Type="http://schemas.openxmlformats.org/officeDocument/2006/relationships/customXml" Target="../ink/ink37.xml"/><Relationship Id="rId9" Type="http://schemas.openxmlformats.org/officeDocument/2006/relationships/image" Target="../media/image25.png"/></Relationships>
</file>

<file path=ppt/slides/_rels/slide53.xml.rels><?xml version="1.0" encoding="UTF-8" standalone="yes"?>
<Relationships xmlns="http://schemas.openxmlformats.org/package/2006/relationships"><Relationship Id="rId8" Type="http://schemas.openxmlformats.org/officeDocument/2006/relationships/customXml" Target="../ink/ink43.xml"/><Relationship Id="rId13" Type="http://schemas.openxmlformats.org/officeDocument/2006/relationships/image" Target="../media/image31.png"/><Relationship Id="rId3" Type="http://schemas.openxmlformats.org/officeDocument/2006/relationships/image" Target="../media/image15.png"/><Relationship Id="rId7" Type="http://schemas.openxmlformats.org/officeDocument/2006/relationships/image" Target="../media/image28.png"/><Relationship Id="rId12" Type="http://schemas.openxmlformats.org/officeDocument/2006/relationships/customXml" Target="../ink/ink45.xm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customXml" Target="../ink/ink42.xml"/><Relationship Id="rId11" Type="http://schemas.openxmlformats.org/officeDocument/2006/relationships/image" Target="../media/image30.png"/><Relationship Id="rId5" Type="http://schemas.openxmlformats.org/officeDocument/2006/relationships/image" Target="../media/image27.png"/><Relationship Id="rId15" Type="http://schemas.openxmlformats.org/officeDocument/2006/relationships/image" Target="../media/image32.png"/><Relationship Id="rId10" Type="http://schemas.openxmlformats.org/officeDocument/2006/relationships/customXml" Target="../ink/ink44.xml"/><Relationship Id="rId4" Type="http://schemas.openxmlformats.org/officeDocument/2006/relationships/customXml" Target="../ink/ink41.xml"/><Relationship Id="rId9" Type="http://schemas.openxmlformats.org/officeDocument/2006/relationships/image" Target="../media/image29.png"/><Relationship Id="rId14" Type="http://schemas.openxmlformats.org/officeDocument/2006/relationships/customXml" Target="../ink/ink46.xml"/></Relationships>
</file>

<file path=ppt/slides/_rels/slide54.xml.rels><?xml version="1.0" encoding="UTF-8" standalone="yes"?>
<Relationships xmlns="http://schemas.openxmlformats.org/package/2006/relationships"><Relationship Id="rId8" Type="http://schemas.openxmlformats.org/officeDocument/2006/relationships/customXml" Target="../ink/ink49.xml"/><Relationship Id="rId3" Type="http://schemas.openxmlformats.org/officeDocument/2006/relationships/image" Target="../media/image15.png"/><Relationship Id="rId7" Type="http://schemas.openxmlformats.org/officeDocument/2006/relationships/image" Target="../media/image300.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customXml" Target="../ink/ink48.xml"/><Relationship Id="rId5" Type="http://schemas.openxmlformats.org/officeDocument/2006/relationships/image" Target="../media/image290.png"/><Relationship Id="rId4" Type="http://schemas.openxmlformats.org/officeDocument/2006/relationships/customXml" Target="../ink/ink47.xml"/><Relationship Id="rId9" Type="http://schemas.openxmlformats.org/officeDocument/2006/relationships/image" Target="../media/image312.png"/></Relationships>
</file>

<file path=ppt/slides/_rels/slide55.xml.rels><?xml version="1.0" encoding="UTF-8" standalone="yes"?>
<Relationships xmlns="http://schemas.openxmlformats.org/package/2006/relationships"><Relationship Id="rId8" Type="http://schemas.openxmlformats.org/officeDocument/2006/relationships/customXml" Target="../ink/ink52.xml"/><Relationship Id="rId13" Type="http://schemas.openxmlformats.org/officeDocument/2006/relationships/image" Target="../media/image37.png"/><Relationship Id="rId3" Type="http://schemas.openxmlformats.org/officeDocument/2006/relationships/image" Target="../media/image15.png"/><Relationship Id="rId7" Type="http://schemas.openxmlformats.org/officeDocument/2006/relationships/image" Target="../media/image34.png"/><Relationship Id="rId12" Type="http://schemas.openxmlformats.org/officeDocument/2006/relationships/customXml" Target="../ink/ink54.xm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customXml" Target="../ink/ink51.xml"/><Relationship Id="rId11" Type="http://schemas.openxmlformats.org/officeDocument/2006/relationships/image" Target="../media/image36.png"/><Relationship Id="rId5" Type="http://schemas.openxmlformats.org/officeDocument/2006/relationships/image" Target="../media/image33.png"/><Relationship Id="rId15" Type="http://schemas.openxmlformats.org/officeDocument/2006/relationships/image" Target="../media/image38.png"/><Relationship Id="rId10" Type="http://schemas.openxmlformats.org/officeDocument/2006/relationships/customXml" Target="../ink/ink53.xml"/><Relationship Id="rId4" Type="http://schemas.openxmlformats.org/officeDocument/2006/relationships/customXml" Target="../ink/ink50.xml"/><Relationship Id="rId9" Type="http://schemas.openxmlformats.org/officeDocument/2006/relationships/image" Target="../media/image35.png"/><Relationship Id="rId14" Type="http://schemas.openxmlformats.org/officeDocument/2006/relationships/customXml" Target="../ink/ink55.xml"/></Relationships>
</file>

<file path=ppt/slides/_rels/slide56.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39.png"/><Relationship Id="rId18" Type="http://schemas.openxmlformats.org/officeDocument/2006/relationships/customXml" Target="../ink/ink63.xml"/><Relationship Id="rId26" Type="http://schemas.openxmlformats.org/officeDocument/2006/relationships/customXml" Target="../ink/ink67.xml"/><Relationship Id="rId3" Type="http://schemas.openxmlformats.org/officeDocument/2006/relationships/image" Target="../media/image15.png"/><Relationship Id="rId21" Type="http://schemas.openxmlformats.org/officeDocument/2006/relationships/image" Target="../media/image43.png"/><Relationship Id="rId7" Type="http://schemas.openxmlformats.org/officeDocument/2006/relationships/image" Target="../media/image360.png"/><Relationship Id="rId12" Type="http://schemas.openxmlformats.org/officeDocument/2006/relationships/customXml" Target="../ink/ink60.xml"/><Relationship Id="rId17" Type="http://schemas.openxmlformats.org/officeDocument/2006/relationships/image" Target="../media/image41.png"/><Relationship Id="rId25" Type="http://schemas.openxmlformats.org/officeDocument/2006/relationships/image" Target="../media/image45.png"/><Relationship Id="rId2" Type="http://schemas.openxmlformats.org/officeDocument/2006/relationships/notesSlide" Target="../notesSlides/notesSlide55.xml"/><Relationship Id="rId16" Type="http://schemas.openxmlformats.org/officeDocument/2006/relationships/customXml" Target="../ink/ink62.xml"/><Relationship Id="rId20" Type="http://schemas.openxmlformats.org/officeDocument/2006/relationships/customXml" Target="../ink/ink64.xml"/><Relationship Id="rId29"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380.png"/><Relationship Id="rId24" Type="http://schemas.openxmlformats.org/officeDocument/2006/relationships/customXml" Target="../ink/ink66.xml"/><Relationship Id="rId5" Type="http://schemas.openxmlformats.org/officeDocument/2006/relationships/image" Target="../media/image350.png"/><Relationship Id="rId15" Type="http://schemas.openxmlformats.org/officeDocument/2006/relationships/image" Target="../media/image40.png"/><Relationship Id="rId23" Type="http://schemas.openxmlformats.org/officeDocument/2006/relationships/image" Target="../media/image44.png"/><Relationship Id="rId28" Type="http://schemas.openxmlformats.org/officeDocument/2006/relationships/customXml" Target="../ink/ink68.xml"/><Relationship Id="rId10" Type="http://schemas.openxmlformats.org/officeDocument/2006/relationships/customXml" Target="../ink/ink59.xml"/><Relationship Id="rId19" Type="http://schemas.openxmlformats.org/officeDocument/2006/relationships/image" Target="../media/image42.png"/><Relationship Id="rId31" Type="http://schemas.openxmlformats.org/officeDocument/2006/relationships/image" Target="../media/image48.png"/><Relationship Id="rId4" Type="http://schemas.openxmlformats.org/officeDocument/2006/relationships/customXml" Target="../ink/ink56.xml"/><Relationship Id="rId9" Type="http://schemas.openxmlformats.org/officeDocument/2006/relationships/image" Target="../media/image370.png"/><Relationship Id="rId14" Type="http://schemas.openxmlformats.org/officeDocument/2006/relationships/customXml" Target="../ink/ink61.xml"/><Relationship Id="rId22" Type="http://schemas.openxmlformats.org/officeDocument/2006/relationships/customXml" Target="../ink/ink65.xml"/><Relationship Id="rId27" Type="http://schemas.openxmlformats.org/officeDocument/2006/relationships/image" Target="../media/image46.png"/><Relationship Id="rId30" Type="http://schemas.openxmlformats.org/officeDocument/2006/relationships/customXml" Target="../ink/ink69.xml"/></Relationships>
</file>

<file path=ppt/slides/_rels/slide57.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customXml" Target="../ink/ink77.xml"/><Relationship Id="rId26" Type="http://schemas.openxmlformats.org/officeDocument/2006/relationships/customXml" Target="../ink/ink81.xml"/><Relationship Id="rId39" Type="http://schemas.openxmlformats.org/officeDocument/2006/relationships/image" Target="../media/image63.png"/><Relationship Id="rId21" Type="http://schemas.openxmlformats.org/officeDocument/2006/relationships/image" Target="../media/image54.png"/><Relationship Id="rId34" Type="http://schemas.openxmlformats.org/officeDocument/2006/relationships/customXml" Target="../ink/ink85.xml"/><Relationship Id="rId42" Type="http://schemas.openxmlformats.org/officeDocument/2006/relationships/customXml" Target="../ink/ink89.xml"/><Relationship Id="rId7" Type="http://schemas.openxmlformats.org/officeDocument/2006/relationships/image" Target="../media/image360.png"/><Relationship Id="rId2" Type="http://schemas.openxmlformats.org/officeDocument/2006/relationships/notesSlide" Target="../notesSlides/notesSlide56.xml"/><Relationship Id="rId16" Type="http://schemas.openxmlformats.org/officeDocument/2006/relationships/customXml" Target="../ink/ink76.xml"/><Relationship Id="rId29"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customXml" Target="../ink/ink71.xml"/><Relationship Id="rId11" Type="http://schemas.openxmlformats.org/officeDocument/2006/relationships/image" Target="../media/image49.png"/><Relationship Id="rId24" Type="http://schemas.openxmlformats.org/officeDocument/2006/relationships/customXml" Target="../ink/ink80.xml"/><Relationship Id="rId32" Type="http://schemas.openxmlformats.org/officeDocument/2006/relationships/customXml" Target="../ink/ink84.xml"/><Relationship Id="rId37" Type="http://schemas.openxmlformats.org/officeDocument/2006/relationships/image" Target="../media/image62.png"/><Relationship Id="rId40" Type="http://schemas.openxmlformats.org/officeDocument/2006/relationships/customXml" Target="../ink/ink88.xml"/><Relationship Id="rId45" Type="http://schemas.openxmlformats.org/officeDocument/2006/relationships/image" Target="../media/image66.png"/><Relationship Id="rId5" Type="http://schemas.openxmlformats.org/officeDocument/2006/relationships/image" Target="../media/image350.png"/><Relationship Id="rId15" Type="http://schemas.openxmlformats.org/officeDocument/2006/relationships/image" Target="../media/image51.png"/><Relationship Id="rId23" Type="http://schemas.openxmlformats.org/officeDocument/2006/relationships/image" Target="../media/image55.png"/><Relationship Id="rId28" Type="http://schemas.openxmlformats.org/officeDocument/2006/relationships/customXml" Target="../ink/ink82.xml"/><Relationship Id="rId36" Type="http://schemas.openxmlformats.org/officeDocument/2006/relationships/customXml" Target="../ink/ink86.xml"/><Relationship Id="rId10" Type="http://schemas.openxmlformats.org/officeDocument/2006/relationships/customXml" Target="../ink/ink73.xml"/><Relationship Id="rId19" Type="http://schemas.openxmlformats.org/officeDocument/2006/relationships/image" Target="../media/image53.png"/><Relationship Id="rId31" Type="http://schemas.openxmlformats.org/officeDocument/2006/relationships/image" Target="../media/image59.png"/><Relationship Id="rId44" Type="http://schemas.openxmlformats.org/officeDocument/2006/relationships/customXml" Target="../ink/ink90.xml"/><Relationship Id="rId4" Type="http://schemas.openxmlformats.org/officeDocument/2006/relationships/customXml" Target="../ink/ink70.xml"/><Relationship Id="rId9" Type="http://schemas.openxmlformats.org/officeDocument/2006/relationships/image" Target="../media/image370.png"/><Relationship Id="rId14" Type="http://schemas.openxmlformats.org/officeDocument/2006/relationships/customXml" Target="../ink/ink75.xml"/><Relationship Id="rId22" Type="http://schemas.openxmlformats.org/officeDocument/2006/relationships/customXml" Target="../ink/ink79.xml"/><Relationship Id="rId27" Type="http://schemas.openxmlformats.org/officeDocument/2006/relationships/image" Target="../media/image57.png"/><Relationship Id="rId30" Type="http://schemas.openxmlformats.org/officeDocument/2006/relationships/customXml" Target="../ink/ink83.xml"/><Relationship Id="rId35" Type="http://schemas.openxmlformats.org/officeDocument/2006/relationships/image" Target="../media/image61.png"/><Relationship Id="rId43" Type="http://schemas.openxmlformats.org/officeDocument/2006/relationships/image" Target="../media/image65.png"/><Relationship Id="rId8" Type="http://schemas.openxmlformats.org/officeDocument/2006/relationships/customXml" Target="../ink/ink72.xml"/><Relationship Id="rId3" Type="http://schemas.openxmlformats.org/officeDocument/2006/relationships/image" Target="../media/image15.png"/><Relationship Id="rId12" Type="http://schemas.openxmlformats.org/officeDocument/2006/relationships/customXml" Target="../ink/ink74.xml"/><Relationship Id="rId17" Type="http://schemas.openxmlformats.org/officeDocument/2006/relationships/image" Target="../media/image52.png"/><Relationship Id="rId25" Type="http://schemas.openxmlformats.org/officeDocument/2006/relationships/image" Target="../media/image56.png"/><Relationship Id="rId33" Type="http://schemas.openxmlformats.org/officeDocument/2006/relationships/image" Target="../media/image60.png"/><Relationship Id="rId38" Type="http://schemas.openxmlformats.org/officeDocument/2006/relationships/customXml" Target="../ink/ink87.xml"/><Relationship Id="rId20" Type="http://schemas.openxmlformats.org/officeDocument/2006/relationships/customXml" Target="../ink/ink78.xml"/><Relationship Id="rId41" Type="http://schemas.openxmlformats.org/officeDocument/2006/relationships/image" Target="../media/image64.png"/></Relationships>
</file>

<file path=ppt/slides/_rels/slide5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68.sv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3E416D2-D994-4F7A-8F62-B28B11BE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39" name="Picture 38">
            <a:extLst>
              <a:ext uri="{FF2B5EF4-FFF2-40B4-BE49-F238E27FC236}">
                <a16:creationId xmlns:a16="http://schemas.microsoft.com/office/drawing/2014/main" id="{D807F2CC-53F3-462B-F07B-49E492AA234E}"/>
              </a:ext>
            </a:extLst>
          </p:cNvPr>
          <p:cNvPicPr>
            <a:picLocks noChangeAspect="1"/>
          </p:cNvPicPr>
          <p:nvPr/>
        </p:nvPicPr>
        <p:blipFill rotWithShape="1">
          <a:blip r:embed="rId3"/>
          <a:srcRect t="5248" r="-1" b="13504"/>
          <a:stretch/>
        </p:blipFill>
        <p:spPr>
          <a:xfrm>
            <a:off x="1524" y="10"/>
            <a:ext cx="12188952" cy="6857990"/>
          </a:xfrm>
          <a:prstGeom prst="rect">
            <a:avLst/>
          </a:prstGeom>
        </p:spPr>
      </p:pic>
      <p:sp>
        <p:nvSpPr>
          <p:cNvPr id="45" name="Freeform: Shape 44">
            <a:extLst>
              <a:ext uri="{FF2B5EF4-FFF2-40B4-BE49-F238E27FC236}">
                <a16:creationId xmlns:a16="http://schemas.microsoft.com/office/drawing/2014/main" id="{FB27C166-470E-467E-9E9E-E235EEF3C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24691" y="0"/>
            <a:ext cx="7365784" cy="6858000"/>
          </a:xfrm>
          <a:custGeom>
            <a:avLst/>
            <a:gdLst>
              <a:gd name="connsiteX0" fmla="*/ 5742761 w 7365784"/>
              <a:gd name="connsiteY0" fmla="*/ 0 h 6858000"/>
              <a:gd name="connsiteX1" fmla="*/ 3076369 w 7365784"/>
              <a:gd name="connsiteY1" fmla="*/ 0 h 6858000"/>
              <a:gd name="connsiteX2" fmla="*/ 1949196 w 7365784"/>
              <a:gd name="connsiteY2" fmla="*/ 0 h 6858000"/>
              <a:gd name="connsiteX3" fmla="*/ 1583228 w 7365784"/>
              <a:gd name="connsiteY3" fmla="*/ 0 h 6858000"/>
              <a:gd name="connsiteX4" fmla="*/ 1457787 w 7365784"/>
              <a:gd name="connsiteY4" fmla="*/ 0 h 6858000"/>
              <a:gd name="connsiteX5" fmla="*/ 1445578 w 7365784"/>
              <a:gd name="connsiteY5" fmla="*/ 0 h 6858000"/>
              <a:gd name="connsiteX6" fmla="*/ 571708 w 7365784"/>
              <a:gd name="connsiteY6" fmla="*/ 0 h 6858000"/>
              <a:gd name="connsiteX7" fmla="*/ 237757 w 7365784"/>
              <a:gd name="connsiteY7" fmla="*/ 0 h 6858000"/>
              <a:gd name="connsiteX8" fmla="*/ 205161 w 7365784"/>
              <a:gd name="connsiteY8" fmla="*/ 0 h 6858000"/>
              <a:gd name="connsiteX9" fmla="*/ 0 w 7365784"/>
              <a:gd name="connsiteY9" fmla="*/ 0 h 6858000"/>
              <a:gd name="connsiteX10" fmla="*/ 0 w 7365784"/>
              <a:gd name="connsiteY10" fmla="*/ 6858000 h 6858000"/>
              <a:gd name="connsiteX11" fmla="*/ 205161 w 7365784"/>
              <a:gd name="connsiteY11" fmla="*/ 6858000 h 6858000"/>
              <a:gd name="connsiteX12" fmla="*/ 237757 w 7365784"/>
              <a:gd name="connsiteY12" fmla="*/ 6858000 h 6858000"/>
              <a:gd name="connsiteX13" fmla="*/ 571708 w 7365784"/>
              <a:gd name="connsiteY13" fmla="*/ 6858000 h 6858000"/>
              <a:gd name="connsiteX14" fmla="*/ 1274834 w 7365784"/>
              <a:gd name="connsiteY14" fmla="*/ 6858000 h 6858000"/>
              <a:gd name="connsiteX15" fmla="*/ 1445578 w 7365784"/>
              <a:gd name="connsiteY15" fmla="*/ 6858000 h 6858000"/>
              <a:gd name="connsiteX16" fmla="*/ 1457787 w 7365784"/>
              <a:gd name="connsiteY16" fmla="*/ 6858000 h 6858000"/>
              <a:gd name="connsiteX17" fmla="*/ 1949196 w 7365784"/>
              <a:gd name="connsiteY17" fmla="*/ 6858000 h 6858000"/>
              <a:gd name="connsiteX18" fmla="*/ 3076369 w 7365784"/>
              <a:gd name="connsiteY18" fmla="*/ 6858000 h 6858000"/>
              <a:gd name="connsiteX19" fmla="*/ 4863030 w 7365784"/>
              <a:gd name="connsiteY19" fmla="*/ 6858000 h 6858000"/>
              <a:gd name="connsiteX20" fmla="*/ 4974786 w 7365784"/>
              <a:gd name="connsiteY20" fmla="*/ 6780599 h 6858000"/>
              <a:gd name="connsiteX21" fmla="*/ 5491434 w 7365784"/>
              <a:gd name="connsiteY21" fmla="*/ 6374814 h 6858000"/>
              <a:gd name="connsiteX22" fmla="*/ 7365784 w 7365784"/>
              <a:gd name="connsiteY22" fmla="*/ 3621656 h 6858000"/>
              <a:gd name="connsiteX23" fmla="*/ 5764885 w 7365784"/>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365784" h="6858000">
                <a:moveTo>
                  <a:pt x="5742761" y="0"/>
                </a:moveTo>
                <a:lnTo>
                  <a:pt x="3076369" y="0"/>
                </a:lnTo>
                <a:lnTo>
                  <a:pt x="1949196" y="0"/>
                </a:lnTo>
                <a:lnTo>
                  <a:pt x="1583228" y="0"/>
                </a:lnTo>
                <a:lnTo>
                  <a:pt x="1457787" y="0"/>
                </a:lnTo>
                <a:lnTo>
                  <a:pt x="1445578" y="0"/>
                </a:lnTo>
                <a:lnTo>
                  <a:pt x="571708" y="0"/>
                </a:lnTo>
                <a:lnTo>
                  <a:pt x="237757" y="0"/>
                </a:lnTo>
                <a:lnTo>
                  <a:pt x="205161" y="0"/>
                </a:lnTo>
                <a:lnTo>
                  <a:pt x="0" y="0"/>
                </a:lnTo>
                <a:lnTo>
                  <a:pt x="0" y="6858000"/>
                </a:lnTo>
                <a:lnTo>
                  <a:pt x="205161" y="6858000"/>
                </a:lnTo>
                <a:lnTo>
                  <a:pt x="237757" y="6858000"/>
                </a:lnTo>
                <a:lnTo>
                  <a:pt x="571708" y="6858000"/>
                </a:lnTo>
                <a:lnTo>
                  <a:pt x="1274834" y="6858000"/>
                </a:lnTo>
                <a:lnTo>
                  <a:pt x="1445578" y="6858000"/>
                </a:lnTo>
                <a:lnTo>
                  <a:pt x="1457787" y="6858000"/>
                </a:lnTo>
                <a:lnTo>
                  <a:pt x="1949196" y="6858000"/>
                </a:lnTo>
                <a:lnTo>
                  <a:pt x="3076369" y="6858000"/>
                </a:lnTo>
                <a:lnTo>
                  <a:pt x="4863030" y="6858000"/>
                </a:lnTo>
                <a:lnTo>
                  <a:pt x="4974786" y="6780599"/>
                </a:lnTo>
                <a:cubicBezTo>
                  <a:pt x="5148604" y="6653108"/>
                  <a:pt x="5319231" y="6515397"/>
                  <a:pt x="5491434" y="6374814"/>
                </a:cubicBezTo>
                <a:cubicBezTo>
                  <a:pt x="6437059" y="5602839"/>
                  <a:pt x="7365784" y="4969131"/>
                  <a:pt x="7365784" y="3621656"/>
                </a:cubicBezTo>
                <a:cubicBezTo>
                  <a:pt x="7365784" y="2093192"/>
                  <a:pt x="6792048" y="754641"/>
                  <a:pt x="576488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673636C8-1392-483A-8A7A-CA259E806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3671" y="0"/>
            <a:ext cx="7208329" cy="6858000"/>
          </a:xfrm>
          <a:custGeom>
            <a:avLst/>
            <a:gdLst>
              <a:gd name="connsiteX0" fmla="*/ 5585306 w 7208329"/>
              <a:gd name="connsiteY0" fmla="*/ 0 h 6858000"/>
              <a:gd name="connsiteX1" fmla="*/ 2918914 w 7208329"/>
              <a:gd name="connsiteY1" fmla="*/ 0 h 6858000"/>
              <a:gd name="connsiteX2" fmla="*/ 1592911 w 7208329"/>
              <a:gd name="connsiteY2" fmla="*/ 0 h 6858000"/>
              <a:gd name="connsiteX3" fmla="*/ 1425773 w 7208329"/>
              <a:gd name="connsiteY3" fmla="*/ 0 h 6858000"/>
              <a:gd name="connsiteX4" fmla="*/ 1300332 w 7208329"/>
              <a:gd name="connsiteY4" fmla="*/ 0 h 6858000"/>
              <a:gd name="connsiteX5" fmla="*/ 1288123 w 7208329"/>
              <a:gd name="connsiteY5" fmla="*/ 0 h 6858000"/>
              <a:gd name="connsiteX6" fmla="*/ 414253 w 7208329"/>
              <a:gd name="connsiteY6" fmla="*/ 0 h 6858000"/>
              <a:gd name="connsiteX7" fmla="*/ 80302 w 7208329"/>
              <a:gd name="connsiteY7" fmla="*/ 0 h 6858000"/>
              <a:gd name="connsiteX8" fmla="*/ 47706 w 7208329"/>
              <a:gd name="connsiteY8" fmla="*/ 0 h 6858000"/>
              <a:gd name="connsiteX9" fmla="*/ 0 w 7208329"/>
              <a:gd name="connsiteY9" fmla="*/ 0 h 6858000"/>
              <a:gd name="connsiteX10" fmla="*/ 0 w 7208329"/>
              <a:gd name="connsiteY10" fmla="*/ 6858000 h 6858000"/>
              <a:gd name="connsiteX11" fmla="*/ 47706 w 7208329"/>
              <a:gd name="connsiteY11" fmla="*/ 6858000 h 6858000"/>
              <a:gd name="connsiteX12" fmla="*/ 80302 w 7208329"/>
              <a:gd name="connsiteY12" fmla="*/ 6858000 h 6858000"/>
              <a:gd name="connsiteX13" fmla="*/ 414253 w 7208329"/>
              <a:gd name="connsiteY13" fmla="*/ 6858000 h 6858000"/>
              <a:gd name="connsiteX14" fmla="*/ 1117379 w 7208329"/>
              <a:gd name="connsiteY14" fmla="*/ 6858000 h 6858000"/>
              <a:gd name="connsiteX15" fmla="*/ 1288123 w 7208329"/>
              <a:gd name="connsiteY15" fmla="*/ 6858000 h 6858000"/>
              <a:gd name="connsiteX16" fmla="*/ 1300332 w 7208329"/>
              <a:gd name="connsiteY16" fmla="*/ 6858000 h 6858000"/>
              <a:gd name="connsiteX17" fmla="*/ 1592911 w 7208329"/>
              <a:gd name="connsiteY17" fmla="*/ 6858000 h 6858000"/>
              <a:gd name="connsiteX18" fmla="*/ 2918914 w 7208329"/>
              <a:gd name="connsiteY18" fmla="*/ 6858000 h 6858000"/>
              <a:gd name="connsiteX19" fmla="*/ 4705575 w 7208329"/>
              <a:gd name="connsiteY19" fmla="*/ 6858000 h 6858000"/>
              <a:gd name="connsiteX20" fmla="*/ 4817331 w 7208329"/>
              <a:gd name="connsiteY20" fmla="*/ 6780599 h 6858000"/>
              <a:gd name="connsiteX21" fmla="*/ 5333979 w 7208329"/>
              <a:gd name="connsiteY21" fmla="*/ 6374814 h 6858000"/>
              <a:gd name="connsiteX22" fmla="*/ 7208329 w 7208329"/>
              <a:gd name="connsiteY22" fmla="*/ 3621656 h 6858000"/>
              <a:gd name="connsiteX23" fmla="*/ 5607430 w 7208329"/>
              <a:gd name="connsiteY23"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08329" h="6858000">
                <a:moveTo>
                  <a:pt x="5585306" y="0"/>
                </a:moveTo>
                <a:lnTo>
                  <a:pt x="2918914" y="0"/>
                </a:lnTo>
                <a:lnTo>
                  <a:pt x="1592911" y="0"/>
                </a:lnTo>
                <a:lnTo>
                  <a:pt x="1425773" y="0"/>
                </a:lnTo>
                <a:lnTo>
                  <a:pt x="1300332" y="0"/>
                </a:lnTo>
                <a:lnTo>
                  <a:pt x="1288123" y="0"/>
                </a:lnTo>
                <a:lnTo>
                  <a:pt x="414253" y="0"/>
                </a:lnTo>
                <a:lnTo>
                  <a:pt x="80302" y="0"/>
                </a:lnTo>
                <a:lnTo>
                  <a:pt x="47706" y="0"/>
                </a:lnTo>
                <a:lnTo>
                  <a:pt x="0" y="0"/>
                </a:lnTo>
                <a:lnTo>
                  <a:pt x="0" y="6858000"/>
                </a:lnTo>
                <a:lnTo>
                  <a:pt x="47706" y="6858000"/>
                </a:lnTo>
                <a:lnTo>
                  <a:pt x="80302" y="6858000"/>
                </a:lnTo>
                <a:lnTo>
                  <a:pt x="414253" y="6858000"/>
                </a:lnTo>
                <a:lnTo>
                  <a:pt x="1117379" y="6858000"/>
                </a:lnTo>
                <a:lnTo>
                  <a:pt x="1288123" y="6858000"/>
                </a:lnTo>
                <a:lnTo>
                  <a:pt x="1300332" y="6858000"/>
                </a:lnTo>
                <a:lnTo>
                  <a:pt x="1592911" y="6858000"/>
                </a:lnTo>
                <a:lnTo>
                  <a:pt x="2918914" y="6858000"/>
                </a:lnTo>
                <a:lnTo>
                  <a:pt x="4705575" y="6858000"/>
                </a:lnTo>
                <a:lnTo>
                  <a:pt x="4817331" y="6780599"/>
                </a:lnTo>
                <a:cubicBezTo>
                  <a:pt x="4991149" y="6653108"/>
                  <a:pt x="5161776" y="6515397"/>
                  <a:pt x="5333979" y="6374814"/>
                </a:cubicBezTo>
                <a:cubicBezTo>
                  <a:pt x="6279604" y="5602839"/>
                  <a:pt x="7208329" y="4969131"/>
                  <a:pt x="7208329" y="3621656"/>
                </a:cubicBezTo>
                <a:cubicBezTo>
                  <a:pt x="7208329" y="2093192"/>
                  <a:pt x="6634593" y="754641"/>
                  <a:pt x="5607430"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 name="Freeform: Shape 48">
            <a:extLst>
              <a:ext uri="{FF2B5EF4-FFF2-40B4-BE49-F238E27FC236}">
                <a16:creationId xmlns:a16="http://schemas.microsoft.com/office/drawing/2014/main" id="{7539A79B-DFBA-4781-B0DE-4044B072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1396"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862400B-92B8-4DFD-B6EF-2EEA95997C52}"/>
              </a:ext>
            </a:extLst>
          </p:cNvPr>
          <p:cNvSpPr>
            <a:spLocks noGrp="1"/>
          </p:cNvSpPr>
          <p:nvPr>
            <p:ph type="ctrTitle"/>
          </p:nvPr>
        </p:nvSpPr>
        <p:spPr>
          <a:xfrm>
            <a:off x="5037987" y="1441804"/>
            <a:ext cx="7365783" cy="2809475"/>
          </a:xfrm>
        </p:spPr>
        <p:txBody>
          <a:bodyPr>
            <a:normAutofit/>
          </a:bodyPr>
          <a:lstStyle/>
          <a:p>
            <a:pPr algn="l"/>
            <a:r>
              <a:rPr lang="en-US" dirty="0"/>
              <a:t>How-To: </a:t>
            </a:r>
            <a:r>
              <a:rPr lang="en-US" b="1" dirty="0"/>
              <a:t>Game Theory</a:t>
            </a:r>
          </a:p>
        </p:txBody>
      </p:sp>
      <p:sp>
        <p:nvSpPr>
          <p:cNvPr id="3" name="Subtitle 2">
            <a:extLst>
              <a:ext uri="{FF2B5EF4-FFF2-40B4-BE49-F238E27FC236}">
                <a16:creationId xmlns:a16="http://schemas.microsoft.com/office/drawing/2014/main" id="{B11EA080-FA70-4DBE-8E0B-79E633D03F14}"/>
              </a:ext>
            </a:extLst>
          </p:cNvPr>
          <p:cNvSpPr>
            <a:spLocks noGrp="1"/>
          </p:cNvSpPr>
          <p:nvPr>
            <p:ph type="subTitle" idx="1"/>
          </p:nvPr>
        </p:nvSpPr>
        <p:spPr>
          <a:xfrm>
            <a:off x="5969341" y="4251279"/>
            <a:ext cx="5569714" cy="1037228"/>
          </a:xfrm>
        </p:spPr>
        <p:txBody>
          <a:bodyPr>
            <a:normAutofit/>
          </a:bodyPr>
          <a:lstStyle/>
          <a:p>
            <a:pPr algn="l"/>
            <a:r>
              <a:rPr lang="en-US" dirty="0"/>
              <a:t>Timea Balogh</a:t>
            </a:r>
          </a:p>
          <a:p>
            <a:pPr algn="l"/>
            <a:r>
              <a:rPr lang="en-US" dirty="0"/>
              <a:t>University of California, Davis</a:t>
            </a:r>
          </a:p>
        </p:txBody>
      </p:sp>
    </p:spTree>
    <p:extLst>
      <p:ext uri="{BB962C8B-B14F-4D97-AF65-F5344CB8AC3E}">
        <p14:creationId xmlns:p14="http://schemas.microsoft.com/office/powerpoint/2010/main" val="434472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Setting up the “game”...</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1375474360"/>
              </p:ext>
            </p:extLst>
          </p:nvPr>
        </p:nvGraphicFramePr>
        <p:xfrm>
          <a:off x="1954968" y="2035487"/>
          <a:ext cx="7803630" cy="4095489"/>
        </p:xfrm>
        <a:graphic>
          <a:graphicData uri="http://schemas.openxmlformats.org/drawingml/2006/table">
            <a:tbl>
              <a:tblPr firstRow="1" bandRow="1">
                <a:tableStyleId>{5940675A-B579-460E-94D1-54222C63F5DA}</a:tableStyleId>
              </a:tblPr>
              <a:tblGrid>
                <a:gridCol w="2601210">
                  <a:extLst>
                    <a:ext uri="{9D8B030D-6E8A-4147-A177-3AD203B41FA5}">
                      <a16:colId xmlns:a16="http://schemas.microsoft.com/office/drawing/2014/main" val="1003025762"/>
                    </a:ext>
                  </a:extLst>
                </a:gridCol>
                <a:gridCol w="2601210">
                  <a:extLst>
                    <a:ext uri="{9D8B030D-6E8A-4147-A177-3AD203B41FA5}">
                      <a16:colId xmlns:a16="http://schemas.microsoft.com/office/drawing/2014/main" val="746113490"/>
                    </a:ext>
                  </a:extLst>
                </a:gridCol>
                <a:gridCol w="2601210">
                  <a:extLst>
                    <a:ext uri="{9D8B030D-6E8A-4147-A177-3AD203B41FA5}">
                      <a16:colId xmlns:a16="http://schemas.microsoft.com/office/drawing/2014/main" val="1707678601"/>
                    </a:ext>
                  </a:extLst>
                </a:gridCol>
              </a:tblGrid>
              <a:tr h="1365163">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365163">
                <a:tc>
                  <a:txBody>
                    <a:bodyPr/>
                    <a:lstStyle/>
                    <a:p>
                      <a:pPr algn="ctr"/>
                      <a:r>
                        <a:rPr lang="en-US" sz="3200" b="1" dirty="0"/>
                        <a:t>C (Cooperate)</a:t>
                      </a:r>
                    </a:p>
                  </a:txBody>
                  <a:tcPr/>
                </a:tc>
                <a:tc>
                  <a:txBody>
                    <a:bodyPr/>
                    <a:lstStyle/>
                    <a:p>
                      <a:pPr algn="ctr"/>
                      <a:r>
                        <a:rPr lang="en-US" sz="3200" b="1" dirty="0">
                          <a:solidFill>
                            <a:srgbClr val="0070C0"/>
                          </a:solidFill>
                        </a:rPr>
                        <a:t>3</a:t>
                      </a:r>
                      <a:r>
                        <a:rPr lang="en-US" sz="3200" b="1" dirty="0"/>
                        <a:t>, </a:t>
                      </a:r>
                      <a:r>
                        <a:rPr lang="en-US" sz="3200" b="1" dirty="0">
                          <a:solidFill>
                            <a:srgbClr val="FF0000"/>
                          </a:solidFill>
                        </a:rPr>
                        <a:t>3</a:t>
                      </a:r>
                    </a:p>
                  </a:txBody>
                  <a:tcPr/>
                </a:tc>
                <a:tc>
                  <a:txBody>
                    <a:bodyPr/>
                    <a:lstStyle/>
                    <a:p>
                      <a:pPr algn="ctr"/>
                      <a:r>
                        <a:rPr lang="en-US" sz="3200" b="1" dirty="0">
                          <a:solidFill>
                            <a:srgbClr val="0070C0"/>
                          </a:solidFill>
                        </a:rPr>
                        <a:t>1</a:t>
                      </a:r>
                      <a:r>
                        <a:rPr lang="en-US" sz="3200" b="1" dirty="0"/>
                        <a:t>,</a:t>
                      </a:r>
                    </a:p>
                  </a:txBody>
                  <a:tcPr/>
                </a:tc>
                <a:extLst>
                  <a:ext uri="{0D108BD9-81ED-4DB2-BD59-A6C34878D82A}">
                    <a16:rowId xmlns:a16="http://schemas.microsoft.com/office/drawing/2014/main" val="3652274316"/>
                  </a:ext>
                </a:extLst>
              </a:tr>
              <a:tr h="1365163">
                <a:tc>
                  <a:txBody>
                    <a:bodyPr/>
                    <a:lstStyle/>
                    <a:p>
                      <a:pPr algn="ctr"/>
                      <a:r>
                        <a:rPr lang="en-US" sz="3200" b="1" dirty="0"/>
                        <a:t>D (Defect)</a:t>
                      </a:r>
                    </a:p>
                  </a:txBody>
                  <a:tcPr/>
                </a:tc>
                <a:tc>
                  <a:txBody>
                    <a:bodyPr/>
                    <a:lstStyle/>
                    <a:p>
                      <a:pPr algn="ctr"/>
                      <a:endParaRPr lang="en-US" sz="3200" b="1" dirty="0"/>
                    </a:p>
                  </a:txBody>
                  <a:tcPr/>
                </a:tc>
                <a:tc>
                  <a:txBody>
                    <a:bodyPr/>
                    <a:lstStyle/>
                    <a:p>
                      <a:pPr algn="ctr"/>
                      <a:endParaRPr lang="en-US" sz="3200" b="1" dirty="0"/>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202367" y="3603466"/>
            <a:ext cx="1541576" cy="584775"/>
          </a:xfrm>
          <a:prstGeom prst="rect">
            <a:avLst/>
          </a:prstGeom>
          <a:noFill/>
        </p:spPr>
        <p:txBody>
          <a:bodyPr wrap="none" rtlCol="0">
            <a:spAutoFit/>
          </a:bodyPr>
          <a:lstStyle/>
          <a:p>
            <a:r>
              <a:rPr lang="en-US" sz="3200" b="1" dirty="0">
                <a:solidFill>
                  <a:srgbClr val="0070C0"/>
                </a:solidFill>
              </a:rPr>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964243" y="1398300"/>
            <a:ext cx="2013678" cy="584775"/>
          </a:xfrm>
          <a:prstGeom prst="rect">
            <a:avLst/>
          </a:prstGeom>
          <a:noFill/>
        </p:spPr>
        <p:txBody>
          <a:bodyPr wrap="square">
            <a:spAutoFit/>
          </a:bodyPr>
          <a:lstStyle/>
          <a:p>
            <a:r>
              <a:rPr lang="en-US" sz="3200" b="1" dirty="0">
                <a:solidFill>
                  <a:srgbClr val="FF0000"/>
                </a:solidFill>
              </a:rPr>
              <a:t>Player 2</a:t>
            </a:r>
          </a:p>
        </p:txBody>
      </p:sp>
      <p:pic>
        <p:nvPicPr>
          <p:cNvPr id="12" name="Picture 11">
            <a:extLst>
              <a:ext uri="{FF2B5EF4-FFF2-40B4-BE49-F238E27FC236}">
                <a16:creationId xmlns:a16="http://schemas.microsoft.com/office/drawing/2014/main" id="{3FB9A49D-7886-4B7D-86D6-1C143CA30F87}"/>
              </a:ext>
            </a:extLst>
          </p:cNvPr>
          <p:cNvPicPr>
            <a:picLocks noChangeAspect="1"/>
          </p:cNvPicPr>
          <p:nvPr/>
        </p:nvPicPr>
        <p:blipFill>
          <a:blip r:embed="rId3"/>
          <a:stretch>
            <a:fillRect/>
          </a:stretch>
        </p:blipFill>
        <p:spPr>
          <a:xfrm>
            <a:off x="7315989" y="17084"/>
            <a:ext cx="4901210" cy="1965991"/>
          </a:xfrm>
          <a:prstGeom prst="rect">
            <a:avLst/>
          </a:prstGeom>
        </p:spPr>
      </p:pic>
      <p:sp>
        <p:nvSpPr>
          <p:cNvPr id="3" name="TextBox 2">
            <a:extLst>
              <a:ext uri="{FF2B5EF4-FFF2-40B4-BE49-F238E27FC236}">
                <a16:creationId xmlns:a16="http://schemas.microsoft.com/office/drawing/2014/main" id="{4978C122-D836-3DD9-5ACB-BA46988AACE1}"/>
              </a:ext>
            </a:extLst>
          </p:cNvPr>
          <p:cNvSpPr txBox="1"/>
          <p:nvPr/>
        </p:nvSpPr>
        <p:spPr>
          <a:xfrm>
            <a:off x="7232529" y="3440870"/>
            <a:ext cx="2526069" cy="1309255"/>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6" name="TextBox 5">
            <a:extLst>
              <a:ext uri="{FF2B5EF4-FFF2-40B4-BE49-F238E27FC236}">
                <a16:creationId xmlns:a16="http://schemas.microsoft.com/office/drawing/2014/main" id="{A2DB0AD1-A54F-D36E-F3F8-94078551B783}"/>
              </a:ext>
            </a:extLst>
          </p:cNvPr>
          <p:cNvSpPr txBox="1"/>
          <p:nvPr/>
        </p:nvSpPr>
        <p:spPr>
          <a:xfrm>
            <a:off x="9609513" y="1690688"/>
            <a:ext cx="399011" cy="369332"/>
          </a:xfrm>
          <a:prstGeom prst="rect">
            <a:avLst/>
          </a:prstGeom>
          <a:noFill/>
          <a:ln w="38100">
            <a:solidFill>
              <a:srgbClr val="FFFF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67DE947C-5B2F-123D-DD7C-B75AFA598F11}"/>
              </a:ext>
            </a:extLst>
          </p:cNvPr>
          <p:cNvSpPr txBox="1"/>
          <p:nvPr/>
        </p:nvSpPr>
        <p:spPr>
          <a:xfrm>
            <a:off x="11292857" y="815413"/>
            <a:ext cx="399011" cy="369332"/>
          </a:xfrm>
          <a:prstGeom prst="rect">
            <a:avLst/>
          </a:prstGeom>
          <a:noFill/>
          <a:ln w="38100">
            <a:solidFill>
              <a:srgbClr val="FFFF00"/>
            </a:solidFill>
          </a:ln>
        </p:spPr>
        <p:txBody>
          <a:bodyPr wrap="square" rtlCol="0">
            <a:spAutoFit/>
          </a:bodyPr>
          <a:lstStyle/>
          <a:p>
            <a:endParaRPr lang="en-US" dirty="0"/>
          </a:p>
        </p:txBody>
      </p:sp>
    </p:spTree>
    <p:extLst>
      <p:ext uri="{BB962C8B-B14F-4D97-AF65-F5344CB8AC3E}">
        <p14:creationId xmlns:p14="http://schemas.microsoft.com/office/powerpoint/2010/main" val="3962608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Setting up the “game”...</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886447439"/>
              </p:ext>
            </p:extLst>
          </p:nvPr>
        </p:nvGraphicFramePr>
        <p:xfrm>
          <a:off x="1954968" y="2035487"/>
          <a:ext cx="7803630" cy="4095489"/>
        </p:xfrm>
        <a:graphic>
          <a:graphicData uri="http://schemas.openxmlformats.org/drawingml/2006/table">
            <a:tbl>
              <a:tblPr firstRow="1" bandRow="1">
                <a:tableStyleId>{5940675A-B579-460E-94D1-54222C63F5DA}</a:tableStyleId>
              </a:tblPr>
              <a:tblGrid>
                <a:gridCol w="2601210">
                  <a:extLst>
                    <a:ext uri="{9D8B030D-6E8A-4147-A177-3AD203B41FA5}">
                      <a16:colId xmlns:a16="http://schemas.microsoft.com/office/drawing/2014/main" val="1003025762"/>
                    </a:ext>
                  </a:extLst>
                </a:gridCol>
                <a:gridCol w="2601210">
                  <a:extLst>
                    <a:ext uri="{9D8B030D-6E8A-4147-A177-3AD203B41FA5}">
                      <a16:colId xmlns:a16="http://schemas.microsoft.com/office/drawing/2014/main" val="746113490"/>
                    </a:ext>
                  </a:extLst>
                </a:gridCol>
                <a:gridCol w="2601210">
                  <a:extLst>
                    <a:ext uri="{9D8B030D-6E8A-4147-A177-3AD203B41FA5}">
                      <a16:colId xmlns:a16="http://schemas.microsoft.com/office/drawing/2014/main" val="1707678601"/>
                    </a:ext>
                  </a:extLst>
                </a:gridCol>
              </a:tblGrid>
              <a:tr h="1365163">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365163">
                <a:tc>
                  <a:txBody>
                    <a:bodyPr/>
                    <a:lstStyle/>
                    <a:p>
                      <a:pPr algn="ctr"/>
                      <a:r>
                        <a:rPr lang="en-US" sz="3200" b="1" dirty="0"/>
                        <a:t>C (Cooperate)</a:t>
                      </a:r>
                    </a:p>
                  </a:txBody>
                  <a:tcPr/>
                </a:tc>
                <a:tc>
                  <a:txBody>
                    <a:bodyPr/>
                    <a:lstStyle/>
                    <a:p>
                      <a:pPr algn="ctr"/>
                      <a:r>
                        <a:rPr lang="en-US" sz="3200" b="1" dirty="0">
                          <a:solidFill>
                            <a:srgbClr val="0070C0"/>
                          </a:solidFill>
                        </a:rPr>
                        <a:t>3</a:t>
                      </a:r>
                      <a:r>
                        <a:rPr lang="en-US" sz="3200" b="1" dirty="0"/>
                        <a:t>, </a:t>
                      </a:r>
                      <a:r>
                        <a:rPr lang="en-US" sz="3200" b="1" dirty="0">
                          <a:solidFill>
                            <a:srgbClr val="FF0000"/>
                          </a:solidFill>
                        </a:rPr>
                        <a:t>3</a:t>
                      </a:r>
                    </a:p>
                  </a:txBody>
                  <a:tcPr/>
                </a:tc>
                <a:tc>
                  <a:txBody>
                    <a:bodyPr/>
                    <a:lstStyle/>
                    <a:p>
                      <a:pPr algn="ctr"/>
                      <a:r>
                        <a:rPr lang="en-US" sz="3200" b="1" dirty="0">
                          <a:solidFill>
                            <a:srgbClr val="0070C0"/>
                          </a:solidFill>
                        </a:rPr>
                        <a:t>1</a:t>
                      </a:r>
                      <a:r>
                        <a:rPr lang="en-US" sz="3200" b="1" dirty="0"/>
                        <a:t>, </a:t>
                      </a:r>
                      <a:r>
                        <a:rPr lang="en-US" sz="3200" b="1" dirty="0">
                          <a:solidFill>
                            <a:srgbClr val="FF0000"/>
                          </a:solidFill>
                        </a:rPr>
                        <a:t>4</a:t>
                      </a:r>
                    </a:p>
                  </a:txBody>
                  <a:tcPr/>
                </a:tc>
                <a:extLst>
                  <a:ext uri="{0D108BD9-81ED-4DB2-BD59-A6C34878D82A}">
                    <a16:rowId xmlns:a16="http://schemas.microsoft.com/office/drawing/2014/main" val="3652274316"/>
                  </a:ext>
                </a:extLst>
              </a:tr>
              <a:tr h="1365163">
                <a:tc>
                  <a:txBody>
                    <a:bodyPr/>
                    <a:lstStyle/>
                    <a:p>
                      <a:pPr algn="ctr"/>
                      <a:r>
                        <a:rPr lang="en-US" sz="3200" b="1" dirty="0"/>
                        <a:t>D (Defect)</a:t>
                      </a:r>
                    </a:p>
                  </a:txBody>
                  <a:tcPr/>
                </a:tc>
                <a:tc>
                  <a:txBody>
                    <a:bodyPr/>
                    <a:lstStyle/>
                    <a:p>
                      <a:pPr algn="ctr"/>
                      <a:endParaRPr lang="en-US" sz="3200" b="1" dirty="0"/>
                    </a:p>
                  </a:txBody>
                  <a:tcPr/>
                </a:tc>
                <a:tc>
                  <a:txBody>
                    <a:bodyPr/>
                    <a:lstStyle/>
                    <a:p>
                      <a:pPr algn="ctr"/>
                      <a:endParaRPr lang="en-US" sz="3200" b="1" dirty="0"/>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202367" y="3603466"/>
            <a:ext cx="1541576" cy="584775"/>
          </a:xfrm>
          <a:prstGeom prst="rect">
            <a:avLst/>
          </a:prstGeom>
          <a:noFill/>
        </p:spPr>
        <p:txBody>
          <a:bodyPr wrap="none" rtlCol="0">
            <a:spAutoFit/>
          </a:bodyPr>
          <a:lstStyle/>
          <a:p>
            <a:r>
              <a:rPr lang="en-US" sz="3200" b="1" dirty="0">
                <a:solidFill>
                  <a:srgbClr val="0070C0"/>
                </a:solidFill>
              </a:rPr>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964243" y="1398300"/>
            <a:ext cx="2013678" cy="584775"/>
          </a:xfrm>
          <a:prstGeom prst="rect">
            <a:avLst/>
          </a:prstGeom>
          <a:noFill/>
        </p:spPr>
        <p:txBody>
          <a:bodyPr wrap="square">
            <a:spAutoFit/>
          </a:bodyPr>
          <a:lstStyle/>
          <a:p>
            <a:r>
              <a:rPr lang="en-US" sz="3200" b="1" dirty="0">
                <a:solidFill>
                  <a:srgbClr val="FF0000"/>
                </a:solidFill>
              </a:rPr>
              <a:t>Player 2</a:t>
            </a:r>
          </a:p>
        </p:txBody>
      </p:sp>
      <p:pic>
        <p:nvPicPr>
          <p:cNvPr id="12" name="Picture 11">
            <a:extLst>
              <a:ext uri="{FF2B5EF4-FFF2-40B4-BE49-F238E27FC236}">
                <a16:creationId xmlns:a16="http://schemas.microsoft.com/office/drawing/2014/main" id="{3FB9A49D-7886-4B7D-86D6-1C143CA30F87}"/>
              </a:ext>
            </a:extLst>
          </p:cNvPr>
          <p:cNvPicPr>
            <a:picLocks noChangeAspect="1"/>
          </p:cNvPicPr>
          <p:nvPr/>
        </p:nvPicPr>
        <p:blipFill>
          <a:blip r:embed="rId3"/>
          <a:stretch>
            <a:fillRect/>
          </a:stretch>
        </p:blipFill>
        <p:spPr>
          <a:xfrm>
            <a:off x="7315989" y="17084"/>
            <a:ext cx="4901210" cy="1965991"/>
          </a:xfrm>
          <a:prstGeom prst="rect">
            <a:avLst/>
          </a:prstGeom>
        </p:spPr>
      </p:pic>
      <p:sp>
        <p:nvSpPr>
          <p:cNvPr id="3" name="TextBox 2">
            <a:extLst>
              <a:ext uri="{FF2B5EF4-FFF2-40B4-BE49-F238E27FC236}">
                <a16:creationId xmlns:a16="http://schemas.microsoft.com/office/drawing/2014/main" id="{4978C122-D836-3DD9-5ACB-BA46988AACE1}"/>
              </a:ext>
            </a:extLst>
          </p:cNvPr>
          <p:cNvSpPr txBox="1"/>
          <p:nvPr/>
        </p:nvSpPr>
        <p:spPr>
          <a:xfrm>
            <a:off x="7232529" y="3412059"/>
            <a:ext cx="2526069" cy="1309255"/>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6" name="TextBox 5">
            <a:extLst>
              <a:ext uri="{FF2B5EF4-FFF2-40B4-BE49-F238E27FC236}">
                <a16:creationId xmlns:a16="http://schemas.microsoft.com/office/drawing/2014/main" id="{A2DB0AD1-A54F-D36E-F3F8-94078551B783}"/>
              </a:ext>
            </a:extLst>
          </p:cNvPr>
          <p:cNvSpPr txBox="1"/>
          <p:nvPr/>
        </p:nvSpPr>
        <p:spPr>
          <a:xfrm>
            <a:off x="9609513" y="1690688"/>
            <a:ext cx="399011" cy="369332"/>
          </a:xfrm>
          <a:prstGeom prst="rect">
            <a:avLst/>
          </a:prstGeom>
          <a:noFill/>
          <a:ln w="38100">
            <a:solidFill>
              <a:srgbClr val="FFFF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67DE947C-5B2F-123D-DD7C-B75AFA598F11}"/>
              </a:ext>
            </a:extLst>
          </p:cNvPr>
          <p:cNvSpPr txBox="1"/>
          <p:nvPr/>
        </p:nvSpPr>
        <p:spPr>
          <a:xfrm>
            <a:off x="11292857" y="815413"/>
            <a:ext cx="399011" cy="369332"/>
          </a:xfrm>
          <a:prstGeom prst="rect">
            <a:avLst/>
          </a:prstGeom>
          <a:noFill/>
          <a:ln w="38100">
            <a:solidFill>
              <a:srgbClr val="FFFF00"/>
            </a:solidFill>
          </a:ln>
        </p:spPr>
        <p:txBody>
          <a:bodyPr wrap="square" rtlCol="0">
            <a:spAutoFit/>
          </a:bodyPr>
          <a:lstStyle/>
          <a:p>
            <a:endParaRPr lang="en-US" dirty="0"/>
          </a:p>
        </p:txBody>
      </p:sp>
    </p:spTree>
    <p:extLst>
      <p:ext uri="{BB962C8B-B14F-4D97-AF65-F5344CB8AC3E}">
        <p14:creationId xmlns:p14="http://schemas.microsoft.com/office/powerpoint/2010/main" val="3139973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Setting up the “game”...</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2146640407"/>
              </p:ext>
            </p:extLst>
          </p:nvPr>
        </p:nvGraphicFramePr>
        <p:xfrm>
          <a:off x="1954968" y="2035487"/>
          <a:ext cx="7803630" cy="4095489"/>
        </p:xfrm>
        <a:graphic>
          <a:graphicData uri="http://schemas.openxmlformats.org/drawingml/2006/table">
            <a:tbl>
              <a:tblPr firstRow="1" bandRow="1">
                <a:tableStyleId>{5940675A-B579-460E-94D1-54222C63F5DA}</a:tableStyleId>
              </a:tblPr>
              <a:tblGrid>
                <a:gridCol w="2601210">
                  <a:extLst>
                    <a:ext uri="{9D8B030D-6E8A-4147-A177-3AD203B41FA5}">
                      <a16:colId xmlns:a16="http://schemas.microsoft.com/office/drawing/2014/main" val="1003025762"/>
                    </a:ext>
                  </a:extLst>
                </a:gridCol>
                <a:gridCol w="2601210">
                  <a:extLst>
                    <a:ext uri="{9D8B030D-6E8A-4147-A177-3AD203B41FA5}">
                      <a16:colId xmlns:a16="http://schemas.microsoft.com/office/drawing/2014/main" val="746113490"/>
                    </a:ext>
                  </a:extLst>
                </a:gridCol>
                <a:gridCol w="2601210">
                  <a:extLst>
                    <a:ext uri="{9D8B030D-6E8A-4147-A177-3AD203B41FA5}">
                      <a16:colId xmlns:a16="http://schemas.microsoft.com/office/drawing/2014/main" val="1707678601"/>
                    </a:ext>
                  </a:extLst>
                </a:gridCol>
              </a:tblGrid>
              <a:tr h="1365163">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365163">
                <a:tc>
                  <a:txBody>
                    <a:bodyPr/>
                    <a:lstStyle/>
                    <a:p>
                      <a:pPr algn="ctr"/>
                      <a:r>
                        <a:rPr lang="en-US" sz="3200" b="1" dirty="0"/>
                        <a:t>C (Cooperate)</a:t>
                      </a:r>
                    </a:p>
                  </a:txBody>
                  <a:tcPr/>
                </a:tc>
                <a:tc>
                  <a:txBody>
                    <a:bodyPr/>
                    <a:lstStyle/>
                    <a:p>
                      <a:pPr algn="ctr"/>
                      <a:r>
                        <a:rPr lang="en-US" sz="3200" b="1" dirty="0">
                          <a:solidFill>
                            <a:srgbClr val="0070C0"/>
                          </a:solidFill>
                        </a:rPr>
                        <a:t>3</a:t>
                      </a:r>
                      <a:r>
                        <a:rPr lang="en-US" sz="3200" b="1" dirty="0"/>
                        <a:t>, </a:t>
                      </a:r>
                      <a:r>
                        <a:rPr lang="en-US" sz="3200" b="1" dirty="0">
                          <a:solidFill>
                            <a:srgbClr val="FF0000"/>
                          </a:solidFill>
                        </a:rPr>
                        <a:t>3</a:t>
                      </a:r>
                    </a:p>
                  </a:txBody>
                  <a:tcPr/>
                </a:tc>
                <a:tc>
                  <a:txBody>
                    <a:bodyPr/>
                    <a:lstStyle/>
                    <a:p>
                      <a:pPr algn="ctr"/>
                      <a:r>
                        <a:rPr lang="en-US" sz="3200" b="1" dirty="0">
                          <a:solidFill>
                            <a:srgbClr val="0070C0"/>
                          </a:solidFill>
                        </a:rPr>
                        <a:t>1</a:t>
                      </a:r>
                      <a:r>
                        <a:rPr lang="en-US" sz="3200" b="1" dirty="0"/>
                        <a:t>, </a:t>
                      </a:r>
                      <a:r>
                        <a:rPr lang="en-US" sz="3200" b="1" dirty="0">
                          <a:solidFill>
                            <a:srgbClr val="FF0000"/>
                          </a:solidFill>
                        </a:rPr>
                        <a:t>4</a:t>
                      </a:r>
                    </a:p>
                  </a:txBody>
                  <a:tcPr/>
                </a:tc>
                <a:extLst>
                  <a:ext uri="{0D108BD9-81ED-4DB2-BD59-A6C34878D82A}">
                    <a16:rowId xmlns:a16="http://schemas.microsoft.com/office/drawing/2014/main" val="3652274316"/>
                  </a:ext>
                </a:extLst>
              </a:tr>
              <a:tr h="1365163">
                <a:tc>
                  <a:txBody>
                    <a:bodyPr/>
                    <a:lstStyle/>
                    <a:p>
                      <a:pPr algn="ctr"/>
                      <a:r>
                        <a:rPr lang="en-US" sz="3200" b="1" dirty="0"/>
                        <a:t>D (Defect)</a:t>
                      </a:r>
                    </a:p>
                  </a:txBody>
                  <a:tcPr/>
                </a:tc>
                <a:tc>
                  <a:txBody>
                    <a:bodyPr/>
                    <a:lstStyle/>
                    <a:p>
                      <a:pPr algn="ctr"/>
                      <a:endParaRPr lang="en-US" sz="3200" b="1" dirty="0">
                        <a:solidFill>
                          <a:srgbClr val="FF0000"/>
                        </a:solidFill>
                      </a:endParaRPr>
                    </a:p>
                  </a:txBody>
                  <a:tcPr/>
                </a:tc>
                <a:tc>
                  <a:txBody>
                    <a:bodyPr/>
                    <a:lstStyle/>
                    <a:p>
                      <a:pPr algn="ctr"/>
                      <a:endParaRPr lang="en-US" sz="3200" b="1" dirty="0"/>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202367" y="3603466"/>
            <a:ext cx="1541576" cy="584775"/>
          </a:xfrm>
          <a:prstGeom prst="rect">
            <a:avLst/>
          </a:prstGeom>
          <a:noFill/>
        </p:spPr>
        <p:txBody>
          <a:bodyPr wrap="none" rtlCol="0">
            <a:spAutoFit/>
          </a:bodyPr>
          <a:lstStyle/>
          <a:p>
            <a:r>
              <a:rPr lang="en-US" sz="3200" b="1" dirty="0">
                <a:solidFill>
                  <a:srgbClr val="0070C0"/>
                </a:solidFill>
              </a:rPr>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964243" y="1398300"/>
            <a:ext cx="2013678" cy="584775"/>
          </a:xfrm>
          <a:prstGeom prst="rect">
            <a:avLst/>
          </a:prstGeom>
          <a:noFill/>
        </p:spPr>
        <p:txBody>
          <a:bodyPr wrap="square">
            <a:spAutoFit/>
          </a:bodyPr>
          <a:lstStyle/>
          <a:p>
            <a:r>
              <a:rPr lang="en-US" sz="3200" b="1" dirty="0">
                <a:solidFill>
                  <a:srgbClr val="FF0000"/>
                </a:solidFill>
              </a:rPr>
              <a:t>Player 2</a:t>
            </a:r>
          </a:p>
        </p:txBody>
      </p:sp>
      <p:pic>
        <p:nvPicPr>
          <p:cNvPr id="12" name="Picture 11">
            <a:extLst>
              <a:ext uri="{FF2B5EF4-FFF2-40B4-BE49-F238E27FC236}">
                <a16:creationId xmlns:a16="http://schemas.microsoft.com/office/drawing/2014/main" id="{3FB9A49D-7886-4B7D-86D6-1C143CA30F87}"/>
              </a:ext>
            </a:extLst>
          </p:cNvPr>
          <p:cNvPicPr>
            <a:picLocks noChangeAspect="1"/>
          </p:cNvPicPr>
          <p:nvPr/>
        </p:nvPicPr>
        <p:blipFill>
          <a:blip r:embed="rId3"/>
          <a:stretch>
            <a:fillRect/>
          </a:stretch>
        </p:blipFill>
        <p:spPr>
          <a:xfrm>
            <a:off x="7307993" y="17084"/>
            <a:ext cx="4901210" cy="1965991"/>
          </a:xfrm>
          <a:prstGeom prst="rect">
            <a:avLst/>
          </a:prstGeom>
        </p:spPr>
      </p:pic>
      <p:sp>
        <p:nvSpPr>
          <p:cNvPr id="3" name="TextBox 2">
            <a:extLst>
              <a:ext uri="{FF2B5EF4-FFF2-40B4-BE49-F238E27FC236}">
                <a16:creationId xmlns:a16="http://schemas.microsoft.com/office/drawing/2014/main" id="{4978C122-D836-3DD9-5ACB-BA46988AACE1}"/>
              </a:ext>
            </a:extLst>
          </p:cNvPr>
          <p:cNvSpPr txBox="1"/>
          <p:nvPr/>
        </p:nvSpPr>
        <p:spPr>
          <a:xfrm>
            <a:off x="4593748" y="4805072"/>
            <a:ext cx="2526069" cy="1309255"/>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6" name="TextBox 5">
            <a:extLst>
              <a:ext uri="{FF2B5EF4-FFF2-40B4-BE49-F238E27FC236}">
                <a16:creationId xmlns:a16="http://schemas.microsoft.com/office/drawing/2014/main" id="{A2DB0AD1-A54F-D36E-F3F8-94078551B783}"/>
              </a:ext>
            </a:extLst>
          </p:cNvPr>
          <p:cNvSpPr txBox="1"/>
          <p:nvPr/>
        </p:nvSpPr>
        <p:spPr>
          <a:xfrm>
            <a:off x="9559092" y="843240"/>
            <a:ext cx="399011" cy="369332"/>
          </a:xfrm>
          <a:prstGeom prst="rect">
            <a:avLst/>
          </a:prstGeom>
          <a:noFill/>
          <a:ln w="38100">
            <a:solidFill>
              <a:srgbClr val="FFFF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67DE947C-5B2F-123D-DD7C-B75AFA598F11}"/>
              </a:ext>
            </a:extLst>
          </p:cNvPr>
          <p:cNvSpPr txBox="1"/>
          <p:nvPr/>
        </p:nvSpPr>
        <p:spPr>
          <a:xfrm>
            <a:off x="11284861" y="1695333"/>
            <a:ext cx="399011" cy="369332"/>
          </a:xfrm>
          <a:prstGeom prst="rect">
            <a:avLst/>
          </a:prstGeom>
          <a:noFill/>
          <a:ln w="38100">
            <a:solidFill>
              <a:srgbClr val="FFFF00"/>
            </a:solidFill>
          </a:ln>
        </p:spPr>
        <p:txBody>
          <a:bodyPr wrap="square" rtlCol="0">
            <a:spAutoFit/>
          </a:bodyPr>
          <a:lstStyle/>
          <a:p>
            <a:endParaRPr lang="en-US" dirty="0"/>
          </a:p>
        </p:txBody>
      </p:sp>
    </p:spTree>
    <p:extLst>
      <p:ext uri="{BB962C8B-B14F-4D97-AF65-F5344CB8AC3E}">
        <p14:creationId xmlns:p14="http://schemas.microsoft.com/office/powerpoint/2010/main" val="3938166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Setting up the “game”...</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nvPr>
        </p:nvGraphicFramePr>
        <p:xfrm>
          <a:off x="1954968" y="2035487"/>
          <a:ext cx="7803630" cy="4095489"/>
        </p:xfrm>
        <a:graphic>
          <a:graphicData uri="http://schemas.openxmlformats.org/drawingml/2006/table">
            <a:tbl>
              <a:tblPr firstRow="1" bandRow="1">
                <a:tableStyleId>{5940675A-B579-460E-94D1-54222C63F5DA}</a:tableStyleId>
              </a:tblPr>
              <a:tblGrid>
                <a:gridCol w="2601210">
                  <a:extLst>
                    <a:ext uri="{9D8B030D-6E8A-4147-A177-3AD203B41FA5}">
                      <a16:colId xmlns:a16="http://schemas.microsoft.com/office/drawing/2014/main" val="1003025762"/>
                    </a:ext>
                  </a:extLst>
                </a:gridCol>
                <a:gridCol w="2601210">
                  <a:extLst>
                    <a:ext uri="{9D8B030D-6E8A-4147-A177-3AD203B41FA5}">
                      <a16:colId xmlns:a16="http://schemas.microsoft.com/office/drawing/2014/main" val="746113490"/>
                    </a:ext>
                  </a:extLst>
                </a:gridCol>
                <a:gridCol w="2601210">
                  <a:extLst>
                    <a:ext uri="{9D8B030D-6E8A-4147-A177-3AD203B41FA5}">
                      <a16:colId xmlns:a16="http://schemas.microsoft.com/office/drawing/2014/main" val="1707678601"/>
                    </a:ext>
                  </a:extLst>
                </a:gridCol>
              </a:tblGrid>
              <a:tr h="1365163">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365163">
                <a:tc>
                  <a:txBody>
                    <a:bodyPr/>
                    <a:lstStyle/>
                    <a:p>
                      <a:pPr algn="ctr"/>
                      <a:r>
                        <a:rPr lang="en-US" sz="3200" b="1" dirty="0"/>
                        <a:t>C (Cooperate)</a:t>
                      </a:r>
                    </a:p>
                  </a:txBody>
                  <a:tcPr/>
                </a:tc>
                <a:tc>
                  <a:txBody>
                    <a:bodyPr/>
                    <a:lstStyle/>
                    <a:p>
                      <a:pPr algn="ctr"/>
                      <a:r>
                        <a:rPr lang="en-US" sz="3200" b="1" dirty="0">
                          <a:solidFill>
                            <a:srgbClr val="0070C0"/>
                          </a:solidFill>
                        </a:rPr>
                        <a:t>3</a:t>
                      </a:r>
                      <a:r>
                        <a:rPr lang="en-US" sz="3200" b="1" dirty="0"/>
                        <a:t>, </a:t>
                      </a:r>
                      <a:r>
                        <a:rPr lang="en-US" sz="3200" b="1" dirty="0">
                          <a:solidFill>
                            <a:srgbClr val="FF0000"/>
                          </a:solidFill>
                        </a:rPr>
                        <a:t>3</a:t>
                      </a:r>
                    </a:p>
                  </a:txBody>
                  <a:tcPr/>
                </a:tc>
                <a:tc>
                  <a:txBody>
                    <a:bodyPr/>
                    <a:lstStyle/>
                    <a:p>
                      <a:pPr algn="ctr"/>
                      <a:r>
                        <a:rPr lang="en-US" sz="3200" b="1" dirty="0">
                          <a:solidFill>
                            <a:srgbClr val="0070C0"/>
                          </a:solidFill>
                        </a:rPr>
                        <a:t>1</a:t>
                      </a:r>
                      <a:r>
                        <a:rPr lang="en-US" sz="3200" b="1" dirty="0"/>
                        <a:t>, </a:t>
                      </a:r>
                      <a:r>
                        <a:rPr lang="en-US" sz="3200" b="1" dirty="0">
                          <a:solidFill>
                            <a:srgbClr val="FF0000"/>
                          </a:solidFill>
                        </a:rPr>
                        <a:t>4</a:t>
                      </a:r>
                    </a:p>
                  </a:txBody>
                  <a:tcPr/>
                </a:tc>
                <a:extLst>
                  <a:ext uri="{0D108BD9-81ED-4DB2-BD59-A6C34878D82A}">
                    <a16:rowId xmlns:a16="http://schemas.microsoft.com/office/drawing/2014/main" val="3652274316"/>
                  </a:ext>
                </a:extLst>
              </a:tr>
              <a:tr h="1365163">
                <a:tc>
                  <a:txBody>
                    <a:bodyPr/>
                    <a:lstStyle/>
                    <a:p>
                      <a:pPr algn="ctr"/>
                      <a:r>
                        <a:rPr lang="en-US" sz="3200" b="1" dirty="0"/>
                        <a:t>D (Defect)</a:t>
                      </a:r>
                    </a:p>
                  </a:txBody>
                  <a:tcPr/>
                </a:tc>
                <a:tc>
                  <a:txBody>
                    <a:bodyPr/>
                    <a:lstStyle/>
                    <a:p>
                      <a:pPr algn="ctr"/>
                      <a:r>
                        <a:rPr lang="en-US" sz="3200" b="1" dirty="0">
                          <a:solidFill>
                            <a:srgbClr val="0070C0"/>
                          </a:solidFill>
                        </a:rPr>
                        <a:t>4</a:t>
                      </a:r>
                      <a:r>
                        <a:rPr lang="en-US" sz="3200" b="1" dirty="0"/>
                        <a:t>, </a:t>
                      </a:r>
                      <a:r>
                        <a:rPr lang="en-US" sz="3200" b="1" dirty="0">
                          <a:solidFill>
                            <a:srgbClr val="FF0000"/>
                          </a:solidFill>
                        </a:rPr>
                        <a:t>1</a:t>
                      </a:r>
                    </a:p>
                  </a:txBody>
                  <a:tcPr/>
                </a:tc>
                <a:tc>
                  <a:txBody>
                    <a:bodyPr/>
                    <a:lstStyle/>
                    <a:p>
                      <a:pPr algn="ctr"/>
                      <a:endParaRPr lang="en-US" sz="3200" b="1" dirty="0"/>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202367" y="3603466"/>
            <a:ext cx="1541576" cy="584775"/>
          </a:xfrm>
          <a:prstGeom prst="rect">
            <a:avLst/>
          </a:prstGeom>
          <a:noFill/>
        </p:spPr>
        <p:txBody>
          <a:bodyPr wrap="none" rtlCol="0">
            <a:spAutoFit/>
          </a:bodyPr>
          <a:lstStyle/>
          <a:p>
            <a:r>
              <a:rPr lang="en-US" sz="3200" b="1" dirty="0">
                <a:solidFill>
                  <a:srgbClr val="0070C0"/>
                </a:solidFill>
              </a:rPr>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964243" y="1398300"/>
            <a:ext cx="2013678" cy="584775"/>
          </a:xfrm>
          <a:prstGeom prst="rect">
            <a:avLst/>
          </a:prstGeom>
          <a:noFill/>
        </p:spPr>
        <p:txBody>
          <a:bodyPr wrap="square">
            <a:spAutoFit/>
          </a:bodyPr>
          <a:lstStyle/>
          <a:p>
            <a:r>
              <a:rPr lang="en-US" sz="3200" b="1" dirty="0">
                <a:solidFill>
                  <a:srgbClr val="FF0000"/>
                </a:solidFill>
              </a:rPr>
              <a:t>Player 2</a:t>
            </a:r>
          </a:p>
        </p:txBody>
      </p:sp>
      <p:pic>
        <p:nvPicPr>
          <p:cNvPr id="12" name="Picture 11">
            <a:extLst>
              <a:ext uri="{FF2B5EF4-FFF2-40B4-BE49-F238E27FC236}">
                <a16:creationId xmlns:a16="http://schemas.microsoft.com/office/drawing/2014/main" id="{3FB9A49D-7886-4B7D-86D6-1C143CA30F87}"/>
              </a:ext>
            </a:extLst>
          </p:cNvPr>
          <p:cNvPicPr>
            <a:picLocks noChangeAspect="1"/>
          </p:cNvPicPr>
          <p:nvPr/>
        </p:nvPicPr>
        <p:blipFill>
          <a:blip r:embed="rId3"/>
          <a:stretch>
            <a:fillRect/>
          </a:stretch>
        </p:blipFill>
        <p:spPr>
          <a:xfrm>
            <a:off x="7307993" y="17084"/>
            <a:ext cx="4901210" cy="1965991"/>
          </a:xfrm>
          <a:prstGeom prst="rect">
            <a:avLst/>
          </a:prstGeom>
        </p:spPr>
      </p:pic>
      <p:sp>
        <p:nvSpPr>
          <p:cNvPr id="3" name="TextBox 2">
            <a:extLst>
              <a:ext uri="{FF2B5EF4-FFF2-40B4-BE49-F238E27FC236}">
                <a16:creationId xmlns:a16="http://schemas.microsoft.com/office/drawing/2014/main" id="{4978C122-D836-3DD9-5ACB-BA46988AACE1}"/>
              </a:ext>
            </a:extLst>
          </p:cNvPr>
          <p:cNvSpPr txBox="1"/>
          <p:nvPr/>
        </p:nvSpPr>
        <p:spPr>
          <a:xfrm>
            <a:off x="4593748" y="4805072"/>
            <a:ext cx="2526069" cy="1309255"/>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6" name="TextBox 5">
            <a:extLst>
              <a:ext uri="{FF2B5EF4-FFF2-40B4-BE49-F238E27FC236}">
                <a16:creationId xmlns:a16="http://schemas.microsoft.com/office/drawing/2014/main" id="{A2DB0AD1-A54F-D36E-F3F8-94078551B783}"/>
              </a:ext>
            </a:extLst>
          </p:cNvPr>
          <p:cNvSpPr txBox="1"/>
          <p:nvPr/>
        </p:nvSpPr>
        <p:spPr>
          <a:xfrm>
            <a:off x="9559092" y="843240"/>
            <a:ext cx="399011" cy="369332"/>
          </a:xfrm>
          <a:prstGeom prst="rect">
            <a:avLst/>
          </a:prstGeom>
          <a:noFill/>
          <a:ln w="38100">
            <a:solidFill>
              <a:srgbClr val="FFFF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67DE947C-5B2F-123D-DD7C-B75AFA598F11}"/>
              </a:ext>
            </a:extLst>
          </p:cNvPr>
          <p:cNvSpPr txBox="1"/>
          <p:nvPr/>
        </p:nvSpPr>
        <p:spPr>
          <a:xfrm>
            <a:off x="11284861" y="1695333"/>
            <a:ext cx="399011" cy="369332"/>
          </a:xfrm>
          <a:prstGeom prst="rect">
            <a:avLst/>
          </a:prstGeom>
          <a:noFill/>
          <a:ln w="38100">
            <a:solidFill>
              <a:srgbClr val="FFFF00"/>
            </a:solidFill>
          </a:ln>
        </p:spPr>
        <p:txBody>
          <a:bodyPr wrap="square" rtlCol="0">
            <a:spAutoFit/>
          </a:bodyPr>
          <a:lstStyle/>
          <a:p>
            <a:endParaRPr lang="en-US" dirty="0"/>
          </a:p>
        </p:txBody>
      </p:sp>
    </p:spTree>
    <p:extLst>
      <p:ext uri="{BB962C8B-B14F-4D97-AF65-F5344CB8AC3E}">
        <p14:creationId xmlns:p14="http://schemas.microsoft.com/office/powerpoint/2010/main" val="174948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Setting up the “game”...</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741758577"/>
              </p:ext>
            </p:extLst>
          </p:nvPr>
        </p:nvGraphicFramePr>
        <p:xfrm>
          <a:off x="1954968" y="2035487"/>
          <a:ext cx="7803630" cy="4095489"/>
        </p:xfrm>
        <a:graphic>
          <a:graphicData uri="http://schemas.openxmlformats.org/drawingml/2006/table">
            <a:tbl>
              <a:tblPr firstRow="1" bandRow="1">
                <a:tableStyleId>{5940675A-B579-460E-94D1-54222C63F5DA}</a:tableStyleId>
              </a:tblPr>
              <a:tblGrid>
                <a:gridCol w="2601210">
                  <a:extLst>
                    <a:ext uri="{9D8B030D-6E8A-4147-A177-3AD203B41FA5}">
                      <a16:colId xmlns:a16="http://schemas.microsoft.com/office/drawing/2014/main" val="1003025762"/>
                    </a:ext>
                  </a:extLst>
                </a:gridCol>
                <a:gridCol w="2601210">
                  <a:extLst>
                    <a:ext uri="{9D8B030D-6E8A-4147-A177-3AD203B41FA5}">
                      <a16:colId xmlns:a16="http://schemas.microsoft.com/office/drawing/2014/main" val="746113490"/>
                    </a:ext>
                  </a:extLst>
                </a:gridCol>
                <a:gridCol w="2601210">
                  <a:extLst>
                    <a:ext uri="{9D8B030D-6E8A-4147-A177-3AD203B41FA5}">
                      <a16:colId xmlns:a16="http://schemas.microsoft.com/office/drawing/2014/main" val="1707678601"/>
                    </a:ext>
                  </a:extLst>
                </a:gridCol>
              </a:tblGrid>
              <a:tr h="1365163">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365163">
                <a:tc>
                  <a:txBody>
                    <a:bodyPr/>
                    <a:lstStyle/>
                    <a:p>
                      <a:pPr algn="ctr"/>
                      <a:r>
                        <a:rPr lang="en-US" sz="3200" b="1" dirty="0"/>
                        <a:t>C (Cooperate)</a:t>
                      </a:r>
                    </a:p>
                  </a:txBody>
                  <a:tcPr/>
                </a:tc>
                <a:tc>
                  <a:txBody>
                    <a:bodyPr/>
                    <a:lstStyle/>
                    <a:p>
                      <a:pPr algn="ctr"/>
                      <a:r>
                        <a:rPr lang="en-US" sz="3200" b="1" dirty="0">
                          <a:solidFill>
                            <a:srgbClr val="0070C0"/>
                          </a:solidFill>
                        </a:rPr>
                        <a:t>3</a:t>
                      </a:r>
                      <a:r>
                        <a:rPr lang="en-US" sz="3200" b="1" dirty="0"/>
                        <a:t>, </a:t>
                      </a:r>
                      <a:r>
                        <a:rPr lang="en-US" sz="3200" b="1" dirty="0">
                          <a:solidFill>
                            <a:srgbClr val="FF0000"/>
                          </a:solidFill>
                        </a:rPr>
                        <a:t>3</a:t>
                      </a:r>
                    </a:p>
                  </a:txBody>
                  <a:tcPr/>
                </a:tc>
                <a:tc>
                  <a:txBody>
                    <a:bodyPr/>
                    <a:lstStyle/>
                    <a:p>
                      <a:pPr algn="ctr"/>
                      <a:r>
                        <a:rPr lang="en-US" sz="3200" b="1" dirty="0">
                          <a:solidFill>
                            <a:srgbClr val="0070C0"/>
                          </a:solidFill>
                        </a:rPr>
                        <a:t>1</a:t>
                      </a:r>
                      <a:r>
                        <a:rPr lang="en-US" sz="3200" b="1" dirty="0"/>
                        <a:t>, </a:t>
                      </a:r>
                      <a:r>
                        <a:rPr lang="en-US" sz="3200" b="1" dirty="0">
                          <a:solidFill>
                            <a:srgbClr val="FF0000"/>
                          </a:solidFill>
                        </a:rPr>
                        <a:t>4</a:t>
                      </a:r>
                    </a:p>
                  </a:txBody>
                  <a:tcPr/>
                </a:tc>
                <a:extLst>
                  <a:ext uri="{0D108BD9-81ED-4DB2-BD59-A6C34878D82A}">
                    <a16:rowId xmlns:a16="http://schemas.microsoft.com/office/drawing/2014/main" val="3652274316"/>
                  </a:ext>
                </a:extLst>
              </a:tr>
              <a:tr h="1365163">
                <a:tc>
                  <a:txBody>
                    <a:bodyPr/>
                    <a:lstStyle/>
                    <a:p>
                      <a:pPr algn="ctr"/>
                      <a:r>
                        <a:rPr lang="en-US" sz="3200" b="1" dirty="0"/>
                        <a:t>D (Defect)</a:t>
                      </a:r>
                    </a:p>
                  </a:txBody>
                  <a:tcPr/>
                </a:tc>
                <a:tc>
                  <a:txBody>
                    <a:bodyPr/>
                    <a:lstStyle/>
                    <a:p>
                      <a:pPr algn="ctr"/>
                      <a:r>
                        <a:rPr lang="en-US" sz="3200" b="1" dirty="0">
                          <a:solidFill>
                            <a:srgbClr val="0070C0"/>
                          </a:solidFill>
                        </a:rPr>
                        <a:t>4</a:t>
                      </a:r>
                      <a:r>
                        <a:rPr lang="en-US" sz="3200" b="1" dirty="0"/>
                        <a:t>, </a:t>
                      </a:r>
                      <a:r>
                        <a:rPr lang="en-US" sz="3200" b="1" dirty="0">
                          <a:solidFill>
                            <a:srgbClr val="FF0000"/>
                          </a:solidFill>
                        </a:rPr>
                        <a:t>1</a:t>
                      </a:r>
                    </a:p>
                  </a:txBody>
                  <a:tcPr/>
                </a:tc>
                <a:tc>
                  <a:txBody>
                    <a:bodyPr/>
                    <a:lstStyle/>
                    <a:p>
                      <a:pPr algn="ctr"/>
                      <a:endParaRPr lang="en-US" sz="3200" b="1" dirty="0">
                        <a:solidFill>
                          <a:srgbClr val="FF0000"/>
                        </a:solidFill>
                      </a:endParaRP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202367" y="3603466"/>
            <a:ext cx="1541576" cy="584775"/>
          </a:xfrm>
          <a:prstGeom prst="rect">
            <a:avLst/>
          </a:prstGeom>
          <a:noFill/>
        </p:spPr>
        <p:txBody>
          <a:bodyPr wrap="none" rtlCol="0">
            <a:spAutoFit/>
          </a:bodyPr>
          <a:lstStyle/>
          <a:p>
            <a:r>
              <a:rPr lang="en-US" sz="3200" b="1" dirty="0">
                <a:solidFill>
                  <a:srgbClr val="0070C0"/>
                </a:solidFill>
              </a:rPr>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964243" y="1398300"/>
            <a:ext cx="2013678" cy="584775"/>
          </a:xfrm>
          <a:prstGeom prst="rect">
            <a:avLst/>
          </a:prstGeom>
          <a:noFill/>
        </p:spPr>
        <p:txBody>
          <a:bodyPr wrap="square">
            <a:spAutoFit/>
          </a:bodyPr>
          <a:lstStyle/>
          <a:p>
            <a:r>
              <a:rPr lang="en-US" sz="3200" b="1" dirty="0">
                <a:solidFill>
                  <a:srgbClr val="FF0000"/>
                </a:solidFill>
              </a:rPr>
              <a:t>Player 2</a:t>
            </a:r>
          </a:p>
        </p:txBody>
      </p:sp>
      <p:pic>
        <p:nvPicPr>
          <p:cNvPr id="12" name="Picture 11">
            <a:extLst>
              <a:ext uri="{FF2B5EF4-FFF2-40B4-BE49-F238E27FC236}">
                <a16:creationId xmlns:a16="http://schemas.microsoft.com/office/drawing/2014/main" id="{3FB9A49D-7886-4B7D-86D6-1C143CA30F87}"/>
              </a:ext>
            </a:extLst>
          </p:cNvPr>
          <p:cNvPicPr>
            <a:picLocks noChangeAspect="1"/>
          </p:cNvPicPr>
          <p:nvPr/>
        </p:nvPicPr>
        <p:blipFill>
          <a:blip r:embed="rId3"/>
          <a:stretch>
            <a:fillRect/>
          </a:stretch>
        </p:blipFill>
        <p:spPr>
          <a:xfrm>
            <a:off x="7307993" y="17084"/>
            <a:ext cx="4901210" cy="1965991"/>
          </a:xfrm>
          <a:prstGeom prst="rect">
            <a:avLst/>
          </a:prstGeom>
        </p:spPr>
      </p:pic>
      <p:sp>
        <p:nvSpPr>
          <p:cNvPr id="3" name="TextBox 2">
            <a:extLst>
              <a:ext uri="{FF2B5EF4-FFF2-40B4-BE49-F238E27FC236}">
                <a16:creationId xmlns:a16="http://schemas.microsoft.com/office/drawing/2014/main" id="{4978C122-D836-3DD9-5ACB-BA46988AACE1}"/>
              </a:ext>
            </a:extLst>
          </p:cNvPr>
          <p:cNvSpPr txBox="1"/>
          <p:nvPr/>
        </p:nvSpPr>
        <p:spPr>
          <a:xfrm>
            <a:off x="7148945" y="4788154"/>
            <a:ext cx="2609652" cy="1342822"/>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6" name="TextBox 5">
            <a:extLst>
              <a:ext uri="{FF2B5EF4-FFF2-40B4-BE49-F238E27FC236}">
                <a16:creationId xmlns:a16="http://schemas.microsoft.com/office/drawing/2014/main" id="{A2DB0AD1-A54F-D36E-F3F8-94078551B783}"/>
              </a:ext>
            </a:extLst>
          </p:cNvPr>
          <p:cNvSpPr txBox="1"/>
          <p:nvPr/>
        </p:nvSpPr>
        <p:spPr>
          <a:xfrm>
            <a:off x="9559092" y="1398300"/>
            <a:ext cx="399011" cy="369332"/>
          </a:xfrm>
          <a:prstGeom prst="rect">
            <a:avLst/>
          </a:prstGeom>
          <a:noFill/>
          <a:ln w="38100">
            <a:solidFill>
              <a:srgbClr val="FFFF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67DE947C-5B2F-123D-DD7C-B75AFA598F11}"/>
              </a:ext>
            </a:extLst>
          </p:cNvPr>
          <p:cNvSpPr txBox="1"/>
          <p:nvPr/>
        </p:nvSpPr>
        <p:spPr>
          <a:xfrm>
            <a:off x="11284861" y="1412353"/>
            <a:ext cx="399011" cy="369332"/>
          </a:xfrm>
          <a:prstGeom prst="rect">
            <a:avLst/>
          </a:prstGeom>
          <a:noFill/>
          <a:ln w="38100">
            <a:solidFill>
              <a:srgbClr val="FFFF00"/>
            </a:solidFill>
          </a:ln>
        </p:spPr>
        <p:txBody>
          <a:bodyPr wrap="square" rtlCol="0">
            <a:spAutoFit/>
          </a:bodyPr>
          <a:lstStyle/>
          <a:p>
            <a:endParaRPr lang="en-US" dirty="0"/>
          </a:p>
        </p:txBody>
      </p:sp>
    </p:spTree>
    <p:extLst>
      <p:ext uri="{BB962C8B-B14F-4D97-AF65-F5344CB8AC3E}">
        <p14:creationId xmlns:p14="http://schemas.microsoft.com/office/powerpoint/2010/main" val="1996421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Setting up the “game”...</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nvPr>
        </p:nvGraphicFramePr>
        <p:xfrm>
          <a:off x="1954968" y="2035487"/>
          <a:ext cx="7803630" cy="4095489"/>
        </p:xfrm>
        <a:graphic>
          <a:graphicData uri="http://schemas.openxmlformats.org/drawingml/2006/table">
            <a:tbl>
              <a:tblPr firstRow="1" bandRow="1">
                <a:tableStyleId>{5940675A-B579-460E-94D1-54222C63F5DA}</a:tableStyleId>
              </a:tblPr>
              <a:tblGrid>
                <a:gridCol w="2601210">
                  <a:extLst>
                    <a:ext uri="{9D8B030D-6E8A-4147-A177-3AD203B41FA5}">
                      <a16:colId xmlns:a16="http://schemas.microsoft.com/office/drawing/2014/main" val="1003025762"/>
                    </a:ext>
                  </a:extLst>
                </a:gridCol>
                <a:gridCol w="2601210">
                  <a:extLst>
                    <a:ext uri="{9D8B030D-6E8A-4147-A177-3AD203B41FA5}">
                      <a16:colId xmlns:a16="http://schemas.microsoft.com/office/drawing/2014/main" val="746113490"/>
                    </a:ext>
                  </a:extLst>
                </a:gridCol>
                <a:gridCol w="2601210">
                  <a:extLst>
                    <a:ext uri="{9D8B030D-6E8A-4147-A177-3AD203B41FA5}">
                      <a16:colId xmlns:a16="http://schemas.microsoft.com/office/drawing/2014/main" val="1707678601"/>
                    </a:ext>
                  </a:extLst>
                </a:gridCol>
              </a:tblGrid>
              <a:tr h="1365163">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365163">
                <a:tc>
                  <a:txBody>
                    <a:bodyPr/>
                    <a:lstStyle/>
                    <a:p>
                      <a:pPr algn="ctr"/>
                      <a:r>
                        <a:rPr lang="en-US" sz="3200" b="1" dirty="0"/>
                        <a:t>C (Cooperate)</a:t>
                      </a:r>
                    </a:p>
                  </a:txBody>
                  <a:tcPr/>
                </a:tc>
                <a:tc>
                  <a:txBody>
                    <a:bodyPr/>
                    <a:lstStyle/>
                    <a:p>
                      <a:pPr algn="ctr"/>
                      <a:r>
                        <a:rPr lang="en-US" sz="3200" b="1" dirty="0">
                          <a:solidFill>
                            <a:srgbClr val="0070C0"/>
                          </a:solidFill>
                        </a:rPr>
                        <a:t>3</a:t>
                      </a:r>
                      <a:r>
                        <a:rPr lang="en-US" sz="3200" b="1" dirty="0"/>
                        <a:t>, </a:t>
                      </a:r>
                      <a:r>
                        <a:rPr lang="en-US" sz="3200" b="1" dirty="0">
                          <a:solidFill>
                            <a:srgbClr val="FF0000"/>
                          </a:solidFill>
                        </a:rPr>
                        <a:t>3</a:t>
                      </a:r>
                    </a:p>
                  </a:txBody>
                  <a:tcPr/>
                </a:tc>
                <a:tc>
                  <a:txBody>
                    <a:bodyPr/>
                    <a:lstStyle/>
                    <a:p>
                      <a:pPr algn="ctr"/>
                      <a:r>
                        <a:rPr lang="en-US" sz="3200" b="1" dirty="0">
                          <a:solidFill>
                            <a:srgbClr val="0070C0"/>
                          </a:solidFill>
                        </a:rPr>
                        <a:t>1</a:t>
                      </a:r>
                      <a:r>
                        <a:rPr lang="en-US" sz="3200" b="1" dirty="0"/>
                        <a:t>, </a:t>
                      </a:r>
                      <a:r>
                        <a:rPr lang="en-US" sz="3200" b="1" dirty="0">
                          <a:solidFill>
                            <a:srgbClr val="FF0000"/>
                          </a:solidFill>
                        </a:rPr>
                        <a:t>4</a:t>
                      </a:r>
                    </a:p>
                  </a:txBody>
                  <a:tcPr/>
                </a:tc>
                <a:extLst>
                  <a:ext uri="{0D108BD9-81ED-4DB2-BD59-A6C34878D82A}">
                    <a16:rowId xmlns:a16="http://schemas.microsoft.com/office/drawing/2014/main" val="3652274316"/>
                  </a:ext>
                </a:extLst>
              </a:tr>
              <a:tr h="1365163">
                <a:tc>
                  <a:txBody>
                    <a:bodyPr/>
                    <a:lstStyle/>
                    <a:p>
                      <a:pPr algn="ctr"/>
                      <a:r>
                        <a:rPr lang="en-US" sz="3200" b="1" dirty="0"/>
                        <a:t>D (Defect)</a:t>
                      </a:r>
                    </a:p>
                  </a:txBody>
                  <a:tcPr/>
                </a:tc>
                <a:tc>
                  <a:txBody>
                    <a:bodyPr/>
                    <a:lstStyle/>
                    <a:p>
                      <a:pPr algn="ctr"/>
                      <a:r>
                        <a:rPr lang="en-US" sz="3200" b="1" dirty="0">
                          <a:solidFill>
                            <a:srgbClr val="0070C0"/>
                          </a:solidFill>
                        </a:rPr>
                        <a:t>4</a:t>
                      </a:r>
                      <a:r>
                        <a:rPr lang="en-US" sz="3200" b="1" dirty="0"/>
                        <a:t>, </a:t>
                      </a:r>
                      <a:r>
                        <a:rPr lang="en-US" sz="3200" b="1" dirty="0">
                          <a:solidFill>
                            <a:srgbClr val="FF0000"/>
                          </a:solidFill>
                        </a:rPr>
                        <a:t>1</a:t>
                      </a:r>
                    </a:p>
                  </a:txBody>
                  <a:tcPr/>
                </a:tc>
                <a:tc>
                  <a:txBody>
                    <a:bodyPr/>
                    <a:lstStyle/>
                    <a:p>
                      <a:pPr algn="ctr"/>
                      <a:r>
                        <a:rPr lang="en-US" sz="3200" b="1" dirty="0">
                          <a:solidFill>
                            <a:srgbClr val="0070C0"/>
                          </a:solidFill>
                        </a:rPr>
                        <a:t>2</a:t>
                      </a:r>
                      <a:r>
                        <a:rPr lang="en-US" sz="3200" b="1" dirty="0"/>
                        <a:t>, </a:t>
                      </a:r>
                      <a:r>
                        <a:rPr lang="en-US" sz="3200" b="1" dirty="0">
                          <a:solidFill>
                            <a:srgbClr val="FF0000"/>
                          </a:solidFill>
                        </a:rPr>
                        <a:t>2</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202367" y="3603466"/>
            <a:ext cx="1541576" cy="584775"/>
          </a:xfrm>
          <a:prstGeom prst="rect">
            <a:avLst/>
          </a:prstGeom>
          <a:noFill/>
        </p:spPr>
        <p:txBody>
          <a:bodyPr wrap="none" rtlCol="0">
            <a:spAutoFit/>
          </a:bodyPr>
          <a:lstStyle/>
          <a:p>
            <a:r>
              <a:rPr lang="en-US" sz="3200" b="1" dirty="0">
                <a:solidFill>
                  <a:srgbClr val="0070C0"/>
                </a:solidFill>
              </a:rPr>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964243" y="1398300"/>
            <a:ext cx="2013678" cy="584775"/>
          </a:xfrm>
          <a:prstGeom prst="rect">
            <a:avLst/>
          </a:prstGeom>
          <a:noFill/>
        </p:spPr>
        <p:txBody>
          <a:bodyPr wrap="square">
            <a:spAutoFit/>
          </a:bodyPr>
          <a:lstStyle/>
          <a:p>
            <a:r>
              <a:rPr lang="en-US" sz="3200" b="1" dirty="0">
                <a:solidFill>
                  <a:srgbClr val="FF0000"/>
                </a:solidFill>
              </a:rPr>
              <a:t>Player 2</a:t>
            </a:r>
          </a:p>
        </p:txBody>
      </p:sp>
      <p:pic>
        <p:nvPicPr>
          <p:cNvPr id="12" name="Picture 11">
            <a:extLst>
              <a:ext uri="{FF2B5EF4-FFF2-40B4-BE49-F238E27FC236}">
                <a16:creationId xmlns:a16="http://schemas.microsoft.com/office/drawing/2014/main" id="{3FB9A49D-7886-4B7D-86D6-1C143CA30F87}"/>
              </a:ext>
            </a:extLst>
          </p:cNvPr>
          <p:cNvPicPr>
            <a:picLocks noChangeAspect="1"/>
          </p:cNvPicPr>
          <p:nvPr/>
        </p:nvPicPr>
        <p:blipFill>
          <a:blip r:embed="rId3"/>
          <a:stretch>
            <a:fillRect/>
          </a:stretch>
        </p:blipFill>
        <p:spPr>
          <a:xfrm>
            <a:off x="7307993" y="17084"/>
            <a:ext cx="4901210" cy="1965991"/>
          </a:xfrm>
          <a:prstGeom prst="rect">
            <a:avLst/>
          </a:prstGeom>
        </p:spPr>
      </p:pic>
      <p:sp>
        <p:nvSpPr>
          <p:cNvPr id="3" name="TextBox 2">
            <a:extLst>
              <a:ext uri="{FF2B5EF4-FFF2-40B4-BE49-F238E27FC236}">
                <a16:creationId xmlns:a16="http://schemas.microsoft.com/office/drawing/2014/main" id="{4978C122-D836-3DD9-5ACB-BA46988AACE1}"/>
              </a:ext>
            </a:extLst>
          </p:cNvPr>
          <p:cNvSpPr txBox="1"/>
          <p:nvPr/>
        </p:nvSpPr>
        <p:spPr>
          <a:xfrm>
            <a:off x="7148946" y="4771506"/>
            <a:ext cx="2609652" cy="1342822"/>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6" name="TextBox 5">
            <a:extLst>
              <a:ext uri="{FF2B5EF4-FFF2-40B4-BE49-F238E27FC236}">
                <a16:creationId xmlns:a16="http://schemas.microsoft.com/office/drawing/2014/main" id="{A2DB0AD1-A54F-D36E-F3F8-94078551B783}"/>
              </a:ext>
            </a:extLst>
          </p:cNvPr>
          <p:cNvSpPr txBox="1"/>
          <p:nvPr/>
        </p:nvSpPr>
        <p:spPr>
          <a:xfrm>
            <a:off x="9559092" y="1398300"/>
            <a:ext cx="399011" cy="369332"/>
          </a:xfrm>
          <a:prstGeom prst="rect">
            <a:avLst/>
          </a:prstGeom>
          <a:noFill/>
          <a:ln w="38100">
            <a:solidFill>
              <a:srgbClr val="FFFF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67DE947C-5B2F-123D-DD7C-B75AFA598F11}"/>
              </a:ext>
            </a:extLst>
          </p:cNvPr>
          <p:cNvSpPr txBox="1"/>
          <p:nvPr/>
        </p:nvSpPr>
        <p:spPr>
          <a:xfrm>
            <a:off x="11284861" y="1412353"/>
            <a:ext cx="399011" cy="369332"/>
          </a:xfrm>
          <a:prstGeom prst="rect">
            <a:avLst/>
          </a:prstGeom>
          <a:noFill/>
          <a:ln w="38100">
            <a:solidFill>
              <a:srgbClr val="FFFF00"/>
            </a:solidFill>
          </a:ln>
        </p:spPr>
        <p:txBody>
          <a:bodyPr wrap="square" rtlCol="0">
            <a:spAutoFit/>
          </a:bodyPr>
          <a:lstStyle/>
          <a:p>
            <a:endParaRPr lang="en-US" dirty="0"/>
          </a:p>
        </p:txBody>
      </p:sp>
    </p:spTree>
    <p:extLst>
      <p:ext uri="{BB962C8B-B14F-4D97-AF65-F5344CB8AC3E}">
        <p14:creationId xmlns:p14="http://schemas.microsoft.com/office/powerpoint/2010/main" val="1610118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The final game set up</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3595301000"/>
              </p:ext>
            </p:extLst>
          </p:nvPr>
        </p:nvGraphicFramePr>
        <p:xfrm>
          <a:off x="1954968" y="2035487"/>
          <a:ext cx="7803630" cy="4095489"/>
        </p:xfrm>
        <a:graphic>
          <a:graphicData uri="http://schemas.openxmlformats.org/drawingml/2006/table">
            <a:tbl>
              <a:tblPr firstRow="1" bandRow="1">
                <a:tableStyleId>{5940675A-B579-460E-94D1-54222C63F5DA}</a:tableStyleId>
              </a:tblPr>
              <a:tblGrid>
                <a:gridCol w="2601210">
                  <a:extLst>
                    <a:ext uri="{9D8B030D-6E8A-4147-A177-3AD203B41FA5}">
                      <a16:colId xmlns:a16="http://schemas.microsoft.com/office/drawing/2014/main" val="1003025762"/>
                    </a:ext>
                  </a:extLst>
                </a:gridCol>
                <a:gridCol w="2601210">
                  <a:extLst>
                    <a:ext uri="{9D8B030D-6E8A-4147-A177-3AD203B41FA5}">
                      <a16:colId xmlns:a16="http://schemas.microsoft.com/office/drawing/2014/main" val="746113490"/>
                    </a:ext>
                  </a:extLst>
                </a:gridCol>
                <a:gridCol w="2601210">
                  <a:extLst>
                    <a:ext uri="{9D8B030D-6E8A-4147-A177-3AD203B41FA5}">
                      <a16:colId xmlns:a16="http://schemas.microsoft.com/office/drawing/2014/main" val="1707678601"/>
                    </a:ext>
                  </a:extLst>
                </a:gridCol>
              </a:tblGrid>
              <a:tr h="1365163">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365163">
                <a:tc>
                  <a:txBody>
                    <a:bodyPr/>
                    <a:lstStyle/>
                    <a:p>
                      <a:pPr algn="ctr"/>
                      <a:r>
                        <a:rPr lang="en-US" sz="3200" b="1" dirty="0"/>
                        <a:t>C (Cooperate)</a:t>
                      </a:r>
                    </a:p>
                  </a:txBody>
                  <a:tcPr/>
                </a:tc>
                <a:tc>
                  <a:txBody>
                    <a:bodyPr/>
                    <a:lstStyle/>
                    <a:p>
                      <a:pPr algn="ctr"/>
                      <a:r>
                        <a:rPr lang="en-US" sz="3200" b="1" dirty="0">
                          <a:solidFill>
                            <a:srgbClr val="0070C0"/>
                          </a:solidFill>
                        </a:rPr>
                        <a:t>3</a:t>
                      </a:r>
                      <a:r>
                        <a:rPr lang="en-US" sz="3200" b="1" dirty="0"/>
                        <a:t>, </a:t>
                      </a:r>
                      <a:r>
                        <a:rPr lang="en-US" sz="3200" b="1" dirty="0">
                          <a:solidFill>
                            <a:srgbClr val="FF0000"/>
                          </a:solidFill>
                        </a:rPr>
                        <a:t>3</a:t>
                      </a:r>
                    </a:p>
                    <a:p>
                      <a:pPr algn="ctr"/>
                      <a:r>
                        <a:rPr lang="en-US" sz="2400" b="1" dirty="0">
                          <a:solidFill>
                            <a:srgbClr val="0070C0"/>
                          </a:solidFill>
                        </a:rPr>
                        <a:t>Reward</a:t>
                      </a:r>
                      <a:r>
                        <a:rPr lang="en-US" sz="2400" b="1" dirty="0">
                          <a:solidFill>
                            <a:srgbClr val="FF0000"/>
                          </a:solidFill>
                        </a:rPr>
                        <a:t>, Reward</a:t>
                      </a:r>
                    </a:p>
                  </a:txBody>
                  <a:tcPr/>
                </a:tc>
                <a:tc>
                  <a:txBody>
                    <a:bodyPr/>
                    <a:lstStyle/>
                    <a:p>
                      <a:pPr algn="ctr"/>
                      <a:r>
                        <a:rPr lang="en-US" sz="3200" b="1" dirty="0">
                          <a:solidFill>
                            <a:srgbClr val="0070C0"/>
                          </a:solidFill>
                        </a:rPr>
                        <a:t>1</a:t>
                      </a:r>
                      <a:r>
                        <a:rPr lang="en-US" sz="3200" b="1" dirty="0"/>
                        <a:t>, </a:t>
                      </a:r>
                      <a:r>
                        <a:rPr lang="en-US" sz="3200" b="1" dirty="0">
                          <a:solidFill>
                            <a:srgbClr val="FF0000"/>
                          </a:solidFill>
                        </a:rPr>
                        <a:t>4</a:t>
                      </a:r>
                    </a:p>
                    <a:p>
                      <a:pPr algn="ctr"/>
                      <a:r>
                        <a:rPr lang="en-US" sz="2400" b="1" dirty="0">
                          <a:solidFill>
                            <a:srgbClr val="0070C0"/>
                          </a:solidFill>
                        </a:rPr>
                        <a:t>Sucker</a:t>
                      </a:r>
                      <a:r>
                        <a:rPr lang="en-US" sz="2400" b="1" dirty="0">
                          <a:solidFill>
                            <a:srgbClr val="FF0000"/>
                          </a:solidFill>
                        </a:rPr>
                        <a:t>, Temptation</a:t>
                      </a:r>
                    </a:p>
                  </a:txBody>
                  <a:tcPr/>
                </a:tc>
                <a:extLst>
                  <a:ext uri="{0D108BD9-81ED-4DB2-BD59-A6C34878D82A}">
                    <a16:rowId xmlns:a16="http://schemas.microsoft.com/office/drawing/2014/main" val="3652274316"/>
                  </a:ext>
                </a:extLst>
              </a:tr>
              <a:tr h="1365163">
                <a:tc>
                  <a:txBody>
                    <a:bodyPr/>
                    <a:lstStyle/>
                    <a:p>
                      <a:pPr algn="ctr"/>
                      <a:r>
                        <a:rPr lang="en-US" sz="3200" b="1" dirty="0"/>
                        <a:t>D (Defect)</a:t>
                      </a:r>
                    </a:p>
                  </a:txBody>
                  <a:tcPr/>
                </a:tc>
                <a:tc>
                  <a:txBody>
                    <a:bodyPr/>
                    <a:lstStyle/>
                    <a:p>
                      <a:pPr algn="ctr"/>
                      <a:r>
                        <a:rPr lang="en-US" sz="3200" b="1" dirty="0">
                          <a:solidFill>
                            <a:srgbClr val="0070C0"/>
                          </a:solidFill>
                        </a:rPr>
                        <a:t>4</a:t>
                      </a:r>
                      <a:r>
                        <a:rPr lang="en-US" sz="3200" b="1" dirty="0"/>
                        <a:t>, </a:t>
                      </a:r>
                      <a:r>
                        <a:rPr lang="en-US" sz="3200" b="1" dirty="0">
                          <a:solidFill>
                            <a:srgbClr val="FF0000"/>
                          </a:solidFill>
                        </a:rPr>
                        <a:t>1</a:t>
                      </a:r>
                    </a:p>
                    <a:p>
                      <a:pPr algn="ctr"/>
                      <a:r>
                        <a:rPr lang="en-US" sz="2000" b="1" dirty="0">
                          <a:solidFill>
                            <a:srgbClr val="0070C0"/>
                          </a:solidFill>
                        </a:rPr>
                        <a:t>Temptation</a:t>
                      </a:r>
                      <a:r>
                        <a:rPr lang="en-US" sz="2000" b="1" dirty="0">
                          <a:solidFill>
                            <a:srgbClr val="FF0000"/>
                          </a:solidFill>
                        </a:rPr>
                        <a:t>, Sucker</a:t>
                      </a:r>
                    </a:p>
                  </a:txBody>
                  <a:tcPr/>
                </a:tc>
                <a:tc>
                  <a:txBody>
                    <a:bodyPr/>
                    <a:lstStyle/>
                    <a:p>
                      <a:pPr algn="ctr"/>
                      <a:r>
                        <a:rPr lang="en-US" sz="3200" b="1" dirty="0">
                          <a:solidFill>
                            <a:srgbClr val="0070C0"/>
                          </a:solidFill>
                        </a:rPr>
                        <a:t>2</a:t>
                      </a:r>
                      <a:r>
                        <a:rPr lang="en-US" sz="3200" b="1" dirty="0"/>
                        <a:t>, </a:t>
                      </a:r>
                      <a:r>
                        <a:rPr lang="en-US" sz="3200" b="1" dirty="0">
                          <a:solidFill>
                            <a:srgbClr val="FF0000"/>
                          </a:solidFill>
                        </a:rPr>
                        <a:t>2</a:t>
                      </a:r>
                    </a:p>
                    <a:p>
                      <a:pPr algn="ctr"/>
                      <a:r>
                        <a:rPr lang="en-US" sz="2400" b="1" dirty="0">
                          <a:solidFill>
                            <a:srgbClr val="0070C0"/>
                          </a:solidFill>
                        </a:rPr>
                        <a:t>Punishment</a:t>
                      </a:r>
                      <a:r>
                        <a:rPr lang="en-US" sz="2400" b="1" dirty="0">
                          <a:solidFill>
                            <a:srgbClr val="FF0000"/>
                          </a:solidFill>
                        </a:rPr>
                        <a:t>, Punishment</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202367" y="3603466"/>
            <a:ext cx="1541576" cy="584775"/>
          </a:xfrm>
          <a:prstGeom prst="rect">
            <a:avLst/>
          </a:prstGeom>
          <a:noFill/>
        </p:spPr>
        <p:txBody>
          <a:bodyPr wrap="none" rtlCol="0">
            <a:spAutoFit/>
          </a:bodyPr>
          <a:lstStyle/>
          <a:p>
            <a:r>
              <a:rPr lang="en-US" sz="3200" b="1" dirty="0">
                <a:solidFill>
                  <a:srgbClr val="0070C0"/>
                </a:solidFill>
              </a:rPr>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964243" y="1398300"/>
            <a:ext cx="2013678" cy="584775"/>
          </a:xfrm>
          <a:prstGeom prst="rect">
            <a:avLst/>
          </a:prstGeom>
          <a:noFill/>
        </p:spPr>
        <p:txBody>
          <a:bodyPr wrap="square">
            <a:spAutoFit/>
          </a:bodyPr>
          <a:lstStyle/>
          <a:p>
            <a:r>
              <a:rPr lang="en-US" sz="3200" b="1" dirty="0">
                <a:solidFill>
                  <a:srgbClr val="FF0000"/>
                </a:solidFill>
              </a:rPr>
              <a:t>Player 2</a:t>
            </a:r>
          </a:p>
        </p:txBody>
      </p:sp>
      <p:pic>
        <p:nvPicPr>
          <p:cNvPr id="12" name="Picture 11">
            <a:extLst>
              <a:ext uri="{FF2B5EF4-FFF2-40B4-BE49-F238E27FC236}">
                <a16:creationId xmlns:a16="http://schemas.microsoft.com/office/drawing/2014/main" id="{3FB9A49D-7886-4B7D-86D6-1C143CA30F87}"/>
              </a:ext>
            </a:extLst>
          </p:cNvPr>
          <p:cNvPicPr>
            <a:picLocks noChangeAspect="1"/>
          </p:cNvPicPr>
          <p:nvPr/>
        </p:nvPicPr>
        <p:blipFill>
          <a:blip r:embed="rId3"/>
          <a:stretch>
            <a:fillRect/>
          </a:stretch>
        </p:blipFill>
        <p:spPr>
          <a:xfrm>
            <a:off x="7315989" y="17084"/>
            <a:ext cx="4901210" cy="1965991"/>
          </a:xfrm>
          <a:prstGeom prst="rect">
            <a:avLst/>
          </a:prstGeom>
        </p:spPr>
      </p:pic>
      <p:sp>
        <p:nvSpPr>
          <p:cNvPr id="3" name="TextBox 2">
            <a:extLst>
              <a:ext uri="{FF2B5EF4-FFF2-40B4-BE49-F238E27FC236}">
                <a16:creationId xmlns:a16="http://schemas.microsoft.com/office/drawing/2014/main" id="{057A2B4E-D287-8349-AE2B-FA9609481624}"/>
              </a:ext>
            </a:extLst>
          </p:cNvPr>
          <p:cNvSpPr txBox="1"/>
          <p:nvPr/>
        </p:nvSpPr>
        <p:spPr>
          <a:xfrm>
            <a:off x="9772973" y="3971963"/>
            <a:ext cx="2444226" cy="2862322"/>
          </a:xfrm>
          <a:prstGeom prst="rect">
            <a:avLst/>
          </a:prstGeom>
          <a:noFill/>
        </p:spPr>
        <p:txBody>
          <a:bodyPr wrap="square" rtlCol="0">
            <a:spAutoFit/>
          </a:bodyPr>
          <a:lstStyle/>
          <a:p>
            <a:r>
              <a:rPr lang="en-US" dirty="0"/>
              <a:t>1 = Sucker</a:t>
            </a:r>
          </a:p>
          <a:p>
            <a:r>
              <a:rPr lang="en-US" dirty="0"/>
              <a:t>2 = Punishment</a:t>
            </a:r>
          </a:p>
          <a:p>
            <a:r>
              <a:rPr lang="en-US" dirty="0"/>
              <a:t>3 = Reward</a:t>
            </a:r>
          </a:p>
          <a:p>
            <a:r>
              <a:rPr lang="en-US" dirty="0"/>
              <a:t>4 = Temptation </a:t>
            </a:r>
          </a:p>
          <a:p>
            <a:endParaRPr lang="en-US" dirty="0"/>
          </a:p>
          <a:p>
            <a:r>
              <a:rPr lang="en-US" dirty="0"/>
              <a:t>Remember: </a:t>
            </a:r>
          </a:p>
          <a:p>
            <a:r>
              <a:rPr lang="en-US" dirty="0"/>
              <a:t>4&gt;3&gt;2&gt;1 so…</a:t>
            </a:r>
          </a:p>
          <a:p>
            <a:endParaRPr lang="en-US" dirty="0"/>
          </a:p>
          <a:p>
            <a:r>
              <a:rPr lang="en-US" b="1" u="sng" dirty="0"/>
              <a:t>Temptation &gt; Reward &gt; Punishment &gt; Sucker </a:t>
            </a:r>
          </a:p>
        </p:txBody>
      </p:sp>
    </p:spTree>
    <p:extLst>
      <p:ext uri="{BB962C8B-B14F-4D97-AF65-F5344CB8AC3E}">
        <p14:creationId xmlns:p14="http://schemas.microsoft.com/office/powerpoint/2010/main" val="91958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66D314D-EED1-48AF-9AA9-52983802744B}"/>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How do we “solve” a normal-form game?</a:t>
            </a:r>
          </a:p>
        </p:txBody>
      </p:sp>
      <p:sp>
        <p:nvSpPr>
          <p:cNvPr id="3" name="Content Placeholder 2">
            <a:extLst>
              <a:ext uri="{FF2B5EF4-FFF2-40B4-BE49-F238E27FC236}">
                <a16:creationId xmlns:a16="http://schemas.microsoft.com/office/drawing/2014/main" id="{9622BAB2-50E4-42D8-B789-594738CEF33F}"/>
              </a:ext>
            </a:extLst>
          </p:cNvPr>
          <p:cNvSpPr>
            <a:spLocks noGrp="1"/>
          </p:cNvSpPr>
          <p:nvPr>
            <p:ph idx="1"/>
          </p:nvPr>
        </p:nvSpPr>
        <p:spPr>
          <a:xfrm>
            <a:off x="1367624" y="2490436"/>
            <a:ext cx="9708995" cy="3567173"/>
          </a:xfrm>
        </p:spPr>
        <p:txBody>
          <a:bodyPr anchor="ctr">
            <a:normAutofit/>
          </a:bodyPr>
          <a:lstStyle/>
          <a:p>
            <a:r>
              <a:rPr lang="en-US" sz="2200" dirty="0"/>
              <a:t>“Solving” a game means finding its Nash Equilibrium(s)</a:t>
            </a:r>
          </a:p>
          <a:p>
            <a:r>
              <a:rPr lang="en-US" sz="2200" b="1" dirty="0"/>
              <a:t>Nash Equilibrium </a:t>
            </a:r>
            <a:r>
              <a:rPr lang="en-US" sz="2200" dirty="0">
                <a:sym typeface="Wingdings" pitchFamily="2" charset="2"/>
              </a:rPr>
              <a:t> </a:t>
            </a:r>
            <a:r>
              <a:rPr lang="en-US" sz="2200" dirty="0"/>
              <a:t>A combination of strategies of all players (e.g. P1 picks C or D and P2 picks C or D) in which no player has incentive to </a:t>
            </a:r>
            <a:r>
              <a:rPr lang="en-US" sz="2200" i="1" dirty="0"/>
              <a:t>unilaterally </a:t>
            </a:r>
            <a:r>
              <a:rPr lang="en-US" sz="2200" dirty="0"/>
              <a:t>change its behavior, </a:t>
            </a:r>
            <a:r>
              <a:rPr lang="en-US" sz="2200" i="1" u="sng" dirty="0"/>
              <a:t>given what they expect the other player to do. </a:t>
            </a:r>
            <a:endParaRPr lang="en-US" sz="2200" dirty="0"/>
          </a:p>
          <a:p>
            <a:r>
              <a:rPr lang="en-US" sz="2200" dirty="0"/>
              <a:t>To find the Nash Equilibrium (NE), we use </a:t>
            </a:r>
            <a:r>
              <a:rPr lang="en-US" sz="2200" b="1" u="sng" dirty="0"/>
              <a:t>Best Response Analysis </a:t>
            </a:r>
          </a:p>
          <a:p>
            <a:pPr lvl="1"/>
            <a:r>
              <a:rPr lang="en-US" sz="2200" b="1" dirty="0"/>
              <a:t>If Player 1 plays __ (C or D), what should Player 2 do (play C or D)?</a:t>
            </a:r>
          </a:p>
          <a:p>
            <a:pPr lvl="1"/>
            <a:r>
              <a:rPr lang="en-US" sz="2200" b="1" dirty="0"/>
              <a:t>If Player 2 plays __ (C or D), what should Player 1 do (play C or D)?</a:t>
            </a:r>
          </a:p>
        </p:txBody>
      </p:sp>
    </p:spTree>
    <p:extLst>
      <p:ext uri="{BB962C8B-B14F-4D97-AF65-F5344CB8AC3E}">
        <p14:creationId xmlns:p14="http://schemas.microsoft.com/office/powerpoint/2010/main" val="3583327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Let’s “solve” the PD game we set up earlier using best response analysis</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1317227807"/>
              </p:ext>
            </p:extLst>
          </p:nvPr>
        </p:nvGraphicFramePr>
        <p:xfrm>
          <a:off x="1873769" y="2608289"/>
          <a:ext cx="7450113" cy="3822492"/>
        </p:xfrm>
        <a:graphic>
          <a:graphicData uri="http://schemas.openxmlformats.org/drawingml/2006/table">
            <a:tbl>
              <a:tblPr firstRow="1" bandRow="1">
                <a:tableStyleId>{5940675A-B579-460E-94D1-54222C63F5DA}</a:tableStyleId>
              </a:tblPr>
              <a:tblGrid>
                <a:gridCol w="2483371">
                  <a:extLst>
                    <a:ext uri="{9D8B030D-6E8A-4147-A177-3AD203B41FA5}">
                      <a16:colId xmlns:a16="http://schemas.microsoft.com/office/drawing/2014/main" val="1003025762"/>
                    </a:ext>
                  </a:extLst>
                </a:gridCol>
                <a:gridCol w="2483371">
                  <a:extLst>
                    <a:ext uri="{9D8B030D-6E8A-4147-A177-3AD203B41FA5}">
                      <a16:colId xmlns:a16="http://schemas.microsoft.com/office/drawing/2014/main" val="746113490"/>
                    </a:ext>
                  </a:extLst>
                </a:gridCol>
                <a:gridCol w="2483371">
                  <a:extLst>
                    <a:ext uri="{9D8B030D-6E8A-4147-A177-3AD203B41FA5}">
                      <a16:colId xmlns:a16="http://schemas.microsoft.com/office/drawing/2014/main" val="1707678601"/>
                    </a:ext>
                  </a:extLst>
                </a:gridCol>
              </a:tblGrid>
              <a:tr h="1274164">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274164">
                <a:tc>
                  <a:txBody>
                    <a:bodyPr/>
                    <a:lstStyle/>
                    <a:p>
                      <a:pPr algn="ctr"/>
                      <a:r>
                        <a:rPr lang="en-US" sz="3200" b="1" dirty="0"/>
                        <a:t>C (Cooperate)</a:t>
                      </a:r>
                    </a:p>
                  </a:txBody>
                  <a:tcPr/>
                </a:tc>
                <a:tc>
                  <a:txBody>
                    <a:bodyPr/>
                    <a:lstStyle/>
                    <a:p>
                      <a:pPr algn="ctr"/>
                      <a:r>
                        <a:rPr lang="en-US" sz="3200" b="1" dirty="0"/>
                        <a:t>3, 3</a:t>
                      </a:r>
                    </a:p>
                  </a:txBody>
                  <a:tcPr/>
                </a:tc>
                <a:tc>
                  <a:txBody>
                    <a:bodyPr/>
                    <a:lstStyle/>
                    <a:p>
                      <a:pPr algn="ctr"/>
                      <a:r>
                        <a:rPr lang="en-US" sz="3200" b="1" dirty="0"/>
                        <a:t>1, 4</a:t>
                      </a:r>
                    </a:p>
                  </a:txBody>
                  <a:tcPr/>
                </a:tc>
                <a:extLst>
                  <a:ext uri="{0D108BD9-81ED-4DB2-BD59-A6C34878D82A}">
                    <a16:rowId xmlns:a16="http://schemas.microsoft.com/office/drawing/2014/main" val="3652274316"/>
                  </a:ext>
                </a:extLst>
              </a:tr>
              <a:tr h="1274164">
                <a:tc>
                  <a:txBody>
                    <a:bodyPr/>
                    <a:lstStyle/>
                    <a:p>
                      <a:pPr algn="ctr"/>
                      <a:r>
                        <a:rPr lang="en-US" sz="3200" b="1" dirty="0"/>
                        <a:t>D (Defect)</a:t>
                      </a:r>
                    </a:p>
                  </a:txBody>
                  <a:tcPr/>
                </a:tc>
                <a:tc>
                  <a:txBody>
                    <a:bodyPr/>
                    <a:lstStyle/>
                    <a:p>
                      <a:pPr algn="ctr"/>
                      <a:r>
                        <a:rPr lang="en-US" sz="3200" b="1" dirty="0"/>
                        <a:t>4, 1</a:t>
                      </a:r>
                    </a:p>
                  </a:txBody>
                  <a:tcPr/>
                </a:tc>
                <a:tc>
                  <a:txBody>
                    <a:bodyPr/>
                    <a:lstStyle/>
                    <a:p>
                      <a:pPr algn="ctr"/>
                      <a:r>
                        <a:rPr lang="en-US" sz="3200" b="1" dirty="0"/>
                        <a:t>2, 2</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67412" y="4367964"/>
            <a:ext cx="1541576" cy="584775"/>
          </a:xfrm>
          <a:prstGeom prst="rect">
            <a:avLst/>
          </a:prstGeom>
          <a:noFill/>
        </p:spPr>
        <p:txBody>
          <a:bodyPr wrap="none" rtlCol="0">
            <a:spAutoFit/>
          </a:bodyPr>
          <a:lstStyle/>
          <a:p>
            <a:r>
              <a:rPr lang="en-US" sz="3200" b="1" dirty="0"/>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754381" y="1960431"/>
            <a:ext cx="2013678" cy="584775"/>
          </a:xfrm>
          <a:prstGeom prst="rect">
            <a:avLst/>
          </a:prstGeom>
          <a:noFill/>
        </p:spPr>
        <p:txBody>
          <a:bodyPr wrap="square">
            <a:spAutoFit/>
          </a:bodyPr>
          <a:lstStyle/>
          <a:p>
            <a:r>
              <a:rPr lang="en-US" sz="3200" b="1" dirty="0"/>
              <a:t>Player 2</a:t>
            </a:r>
          </a:p>
        </p:txBody>
      </p:sp>
    </p:spTree>
    <p:extLst>
      <p:ext uri="{BB962C8B-B14F-4D97-AF65-F5344CB8AC3E}">
        <p14:creationId xmlns:p14="http://schemas.microsoft.com/office/powerpoint/2010/main" val="4148704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Let’s “solve” the PD game we set up earlier using “best response analysis”</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nvPr>
        </p:nvGraphicFramePr>
        <p:xfrm>
          <a:off x="1873769" y="2608289"/>
          <a:ext cx="7450113" cy="3822492"/>
        </p:xfrm>
        <a:graphic>
          <a:graphicData uri="http://schemas.openxmlformats.org/drawingml/2006/table">
            <a:tbl>
              <a:tblPr firstRow="1" bandRow="1">
                <a:tableStyleId>{5940675A-B579-460E-94D1-54222C63F5DA}</a:tableStyleId>
              </a:tblPr>
              <a:tblGrid>
                <a:gridCol w="2483371">
                  <a:extLst>
                    <a:ext uri="{9D8B030D-6E8A-4147-A177-3AD203B41FA5}">
                      <a16:colId xmlns:a16="http://schemas.microsoft.com/office/drawing/2014/main" val="1003025762"/>
                    </a:ext>
                  </a:extLst>
                </a:gridCol>
                <a:gridCol w="2483371">
                  <a:extLst>
                    <a:ext uri="{9D8B030D-6E8A-4147-A177-3AD203B41FA5}">
                      <a16:colId xmlns:a16="http://schemas.microsoft.com/office/drawing/2014/main" val="746113490"/>
                    </a:ext>
                  </a:extLst>
                </a:gridCol>
                <a:gridCol w="2483371">
                  <a:extLst>
                    <a:ext uri="{9D8B030D-6E8A-4147-A177-3AD203B41FA5}">
                      <a16:colId xmlns:a16="http://schemas.microsoft.com/office/drawing/2014/main" val="1707678601"/>
                    </a:ext>
                  </a:extLst>
                </a:gridCol>
              </a:tblGrid>
              <a:tr h="1274164">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274164">
                <a:tc>
                  <a:txBody>
                    <a:bodyPr/>
                    <a:lstStyle/>
                    <a:p>
                      <a:pPr algn="ctr"/>
                      <a:r>
                        <a:rPr lang="en-US" sz="3200" b="1" dirty="0"/>
                        <a:t>C (Cooperate)</a:t>
                      </a:r>
                    </a:p>
                  </a:txBody>
                  <a:tcPr/>
                </a:tc>
                <a:tc>
                  <a:txBody>
                    <a:bodyPr/>
                    <a:lstStyle/>
                    <a:p>
                      <a:pPr algn="ctr"/>
                      <a:r>
                        <a:rPr lang="en-US" sz="3200" b="1" dirty="0"/>
                        <a:t>3, 3</a:t>
                      </a:r>
                    </a:p>
                  </a:txBody>
                  <a:tcPr/>
                </a:tc>
                <a:tc>
                  <a:txBody>
                    <a:bodyPr/>
                    <a:lstStyle/>
                    <a:p>
                      <a:pPr algn="ctr"/>
                      <a:r>
                        <a:rPr lang="en-US" sz="3200" b="1" dirty="0"/>
                        <a:t>1, 4</a:t>
                      </a:r>
                    </a:p>
                  </a:txBody>
                  <a:tcPr/>
                </a:tc>
                <a:extLst>
                  <a:ext uri="{0D108BD9-81ED-4DB2-BD59-A6C34878D82A}">
                    <a16:rowId xmlns:a16="http://schemas.microsoft.com/office/drawing/2014/main" val="3652274316"/>
                  </a:ext>
                </a:extLst>
              </a:tr>
              <a:tr h="1274164">
                <a:tc>
                  <a:txBody>
                    <a:bodyPr/>
                    <a:lstStyle/>
                    <a:p>
                      <a:pPr algn="ctr"/>
                      <a:r>
                        <a:rPr lang="en-US" sz="3200" b="1" dirty="0"/>
                        <a:t>D (Defect)</a:t>
                      </a:r>
                    </a:p>
                  </a:txBody>
                  <a:tcPr/>
                </a:tc>
                <a:tc>
                  <a:txBody>
                    <a:bodyPr/>
                    <a:lstStyle/>
                    <a:p>
                      <a:pPr algn="ctr"/>
                      <a:r>
                        <a:rPr lang="en-US" sz="3200" b="1" dirty="0"/>
                        <a:t>4, 1</a:t>
                      </a:r>
                    </a:p>
                  </a:txBody>
                  <a:tcPr/>
                </a:tc>
                <a:tc>
                  <a:txBody>
                    <a:bodyPr/>
                    <a:lstStyle/>
                    <a:p>
                      <a:pPr algn="ctr"/>
                      <a:r>
                        <a:rPr lang="en-US" sz="3200" b="1" dirty="0"/>
                        <a:t>2, 2</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67412" y="4367964"/>
            <a:ext cx="1541576" cy="584775"/>
          </a:xfrm>
          <a:prstGeom prst="rect">
            <a:avLst/>
          </a:prstGeom>
          <a:noFill/>
        </p:spPr>
        <p:txBody>
          <a:bodyPr wrap="none" rtlCol="0">
            <a:spAutoFit/>
          </a:bodyPr>
          <a:lstStyle/>
          <a:p>
            <a:r>
              <a:rPr lang="en-US" sz="3200" b="1" dirty="0"/>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754381" y="1960431"/>
            <a:ext cx="2013678" cy="584775"/>
          </a:xfrm>
          <a:prstGeom prst="rect">
            <a:avLst/>
          </a:prstGeom>
          <a:noFill/>
        </p:spPr>
        <p:txBody>
          <a:bodyPr wrap="square">
            <a:spAutoFit/>
          </a:bodyPr>
          <a:lstStyle/>
          <a:p>
            <a:r>
              <a:rPr lang="en-US" sz="3200" b="1" dirty="0"/>
              <a:t>Player 2</a:t>
            </a:r>
          </a:p>
        </p:txBody>
      </p:sp>
      <p:sp>
        <p:nvSpPr>
          <p:cNvPr id="3" name="TextBox 2">
            <a:extLst>
              <a:ext uri="{FF2B5EF4-FFF2-40B4-BE49-F238E27FC236}">
                <a16:creationId xmlns:a16="http://schemas.microsoft.com/office/drawing/2014/main" id="{E6677477-0349-47B7-B2E2-89FA312FC676}"/>
              </a:ext>
            </a:extLst>
          </p:cNvPr>
          <p:cNvSpPr txBox="1"/>
          <p:nvPr/>
        </p:nvSpPr>
        <p:spPr>
          <a:xfrm>
            <a:off x="9438762" y="2891351"/>
            <a:ext cx="2328519" cy="3539430"/>
          </a:xfrm>
          <a:prstGeom prst="rect">
            <a:avLst/>
          </a:prstGeom>
          <a:noFill/>
        </p:spPr>
        <p:txBody>
          <a:bodyPr wrap="square" rtlCol="0">
            <a:spAutoFit/>
          </a:bodyPr>
          <a:lstStyle/>
          <a:p>
            <a:r>
              <a:rPr lang="en-US" sz="3200" dirty="0"/>
              <a:t>Ask yourself…if P2 cooperates, what would P1 want to do?</a:t>
            </a:r>
          </a:p>
        </p:txBody>
      </p:sp>
      <p:sp>
        <p:nvSpPr>
          <p:cNvPr id="6" name="Rectangle 5">
            <a:extLst>
              <a:ext uri="{FF2B5EF4-FFF2-40B4-BE49-F238E27FC236}">
                <a16:creationId xmlns:a16="http://schemas.microsoft.com/office/drawing/2014/main" id="{CB3CD691-30D9-40F0-A603-EA576AF921AA}"/>
              </a:ext>
            </a:extLst>
          </p:cNvPr>
          <p:cNvSpPr/>
          <p:nvPr/>
        </p:nvSpPr>
        <p:spPr>
          <a:xfrm>
            <a:off x="4467069" y="2608289"/>
            <a:ext cx="2300990" cy="3822492"/>
          </a:xfrm>
          <a:prstGeom prst="rect">
            <a:avLst/>
          </a:prstGeom>
          <a:noFill/>
          <a:ln w="76200">
            <a:solidFill>
              <a:srgbClr val="0070C0"/>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angle 8">
            <a:extLst>
              <a:ext uri="{FF2B5EF4-FFF2-40B4-BE49-F238E27FC236}">
                <a16:creationId xmlns:a16="http://schemas.microsoft.com/office/drawing/2014/main" id="{C69197C8-13A0-48F2-B855-65E6E8427402}"/>
              </a:ext>
            </a:extLst>
          </p:cNvPr>
          <p:cNvSpPr/>
          <p:nvPr/>
        </p:nvSpPr>
        <p:spPr>
          <a:xfrm>
            <a:off x="5209082" y="3897443"/>
            <a:ext cx="389744" cy="21360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812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BE14-1C0D-443E-AD94-2D46A0AE8682}"/>
              </a:ext>
            </a:extLst>
          </p:cNvPr>
          <p:cNvSpPr>
            <a:spLocks noGrp="1"/>
          </p:cNvSpPr>
          <p:nvPr>
            <p:ph type="title"/>
          </p:nvPr>
        </p:nvSpPr>
        <p:spPr>
          <a:xfrm>
            <a:off x="648929" y="629266"/>
            <a:ext cx="3667039" cy="5506358"/>
          </a:xfrm>
        </p:spPr>
        <p:txBody>
          <a:bodyPr>
            <a:normAutofit/>
          </a:bodyPr>
          <a:lstStyle/>
          <a:p>
            <a:r>
              <a:rPr lang="en-US" sz="4000" dirty="0"/>
              <a:t>The following slides cover…</a:t>
            </a:r>
          </a:p>
        </p:txBody>
      </p:sp>
      <p:sp>
        <p:nvSpPr>
          <p:cNvPr id="10" name="Rectangle 9">
            <a:extLst>
              <a:ext uri="{FF2B5EF4-FFF2-40B4-BE49-F238E27FC236}">
                <a16:creationId xmlns:a16="http://schemas.microsoft.com/office/drawing/2014/main" id="{577D1452-F0B7-431E-9A24-D3F7103D8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20">
            <a:extLst>
              <a:ext uri="{FF2B5EF4-FFF2-40B4-BE49-F238E27FC236}">
                <a16:creationId xmlns:a16="http://schemas.microsoft.com/office/drawing/2014/main" id="{A660F4F9-5DF5-4F15-BE6A-CD8648BB1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8267" y="559407"/>
            <a:ext cx="6594522"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0EEC144-960B-3CDA-CDD9-D89F661D605F}"/>
              </a:ext>
            </a:extLst>
          </p:cNvPr>
          <p:cNvGraphicFramePr>
            <a:graphicFrameLocks noGrp="1"/>
          </p:cNvGraphicFramePr>
          <p:nvPr>
            <p:ph idx="1"/>
            <p:extLst>
              <p:ext uri="{D42A27DB-BD31-4B8C-83A1-F6EECF244321}">
                <p14:modId xmlns:p14="http://schemas.microsoft.com/office/powerpoint/2010/main" val="933823408"/>
              </p:ext>
            </p:extLst>
          </p:nvPr>
        </p:nvGraphicFramePr>
        <p:xfrm>
          <a:off x="5285232" y="722376"/>
          <a:ext cx="6263640" cy="5413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5869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Let’s “solve” the PD game...(“best response analysis”)</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3709028819"/>
              </p:ext>
            </p:extLst>
          </p:nvPr>
        </p:nvGraphicFramePr>
        <p:xfrm>
          <a:off x="1873769" y="2608289"/>
          <a:ext cx="7450113" cy="3822492"/>
        </p:xfrm>
        <a:graphic>
          <a:graphicData uri="http://schemas.openxmlformats.org/drawingml/2006/table">
            <a:tbl>
              <a:tblPr firstRow="1" bandRow="1">
                <a:tableStyleId>{5940675A-B579-460E-94D1-54222C63F5DA}</a:tableStyleId>
              </a:tblPr>
              <a:tblGrid>
                <a:gridCol w="2483371">
                  <a:extLst>
                    <a:ext uri="{9D8B030D-6E8A-4147-A177-3AD203B41FA5}">
                      <a16:colId xmlns:a16="http://schemas.microsoft.com/office/drawing/2014/main" val="1003025762"/>
                    </a:ext>
                  </a:extLst>
                </a:gridCol>
                <a:gridCol w="2483371">
                  <a:extLst>
                    <a:ext uri="{9D8B030D-6E8A-4147-A177-3AD203B41FA5}">
                      <a16:colId xmlns:a16="http://schemas.microsoft.com/office/drawing/2014/main" val="746113490"/>
                    </a:ext>
                  </a:extLst>
                </a:gridCol>
                <a:gridCol w="2483371">
                  <a:extLst>
                    <a:ext uri="{9D8B030D-6E8A-4147-A177-3AD203B41FA5}">
                      <a16:colId xmlns:a16="http://schemas.microsoft.com/office/drawing/2014/main" val="1707678601"/>
                    </a:ext>
                  </a:extLst>
                </a:gridCol>
              </a:tblGrid>
              <a:tr h="1274164">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274164">
                <a:tc>
                  <a:txBody>
                    <a:bodyPr/>
                    <a:lstStyle/>
                    <a:p>
                      <a:pPr algn="ctr"/>
                      <a:r>
                        <a:rPr lang="en-US" sz="3200" b="1" dirty="0"/>
                        <a:t>C (Cooperate)</a:t>
                      </a:r>
                    </a:p>
                  </a:txBody>
                  <a:tcPr/>
                </a:tc>
                <a:tc>
                  <a:txBody>
                    <a:bodyPr/>
                    <a:lstStyle/>
                    <a:p>
                      <a:pPr algn="ctr"/>
                      <a:r>
                        <a:rPr lang="en-US" sz="3200" b="1" dirty="0"/>
                        <a:t>3, 3</a:t>
                      </a:r>
                    </a:p>
                  </a:txBody>
                  <a:tcPr/>
                </a:tc>
                <a:tc>
                  <a:txBody>
                    <a:bodyPr/>
                    <a:lstStyle/>
                    <a:p>
                      <a:pPr algn="ctr"/>
                      <a:r>
                        <a:rPr lang="en-US" sz="3200" b="1" dirty="0"/>
                        <a:t>1, 4</a:t>
                      </a:r>
                    </a:p>
                  </a:txBody>
                  <a:tcPr/>
                </a:tc>
                <a:extLst>
                  <a:ext uri="{0D108BD9-81ED-4DB2-BD59-A6C34878D82A}">
                    <a16:rowId xmlns:a16="http://schemas.microsoft.com/office/drawing/2014/main" val="3652274316"/>
                  </a:ext>
                </a:extLst>
              </a:tr>
              <a:tr h="1274164">
                <a:tc>
                  <a:txBody>
                    <a:bodyPr/>
                    <a:lstStyle/>
                    <a:p>
                      <a:pPr algn="ctr"/>
                      <a:r>
                        <a:rPr lang="en-US" sz="3200" b="1" dirty="0"/>
                        <a:t>D (Defect)</a:t>
                      </a:r>
                    </a:p>
                  </a:txBody>
                  <a:tcPr/>
                </a:tc>
                <a:tc>
                  <a:txBody>
                    <a:bodyPr/>
                    <a:lstStyle/>
                    <a:p>
                      <a:pPr algn="ctr"/>
                      <a:r>
                        <a:rPr lang="en-US" sz="3200" b="1" dirty="0"/>
                        <a:t>4* 1</a:t>
                      </a:r>
                    </a:p>
                  </a:txBody>
                  <a:tcPr/>
                </a:tc>
                <a:tc>
                  <a:txBody>
                    <a:bodyPr/>
                    <a:lstStyle/>
                    <a:p>
                      <a:pPr algn="ctr"/>
                      <a:r>
                        <a:rPr lang="en-US" sz="3200" b="1" dirty="0"/>
                        <a:t>2, 2</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67412" y="4367964"/>
            <a:ext cx="1541576" cy="584775"/>
          </a:xfrm>
          <a:prstGeom prst="rect">
            <a:avLst/>
          </a:prstGeom>
          <a:noFill/>
        </p:spPr>
        <p:txBody>
          <a:bodyPr wrap="none" rtlCol="0">
            <a:spAutoFit/>
          </a:bodyPr>
          <a:lstStyle/>
          <a:p>
            <a:r>
              <a:rPr lang="en-US" sz="3200" b="1" dirty="0"/>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754381" y="1960431"/>
            <a:ext cx="2013678" cy="584775"/>
          </a:xfrm>
          <a:prstGeom prst="rect">
            <a:avLst/>
          </a:prstGeom>
          <a:noFill/>
        </p:spPr>
        <p:txBody>
          <a:bodyPr wrap="square">
            <a:spAutoFit/>
          </a:bodyPr>
          <a:lstStyle/>
          <a:p>
            <a:r>
              <a:rPr lang="en-US" sz="3200" b="1" dirty="0"/>
              <a:t>Player 2</a:t>
            </a:r>
          </a:p>
        </p:txBody>
      </p:sp>
      <p:sp>
        <p:nvSpPr>
          <p:cNvPr id="3" name="TextBox 2">
            <a:extLst>
              <a:ext uri="{FF2B5EF4-FFF2-40B4-BE49-F238E27FC236}">
                <a16:creationId xmlns:a16="http://schemas.microsoft.com/office/drawing/2014/main" id="{E6677477-0349-47B7-B2E2-89FA312FC676}"/>
              </a:ext>
            </a:extLst>
          </p:cNvPr>
          <p:cNvSpPr txBox="1"/>
          <p:nvPr/>
        </p:nvSpPr>
        <p:spPr>
          <a:xfrm>
            <a:off x="9438762" y="2891351"/>
            <a:ext cx="2328519" cy="2554545"/>
          </a:xfrm>
          <a:prstGeom prst="rect">
            <a:avLst/>
          </a:prstGeom>
          <a:noFill/>
        </p:spPr>
        <p:txBody>
          <a:bodyPr wrap="square" rtlCol="0">
            <a:spAutoFit/>
          </a:bodyPr>
          <a:lstStyle/>
          <a:p>
            <a:r>
              <a:rPr lang="en-US" sz="3200" dirty="0"/>
              <a:t>If P2 cooperates, P1 will want to defect (4&gt;3)</a:t>
            </a:r>
          </a:p>
        </p:txBody>
      </p:sp>
      <p:sp>
        <p:nvSpPr>
          <p:cNvPr id="6" name="Rectangle 5">
            <a:extLst>
              <a:ext uri="{FF2B5EF4-FFF2-40B4-BE49-F238E27FC236}">
                <a16:creationId xmlns:a16="http://schemas.microsoft.com/office/drawing/2014/main" id="{CB3CD691-30D9-40F0-A603-EA576AF921AA}"/>
              </a:ext>
            </a:extLst>
          </p:cNvPr>
          <p:cNvSpPr/>
          <p:nvPr/>
        </p:nvSpPr>
        <p:spPr>
          <a:xfrm>
            <a:off x="4467069" y="2608289"/>
            <a:ext cx="2300990" cy="3822492"/>
          </a:xfrm>
          <a:prstGeom prst="rect">
            <a:avLst/>
          </a:prstGeom>
          <a:noFill/>
          <a:ln w="76200">
            <a:solidFill>
              <a:srgbClr val="0070C0"/>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angle 8">
            <a:extLst>
              <a:ext uri="{FF2B5EF4-FFF2-40B4-BE49-F238E27FC236}">
                <a16:creationId xmlns:a16="http://schemas.microsoft.com/office/drawing/2014/main" id="{C69197C8-13A0-48F2-B855-65E6E8427402}"/>
              </a:ext>
            </a:extLst>
          </p:cNvPr>
          <p:cNvSpPr/>
          <p:nvPr/>
        </p:nvSpPr>
        <p:spPr>
          <a:xfrm>
            <a:off x="5230340" y="3884690"/>
            <a:ext cx="442040" cy="21360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51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Let’s “solve” the PD game...(“best response analysis”)</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349659327"/>
              </p:ext>
            </p:extLst>
          </p:nvPr>
        </p:nvGraphicFramePr>
        <p:xfrm>
          <a:off x="1873769" y="2608289"/>
          <a:ext cx="7450113" cy="3822492"/>
        </p:xfrm>
        <a:graphic>
          <a:graphicData uri="http://schemas.openxmlformats.org/drawingml/2006/table">
            <a:tbl>
              <a:tblPr firstRow="1" bandRow="1">
                <a:tableStyleId>{5940675A-B579-460E-94D1-54222C63F5DA}</a:tableStyleId>
              </a:tblPr>
              <a:tblGrid>
                <a:gridCol w="2483371">
                  <a:extLst>
                    <a:ext uri="{9D8B030D-6E8A-4147-A177-3AD203B41FA5}">
                      <a16:colId xmlns:a16="http://schemas.microsoft.com/office/drawing/2014/main" val="1003025762"/>
                    </a:ext>
                  </a:extLst>
                </a:gridCol>
                <a:gridCol w="2483371">
                  <a:extLst>
                    <a:ext uri="{9D8B030D-6E8A-4147-A177-3AD203B41FA5}">
                      <a16:colId xmlns:a16="http://schemas.microsoft.com/office/drawing/2014/main" val="746113490"/>
                    </a:ext>
                  </a:extLst>
                </a:gridCol>
                <a:gridCol w="2483371">
                  <a:extLst>
                    <a:ext uri="{9D8B030D-6E8A-4147-A177-3AD203B41FA5}">
                      <a16:colId xmlns:a16="http://schemas.microsoft.com/office/drawing/2014/main" val="1707678601"/>
                    </a:ext>
                  </a:extLst>
                </a:gridCol>
              </a:tblGrid>
              <a:tr h="1274164">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274164">
                <a:tc>
                  <a:txBody>
                    <a:bodyPr/>
                    <a:lstStyle/>
                    <a:p>
                      <a:pPr algn="ctr"/>
                      <a:r>
                        <a:rPr lang="en-US" sz="3200" b="1" dirty="0"/>
                        <a:t>C (Cooperate)</a:t>
                      </a:r>
                    </a:p>
                  </a:txBody>
                  <a:tcPr/>
                </a:tc>
                <a:tc>
                  <a:txBody>
                    <a:bodyPr/>
                    <a:lstStyle/>
                    <a:p>
                      <a:pPr algn="ctr"/>
                      <a:r>
                        <a:rPr lang="en-US" sz="3200" b="1" dirty="0"/>
                        <a:t>3, 3</a:t>
                      </a:r>
                    </a:p>
                  </a:txBody>
                  <a:tcPr/>
                </a:tc>
                <a:tc>
                  <a:txBody>
                    <a:bodyPr/>
                    <a:lstStyle/>
                    <a:p>
                      <a:pPr algn="ctr"/>
                      <a:r>
                        <a:rPr lang="en-US" sz="3200" b="1" dirty="0"/>
                        <a:t>1, 4</a:t>
                      </a:r>
                    </a:p>
                  </a:txBody>
                  <a:tcPr/>
                </a:tc>
                <a:extLst>
                  <a:ext uri="{0D108BD9-81ED-4DB2-BD59-A6C34878D82A}">
                    <a16:rowId xmlns:a16="http://schemas.microsoft.com/office/drawing/2014/main" val="3652274316"/>
                  </a:ext>
                </a:extLst>
              </a:tr>
              <a:tr h="1274164">
                <a:tc>
                  <a:txBody>
                    <a:bodyPr/>
                    <a:lstStyle/>
                    <a:p>
                      <a:pPr algn="ctr"/>
                      <a:r>
                        <a:rPr lang="en-US" sz="3200" b="1" dirty="0"/>
                        <a:t>D (Defect)</a:t>
                      </a:r>
                    </a:p>
                  </a:txBody>
                  <a:tcPr/>
                </a:tc>
                <a:tc>
                  <a:txBody>
                    <a:bodyPr/>
                    <a:lstStyle/>
                    <a:p>
                      <a:pPr algn="ctr"/>
                      <a:r>
                        <a:rPr lang="en-US" sz="3200" b="1" dirty="0"/>
                        <a:t>4*, 1</a:t>
                      </a:r>
                    </a:p>
                  </a:txBody>
                  <a:tcPr/>
                </a:tc>
                <a:tc>
                  <a:txBody>
                    <a:bodyPr/>
                    <a:lstStyle/>
                    <a:p>
                      <a:pPr algn="ctr"/>
                      <a:r>
                        <a:rPr lang="en-US" sz="3200" b="1" dirty="0"/>
                        <a:t>2, 2</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67412" y="4367964"/>
            <a:ext cx="1541576" cy="584775"/>
          </a:xfrm>
          <a:prstGeom prst="rect">
            <a:avLst/>
          </a:prstGeom>
          <a:noFill/>
        </p:spPr>
        <p:txBody>
          <a:bodyPr wrap="none" rtlCol="0">
            <a:spAutoFit/>
          </a:bodyPr>
          <a:lstStyle/>
          <a:p>
            <a:r>
              <a:rPr lang="en-US" sz="3200" b="1" dirty="0"/>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754381" y="1960431"/>
            <a:ext cx="2013678" cy="584775"/>
          </a:xfrm>
          <a:prstGeom prst="rect">
            <a:avLst/>
          </a:prstGeom>
          <a:noFill/>
        </p:spPr>
        <p:txBody>
          <a:bodyPr wrap="square">
            <a:spAutoFit/>
          </a:bodyPr>
          <a:lstStyle/>
          <a:p>
            <a:r>
              <a:rPr lang="en-US" sz="3200" b="1" dirty="0"/>
              <a:t>Player 2</a:t>
            </a:r>
          </a:p>
        </p:txBody>
      </p:sp>
      <p:sp>
        <p:nvSpPr>
          <p:cNvPr id="3" name="TextBox 2">
            <a:extLst>
              <a:ext uri="{FF2B5EF4-FFF2-40B4-BE49-F238E27FC236}">
                <a16:creationId xmlns:a16="http://schemas.microsoft.com/office/drawing/2014/main" id="{E6677477-0349-47B7-B2E2-89FA312FC676}"/>
              </a:ext>
            </a:extLst>
          </p:cNvPr>
          <p:cNvSpPr txBox="1"/>
          <p:nvPr/>
        </p:nvSpPr>
        <p:spPr>
          <a:xfrm>
            <a:off x="9503719" y="3336912"/>
            <a:ext cx="2688281" cy="1569660"/>
          </a:xfrm>
          <a:prstGeom prst="rect">
            <a:avLst/>
          </a:prstGeom>
          <a:noFill/>
        </p:spPr>
        <p:txBody>
          <a:bodyPr wrap="square" rtlCol="0">
            <a:spAutoFit/>
          </a:bodyPr>
          <a:lstStyle/>
          <a:p>
            <a:r>
              <a:rPr lang="en-US" sz="3200" dirty="0"/>
              <a:t>If P2 defects, what would P1 want to do? </a:t>
            </a:r>
          </a:p>
        </p:txBody>
      </p:sp>
      <p:sp>
        <p:nvSpPr>
          <p:cNvPr id="6" name="Rectangle 5">
            <a:extLst>
              <a:ext uri="{FF2B5EF4-FFF2-40B4-BE49-F238E27FC236}">
                <a16:creationId xmlns:a16="http://schemas.microsoft.com/office/drawing/2014/main" id="{CB3CD691-30D9-40F0-A603-EA576AF921AA}"/>
              </a:ext>
            </a:extLst>
          </p:cNvPr>
          <p:cNvSpPr/>
          <p:nvPr/>
        </p:nvSpPr>
        <p:spPr>
          <a:xfrm>
            <a:off x="6955436" y="2608289"/>
            <a:ext cx="2300990" cy="3822492"/>
          </a:xfrm>
          <a:prstGeom prst="rect">
            <a:avLst/>
          </a:prstGeom>
          <a:noFill/>
          <a:ln w="76200">
            <a:solidFill>
              <a:srgbClr val="0070C0"/>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angle 8">
            <a:extLst>
              <a:ext uri="{FF2B5EF4-FFF2-40B4-BE49-F238E27FC236}">
                <a16:creationId xmlns:a16="http://schemas.microsoft.com/office/drawing/2014/main" id="{C69197C8-13A0-48F2-B855-65E6E8427402}"/>
              </a:ext>
            </a:extLst>
          </p:cNvPr>
          <p:cNvSpPr/>
          <p:nvPr/>
        </p:nvSpPr>
        <p:spPr>
          <a:xfrm>
            <a:off x="7686205" y="3884690"/>
            <a:ext cx="389744" cy="21360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4262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Let’s “solve” the PD game...(“best response analysis”)</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3768053465"/>
              </p:ext>
            </p:extLst>
          </p:nvPr>
        </p:nvGraphicFramePr>
        <p:xfrm>
          <a:off x="1873769" y="2608289"/>
          <a:ext cx="7450113" cy="3822492"/>
        </p:xfrm>
        <a:graphic>
          <a:graphicData uri="http://schemas.openxmlformats.org/drawingml/2006/table">
            <a:tbl>
              <a:tblPr firstRow="1" bandRow="1">
                <a:tableStyleId>{5940675A-B579-460E-94D1-54222C63F5DA}</a:tableStyleId>
              </a:tblPr>
              <a:tblGrid>
                <a:gridCol w="2483371">
                  <a:extLst>
                    <a:ext uri="{9D8B030D-6E8A-4147-A177-3AD203B41FA5}">
                      <a16:colId xmlns:a16="http://schemas.microsoft.com/office/drawing/2014/main" val="1003025762"/>
                    </a:ext>
                  </a:extLst>
                </a:gridCol>
                <a:gridCol w="2483371">
                  <a:extLst>
                    <a:ext uri="{9D8B030D-6E8A-4147-A177-3AD203B41FA5}">
                      <a16:colId xmlns:a16="http://schemas.microsoft.com/office/drawing/2014/main" val="746113490"/>
                    </a:ext>
                  </a:extLst>
                </a:gridCol>
                <a:gridCol w="2483371">
                  <a:extLst>
                    <a:ext uri="{9D8B030D-6E8A-4147-A177-3AD203B41FA5}">
                      <a16:colId xmlns:a16="http://schemas.microsoft.com/office/drawing/2014/main" val="1707678601"/>
                    </a:ext>
                  </a:extLst>
                </a:gridCol>
              </a:tblGrid>
              <a:tr h="1274164">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274164">
                <a:tc>
                  <a:txBody>
                    <a:bodyPr/>
                    <a:lstStyle/>
                    <a:p>
                      <a:pPr algn="ctr"/>
                      <a:r>
                        <a:rPr lang="en-US" sz="3200" b="1" dirty="0"/>
                        <a:t>C (Cooperate)</a:t>
                      </a:r>
                    </a:p>
                  </a:txBody>
                  <a:tcPr/>
                </a:tc>
                <a:tc>
                  <a:txBody>
                    <a:bodyPr/>
                    <a:lstStyle/>
                    <a:p>
                      <a:pPr algn="ctr"/>
                      <a:r>
                        <a:rPr lang="en-US" sz="3200" b="1" dirty="0"/>
                        <a:t>3, 3</a:t>
                      </a:r>
                    </a:p>
                  </a:txBody>
                  <a:tcPr/>
                </a:tc>
                <a:tc>
                  <a:txBody>
                    <a:bodyPr/>
                    <a:lstStyle/>
                    <a:p>
                      <a:pPr algn="ctr"/>
                      <a:r>
                        <a:rPr lang="en-US" sz="3200" b="1" dirty="0"/>
                        <a:t>1, 4</a:t>
                      </a:r>
                    </a:p>
                  </a:txBody>
                  <a:tcPr/>
                </a:tc>
                <a:extLst>
                  <a:ext uri="{0D108BD9-81ED-4DB2-BD59-A6C34878D82A}">
                    <a16:rowId xmlns:a16="http://schemas.microsoft.com/office/drawing/2014/main" val="3652274316"/>
                  </a:ext>
                </a:extLst>
              </a:tr>
              <a:tr h="1274164">
                <a:tc>
                  <a:txBody>
                    <a:bodyPr/>
                    <a:lstStyle/>
                    <a:p>
                      <a:pPr algn="ctr"/>
                      <a:r>
                        <a:rPr lang="en-US" sz="3200" b="1" dirty="0"/>
                        <a:t>D (Defect)</a:t>
                      </a:r>
                    </a:p>
                  </a:txBody>
                  <a:tcPr/>
                </a:tc>
                <a:tc>
                  <a:txBody>
                    <a:bodyPr/>
                    <a:lstStyle/>
                    <a:p>
                      <a:pPr algn="ctr"/>
                      <a:r>
                        <a:rPr lang="en-US" sz="3200" b="1" dirty="0"/>
                        <a:t>4*, 1</a:t>
                      </a:r>
                    </a:p>
                  </a:txBody>
                  <a:tcPr/>
                </a:tc>
                <a:tc>
                  <a:txBody>
                    <a:bodyPr/>
                    <a:lstStyle/>
                    <a:p>
                      <a:pPr algn="ctr"/>
                      <a:r>
                        <a:rPr lang="en-US" sz="3200" b="1" dirty="0"/>
                        <a:t>2*, 2</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67412" y="4367964"/>
            <a:ext cx="1541576" cy="584775"/>
          </a:xfrm>
          <a:prstGeom prst="rect">
            <a:avLst/>
          </a:prstGeom>
          <a:noFill/>
        </p:spPr>
        <p:txBody>
          <a:bodyPr wrap="none" rtlCol="0">
            <a:spAutoFit/>
          </a:bodyPr>
          <a:lstStyle/>
          <a:p>
            <a:r>
              <a:rPr lang="en-US" sz="3200" b="1" dirty="0"/>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754381" y="1960431"/>
            <a:ext cx="2013678" cy="584775"/>
          </a:xfrm>
          <a:prstGeom prst="rect">
            <a:avLst/>
          </a:prstGeom>
          <a:noFill/>
        </p:spPr>
        <p:txBody>
          <a:bodyPr wrap="square">
            <a:spAutoFit/>
          </a:bodyPr>
          <a:lstStyle/>
          <a:p>
            <a:r>
              <a:rPr lang="en-US" sz="3200" b="1" dirty="0"/>
              <a:t>Player 2</a:t>
            </a:r>
          </a:p>
        </p:txBody>
      </p:sp>
      <p:sp>
        <p:nvSpPr>
          <p:cNvPr id="3" name="TextBox 2">
            <a:extLst>
              <a:ext uri="{FF2B5EF4-FFF2-40B4-BE49-F238E27FC236}">
                <a16:creationId xmlns:a16="http://schemas.microsoft.com/office/drawing/2014/main" id="{E6677477-0349-47B7-B2E2-89FA312FC676}"/>
              </a:ext>
            </a:extLst>
          </p:cNvPr>
          <p:cNvSpPr txBox="1"/>
          <p:nvPr/>
        </p:nvSpPr>
        <p:spPr>
          <a:xfrm>
            <a:off x="9503719" y="3336912"/>
            <a:ext cx="2688281" cy="1569660"/>
          </a:xfrm>
          <a:prstGeom prst="rect">
            <a:avLst/>
          </a:prstGeom>
          <a:noFill/>
        </p:spPr>
        <p:txBody>
          <a:bodyPr wrap="square" rtlCol="0">
            <a:spAutoFit/>
          </a:bodyPr>
          <a:lstStyle/>
          <a:p>
            <a:r>
              <a:rPr lang="en-US" sz="3200" dirty="0"/>
              <a:t>If P2 defects, P1 will want to defect (2&gt;1)</a:t>
            </a:r>
          </a:p>
        </p:txBody>
      </p:sp>
      <p:sp>
        <p:nvSpPr>
          <p:cNvPr id="6" name="Rectangle 5">
            <a:extLst>
              <a:ext uri="{FF2B5EF4-FFF2-40B4-BE49-F238E27FC236}">
                <a16:creationId xmlns:a16="http://schemas.microsoft.com/office/drawing/2014/main" id="{CB3CD691-30D9-40F0-A603-EA576AF921AA}"/>
              </a:ext>
            </a:extLst>
          </p:cNvPr>
          <p:cNvSpPr/>
          <p:nvPr/>
        </p:nvSpPr>
        <p:spPr>
          <a:xfrm>
            <a:off x="6955436" y="2608289"/>
            <a:ext cx="2300990" cy="3822492"/>
          </a:xfrm>
          <a:prstGeom prst="rect">
            <a:avLst/>
          </a:prstGeom>
          <a:noFill/>
          <a:ln w="76200">
            <a:solidFill>
              <a:srgbClr val="0070C0"/>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9" name="Rectangle 8">
            <a:extLst>
              <a:ext uri="{FF2B5EF4-FFF2-40B4-BE49-F238E27FC236}">
                <a16:creationId xmlns:a16="http://schemas.microsoft.com/office/drawing/2014/main" id="{C69197C8-13A0-48F2-B855-65E6E8427402}"/>
              </a:ext>
            </a:extLst>
          </p:cNvPr>
          <p:cNvSpPr/>
          <p:nvPr/>
        </p:nvSpPr>
        <p:spPr>
          <a:xfrm>
            <a:off x="7594169" y="3884690"/>
            <a:ext cx="481780" cy="2136098"/>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2276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Let’s “solve” the PD game...(“best response analysis”)</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1671666209"/>
              </p:ext>
            </p:extLst>
          </p:nvPr>
        </p:nvGraphicFramePr>
        <p:xfrm>
          <a:off x="1873769" y="2608289"/>
          <a:ext cx="7450113" cy="3822492"/>
        </p:xfrm>
        <a:graphic>
          <a:graphicData uri="http://schemas.openxmlformats.org/drawingml/2006/table">
            <a:tbl>
              <a:tblPr firstRow="1" bandRow="1">
                <a:tableStyleId>{5940675A-B579-460E-94D1-54222C63F5DA}</a:tableStyleId>
              </a:tblPr>
              <a:tblGrid>
                <a:gridCol w="2483371">
                  <a:extLst>
                    <a:ext uri="{9D8B030D-6E8A-4147-A177-3AD203B41FA5}">
                      <a16:colId xmlns:a16="http://schemas.microsoft.com/office/drawing/2014/main" val="1003025762"/>
                    </a:ext>
                  </a:extLst>
                </a:gridCol>
                <a:gridCol w="2483371">
                  <a:extLst>
                    <a:ext uri="{9D8B030D-6E8A-4147-A177-3AD203B41FA5}">
                      <a16:colId xmlns:a16="http://schemas.microsoft.com/office/drawing/2014/main" val="746113490"/>
                    </a:ext>
                  </a:extLst>
                </a:gridCol>
                <a:gridCol w="2483371">
                  <a:extLst>
                    <a:ext uri="{9D8B030D-6E8A-4147-A177-3AD203B41FA5}">
                      <a16:colId xmlns:a16="http://schemas.microsoft.com/office/drawing/2014/main" val="1707678601"/>
                    </a:ext>
                  </a:extLst>
                </a:gridCol>
              </a:tblGrid>
              <a:tr h="1274164">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274164">
                <a:tc>
                  <a:txBody>
                    <a:bodyPr/>
                    <a:lstStyle/>
                    <a:p>
                      <a:pPr algn="ctr"/>
                      <a:r>
                        <a:rPr lang="en-US" sz="3200" b="1" dirty="0"/>
                        <a:t>C (Cooperate)</a:t>
                      </a:r>
                    </a:p>
                  </a:txBody>
                  <a:tcPr/>
                </a:tc>
                <a:tc>
                  <a:txBody>
                    <a:bodyPr/>
                    <a:lstStyle/>
                    <a:p>
                      <a:pPr algn="ctr"/>
                      <a:r>
                        <a:rPr lang="en-US" sz="3200" b="1" dirty="0"/>
                        <a:t>3, 3</a:t>
                      </a:r>
                    </a:p>
                  </a:txBody>
                  <a:tcPr/>
                </a:tc>
                <a:tc>
                  <a:txBody>
                    <a:bodyPr/>
                    <a:lstStyle/>
                    <a:p>
                      <a:pPr algn="ctr"/>
                      <a:r>
                        <a:rPr lang="en-US" sz="3200" b="1" dirty="0"/>
                        <a:t>1, 4</a:t>
                      </a:r>
                    </a:p>
                  </a:txBody>
                  <a:tcPr/>
                </a:tc>
                <a:extLst>
                  <a:ext uri="{0D108BD9-81ED-4DB2-BD59-A6C34878D82A}">
                    <a16:rowId xmlns:a16="http://schemas.microsoft.com/office/drawing/2014/main" val="3652274316"/>
                  </a:ext>
                </a:extLst>
              </a:tr>
              <a:tr h="1274164">
                <a:tc>
                  <a:txBody>
                    <a:bodyPr/>
                    <a:lstStyle/>
                    <a:p>
                      <a:pPr algn="ctr"/>
                      <a:r>
                        <a:rPr lang="en-US" sz="3200" b="1" dirty="0"/>
                        <a:t>D (Defect)</a:t>
                      </a:r>
                    </a:p>
                  </a:txBody>
                  <a:tcPr/>
                </a:tc>
                <a:tc>
                  <a:txBody>
                    <a:bodyPr/>
                    <a:lstStyle/>
                    <a:p>
                      <a:pPr algn="ctr"/>
                      <a:r>
                        <a:rPr lang="en-US" sz="3200" b="1" dirty="0"/>
                        <a:t>4*, 1</a:t>
                      </a:r>
                    </a:p>
                  </a:txBody>
                  <a:tcPr/>
                </a:tc>
                <a:tc>
                  <a:txBody>
                    <a:bodyPr/>
                    <a:lstStyle/>
                    <a:p>
                      <a:pPr algn="ctr"/>
                      <a:r>
                        <a:rPr lang="en-US" sz="3200" b="1" dirty="0"/>
                        <a:t>2*, 2</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67412" y="4367964"/>
            <a:ext cx="1541576" cy="584775"/>
          </a:xfrm>
          <a:prstGeom prst="rect">
            <a:avLst/>
          </a:prstGeom>
          <a:noFill/>
        </p:spPr>
        <p:txBody>
          <a:bodyPr wrap="none" rtlCol="0">
            <a:spAutoFit/>
          </a:bodyPr>
          <a:lstStyle/>
          <a:p>
            <a:r>
              <a:rPr lang="en-US" sz="3200" b="1" dirty="0"/>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754381" y="1960431"/>
            <a:ext cx="2013678" cy="584775"/>
          </a:xfrm>
          <a:prstGeom prst="rect">
            <a:avLst/>
          </a:prstGeom>
          <a:noFill/>
        </p:spPr>
        <p:txBody>
          <a:bodyPr wrap="square">
            <a:spAutoFit/>
          </a:bodyPr>
          <a:lstStyle/>
          <a:p>
            <a:r>
              <a:rPr lang="en-US" sz="3200" b="1" dirty="0"/>
              <a:t>Player 2</a:t>
            </a:r>
          </a:p>
        </p:txBody>
      </p:sp>
      <p:sp>
        <p:nvSpPr>
          <p:cNvPr id="3" name="TextBox 2">
            <a:extLst>
              <a:ext uri="{FF2B5EF4-FFF2-40B4-BE49-F238E27FC236}">
                <a16:creationId xmlns:a16="http://schemas.microsoft.com/office/drawing/2014/main" id="{E6677477-0349-47B7-B2E2-89FA312FC676}"/>
              </a:ext>
            </a:extLst>
          </p:cNvPr>
          <p:cNvSpPr txBox="1"/>
          <p:nvPr/>
        </p:nvSpPr>
        <p:spPr>
          <a:xfrm>
            <a:off x="9481279" y="3336912"/>
            <a:ext cx="2710721" cy="2062103"/>
          </a:xfrm>
          <a:prstGeom prst="rect">
            <a:avLst/>
          </a:prstGeom>
          <a:noFill/>
        </p:spPr>
        <p:txBody>
          <a:bodyPr wrap="square" rtlCol="0">
            <a:spAutoFit/>
          </a:bodyPr>
          <a:lstStyle/>
          <a:p>
            <a:r>
              <a:rPr lang="en-US" sz="3200" dirty="0"/>
              <a:t>If P1 cooperates, what would P2 want to do? </a:t>
            </a:r>
          </a:p>
        </p:txBody>
      </p:sp>
      <p:sp>
        <p:nvSpPr>
          <p:cNvPr id="6" name="Rectangle 5">
            <a:extLst>
              <a:ext uri="{FF2B5EF4-FFF2-40B4-BE49-F238E27FC236}">
                <a16:creationId xmlns:a16="http://schemas.microsoft.com/office/drawing/2014/main" id="{CB3CD691-30D9-40F0-A603-EA576AF921AA}"/>
              </a:ext>
            </a:extLst>
          </p:cNvPr>
          <p:cNvSpPr/>
          <p:nvPr/>
        </p:nvSpPr>
        <p:spPr>
          <a:xfrm>
            <a:off x="1873768" y="3884690"/>
            <a:ext cx="7450113" cy="1331887"/>
          </a:xfrm>
          <a:prstGeom prst="rect">
            <a:avLst/>
          </a:prstGeom>
          <a:noFill/>
          <a:ln w="76200">
            <a:solidFill>
              <a:srgbClr val="FF0000"/>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1DAA1803-2D11-474D-9EF4-8722931BF350}"/>
              </a:ext>
            </a:extLst>
          </p:cNvPr>
          <p:cNvSpPr/>
          <p:nvPr/>
        </p:nvSpPr>
        <p:spPr>
          <a:xfrm>
            <a:off x="5608819" y="3940743"/>
            <a:ext cx="487181" cy="42722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D0983D-760D-4515-A948-1144F3039D7C}"/>
              </a:ext>
            </a:extLst>
          </p:cNvPr>
          <p:cNvSpPr/>
          <p:nvPr/>
        </p:nvSpPr>
        <p:spPr>
          <a:xfrm>
            <a:off x="8062209" y="3941572"/>
            <a:ext cx="487181" cy="42722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80AB9F-C94A-4D7A-B6E7-E70AC3A8ECF0}"/>
              </a:ext>
            </a:extLst>
          </p:cNvPr>
          <p:cNvSpPr/>
          <p:nvPr/>
        </p:nvSpPr>
        <p:spPr>
          <a:xfrm>
            <a:off x="4676930" y="3949066"/>
            <a:ext cx="4437089" cy="481979"/>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3079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Let’s “solve” the PD game...(“best response analysis”)</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3453102321"/>
              </p:ext>
            </p:extLst>
          </p:nvPr>
        </p:nvGraphicFramePr>
        <p:xfrm>
          <a:off x="1873769" y="2608289"/>
          <a:ext cx="7450113" cy="3822492"/>
        </p:xfrm>
        <a:graphic>
          <a:graphicData uri="http://schemas.openxmlformats.org/drawingml/2006/table">
            <a:tbl>
              <a:tblPr firstRow="1" bandRow="1">
                <a:tableStyleId>{5940675A-B579-460E-94D1-54222C63F5DA}</a:tableStyleId>
              </a:tblPr>
              <a:tblGrid>
                <a:gridCol w="2483371">
                  <a:extLst>
                    <a:ext uri="{9D8B030D-6E8A-4147-A177-3AD203B41FA5}">
                      <a16:colId xmlns:a16="http://schemas.microsoft.com/office/drawing/2014/main" val="1003025762"/>
                    </a:ext>
                  </a:extLst>
                </a:gridCol>
                <a:gridCol w="2483371">
                  <a:extLst>
                    <a:ext uri="{9D8B030D-6E8A-4147-A177-3AD203B41FA5}">
                      <a16:colId xmlns:a16="http://schemas.microsoft.com/office/drawing/2014/main" val="746113490"/>
                    </a:ext>
                  </a:extLst>
                </a:gridCol>
                <a:gridCol w="2483371">
                  <a:extLst>
                    <a:ext uri="{9D8B030D-6E8A-4147-A177-3AD203B41FA5}">
                      <a16:colId xmlns:a16="http://schemas.microsoft.com/office/drawing/2014/main" val="1707678601"/>
                    </a:ext>
                  </a:extLst>
                </a:gridCol>
              </a:tblGrid>
              <a:tr h="1274164">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274164">
                <a:tc>
                  <a:txBody>
                    <a:bodyPr/>
                    <a:lstStyle/>
                    <a:p>
                      <a:pPr algn="ctr"/>
                      <a:r>
                        <a:rPr lang="en-US" sz="3200" b="1" dirty="0"/>
                        <a:t>C (Cooperate)</a:t>
                      </a:r>
                    </a:p>
                  </a:txBody>
                  <a:tcPr/>
                </a:tc>
                <a:tc>
                  <a:txBody>
                    <a:bodyPr/>
                    <a:lstStyle/>
                    <a:p>
                      <a:pPr algn="ctr"/>
                      <a:r>
                        <a:rPr lang="en-US" sz="3200" b="1" dirty="0"/>
                        <a:t>3, 3</a:t>
                      </a:r>
                    </a:p>
                  </a:txBody>
                  <a:tcPr/>
                </a:tc>
                <a:tc>
                  <a:txBody>
                    <a:bodyPr/>
                    <a:lstStyle/>
                    <a:p>
                      <a:pPr algn="ctr"/>
                      <a:r>
                        <a:rPr lang="en-US" sz="3200" b="1" dirty="0"/>
                        <a:t>1, 4*</a:t>
                      </a:r>
                    </a:p>
                  </a:txBody>
                  <a:tcPr/>
                </a:tc>
                <a:extLst>
                  <a:ext uri="{0D108BD9-81ED-4DB2-BD59-A6C34878D82A}">
                    <a16:rowId xmlns:a16="http://schemas.microsoft.com/office/drawing/2014/main" val="3652274316"/>
                  </a:ext>
                </a:extLst>
              </a:tr>
              <a:tr h="1274164">
                <a:tc>
                  <a:txBody>
                    <a:bodyPr/>
                    <a:lstStyle/>
                    <a:p>
                      <a:pPr algn="ctr"/>
                      <a:r>
                        <a:rPr lang="en-US" sz="3200" b="1" dirty="0"/>
                        <a:t>D (Defect)</a:t>
                      </a:r>
                    </a:p>
                  </a:txBody>
                  <a:tcPr/>
                </a:tc>
                <a:tc>
                  <a:txBody>
                    <a:bodyPr/>
                    <a:lstStyle/>
                    <a:p>
                      <a:pPr algn="ctr"/>
                      <a:r>
                        <a:rPr lang="en-US" sz="3200" b="1" dirty="0"/>
                        <a:t>4*, 1</a:t>
                      </a:r>
                    </a:p>
                  </a:txBody>
                  <a:tcPr/>
                </a:tc>
                <a:tc>
                  <a:txBody>
                    <a:bodyPr/>
                    <a:lstStyle/>
                    <a:p>
                      <a:pPr algn="ctr"/>
                      <a:r>
                        <a:rPr lang="en-US" sz="3200" b="1" dirty="0"/>
                        <a:t>2*, 2</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67412" y="4367964"/>
            <a:ext cx="1541576" cy="584775"/>
          </a:xfrm>
          <a:prstGeom prst="rect">
            <a:avLst/>
          </a:prstGeom>
          <a:noFill/>
        </p:spPr>
        <p:txBody>
          <a:bodyPr wrap="none" rtlCol="0">
            <a:spAutoFit/>
          </a:bodyPr>
          <a:lstStyle/>
          <a:p>
            <a:r>
              <a:rPr lang="en-US" sz="3200" b="1" dirty="0"/>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754381" y="1960431"/>
            <a:ext cx="2013678" cy="584775"/>
          </a:xfrm>
          <a:prstGeom prst="rect">
            <a:avLst/>
          </a:prstGeom>
          <a:noFill/>
        </p:spPr>
        <p:txBody>
          <a:bodyPr wrap="square">
            <a:spAutoFit/>
          </a:bodyPr>
          <a:lstStyle/>
          <a:p>
            <a:r>
              <a:rPr lang="en-US" sz="3200" b="1" dirty="0"/>
              <a:t>Player 2</a:t>
            </a:r>
          </a:p>
        </p:txBody>
      </p:sp>
      <p:sp>
        <p:nvSpPr>
          <p:cNvPr id="3" name="TextBox 2">
            <a:extLst>
              <a:ext uri="{FF2B5EF4-FFF2-40B4-BE49-F238E27FC236}">
                <a16:creationId xmlns:a16="http://schemas.microsoft.com/office/drawing/2014/main" id="{E6677477-0349-47B7-B2E2-89FA312FC676}"/>
              </a:ext>
            </a:extLst>
          </p:cNvPr>
          <p:cNvSpPr txBox="1"/>
          <p:nvPr/>
        </p:nvSpPr>
        <p:spPr>
          <a:xfrm>
            <a:off x="9503719" y="3336912"/>
            <a:ext cx="2688281" cy="2062103"/>
          </a:xfrm>
          <a:prstGeom prst="rect">
            <a:avLst/>
          </a:prstGeom>
          <a:noFill/>
        </p:spPr>
        <p:txBody>
          <a:bodyPr wrap="square" rtlCol="0">
            <a:spAutoFit/>
          </a:bodyPr>
          <a:lstStyle/>
          <a:p>
            <a:r>
              <a:rPr lang="en-US" sz="3200" dirty="0"/>
              <a:t>If P1 cooperates, P2 will want to defect (4&gt;3)</a:t>
            </a:r>
          </a:p>
        </p:txBody>
      </p:sp>
      <p:sp>
        <p:nvSpPr>
          <p:cNvPr id="6" name="Rectangle 5">
            <a:extLst>
              <a:ext uri="{FF2B5EF4-FFF2-40B4-BE49-F238E27FC236}">
                <a16:creationId xmlns:a16="http://schemas.microsoft.com/office/drawing/2014/main" id="{CB3CD691-30D9-40F0-A603-EA576AF921AA}"/>
              </a:ext>
            </a:extLst>
          </p:cNvPr>
          <p:cNvSpPr/>
          <p:nvPr/>
        </p:nvSpPr>
        <p:spPr>
          <a:xfrm>
            <a:off x="1873768" y="3884690"/>
            <a:ext cx="7450113" cy="1331887"/>
          </a:xfrm>
          <a:prstGeom prst="rect">
            <a:avLst/>
          </a:prstGeom>
          <a:noFill/>
          <a:ln w="76200">
            <a:solidFill>
              <a:srgbClr val="FF0000"/>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1DAA1803-2D11-474D-9EF4-8722931BF350}"/>
              </a:ext>
            </a:extLst>
          </p:cNvPr>
          <p:cNvSpPr/>
          <p:nvPr/>
        </p:nvSpPr>
        <p:spPr>
          <a:xfrm>
            <a:off x="5608819" y="3940743"/>
            <a:ext cx="487181" cy="42722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D0983D-760D-4515-A948-1144F3039D7C}"/>
              </a:ext>
            </a:extLst>
          </p:cNvPr>
          <p:cNvSpPr/>
          <p:nvPr/>
        </p:nvSpPr>
        <p:spPr>
          <a:xfrm>
            <a:off x="8062209" y="3941572"/>
            <a:ext cx="487181" cy="42722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80AB9F-C94A-4D7A-B6E7-E70AC3A8ECF0}"/>
              </a:ext>
            </a:extLst>
          </p:cNvPr>
          <p:cNvSpPr/>
          <p:nvPr/>
        </p:nvSpPr>
        <p:spPr>
          <a:xfrm>
            <a:off x="4676930" y="3949066"/>
            <a:ext cx="4437089" cy="481979"/>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423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Let’s “solve” the PD game...(“best response analysis”)</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1554709915"/>
              </p:ext>
            </p:extLst>
          </p:nvPr>
        </p:nvGraphicFramePr>
        <p:xfrm>
          <a:off x="1873769" y="2608289"/>
          <a:ext cx="7450113" cy="3822492"/>
        </p:xfrm>
        <a:graphic>
          <a:graphicData uri="http://schemas.openxmlformats.org/drawingml/2006/table">
            <a:tbl>
              <a:tblPr firstRow="1" bandRow="1">
                <a:tableStyleId>{5940675A-B579-460E-94D1-54222C63F5DA}</a:tableStyleId>
              </a:tblPr>
              <a:tblGrid>
                <a:gridCol w="2483371">
                  <a:extLst>
                    <a:ext uri="{9D8B030D-6E8A-4147-A177-3AD203B41FA5}">
                      <a16:colId xmlns:a16="http://schemas.microsoft.com/office/drawing/2014/main" val="1003025762"/>
                    </a:ext>
                  </a:extLst>
                </a:gridCol>
                <a:gridCol w="2483371">
                  <a:extLst>
                    <a:ext uri="{9D8B030D-6E8A-4147-A177-3AD203B41FA5}">
                      <a16:colId xmlns:a16="http://schemas.microsoft.com/office/drawing/2014/main" val="746113490"/>
                    </a:ext>
                  </a:extLst>
                </a:gridCol>
                <a:gridCol w="2483371">
                  <a:extLst>
                    <a:ext uri="{9D8B030D-6E8A-4147-A177-3AD203B41FA5}">
                      <a16:colId xmlns:a16="http://schemas.microsoft.com/office/drawing/2014/main" val="1707678601"/>
                    </a:ext>
                  </a:extLst>
                </a:gridCol>
              </a:tblGrid>
              <a:tr h="1274164">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274164">
                <a:tc>
                  <a:txBody>
                    <a:bodyPr/>
                    <a:lstStyle/>
                    <a:p>
                      <a:pPr algn="ctr"/>
                      <a:r>
                        <a:rPr lang="en-US" sz="3200" b="1" dirty="0"/>
                        <a:t>C (Cooperate)</a:t>
                      </a:r>
                    </a:p>
                  </a:txBody>
                  <a:tcPr/>
                </a:tc>
                <a:tc>
                  <a:txBody>
                    <a:bodyPr/>
                    <a:lstStyle/>
                    <a:p>
                      <a:pPr algn="ctr"/>
                      <a:r>
                        <a:rPr lang="en-US" sz="3200" b="1" dirty="0"/>
                        <a:t>3, 3</a:t>
                      </a:r>
                    </a:p>
                  </a:txBody>
                  <a:tcPr/>
                </a:tc>
                <a:tc>
                  <a:txBody>
                    <a:bodyPr/>
                    <a:lstStyle/>
                    <a:p>
                      <a:pPr algn="ctr"/>
                      <a:r>
                        <a:rPr lang="en-US" sz="3200" b="1" dirty="0"/>
                        <a:t>1, 4*</a:t>
                      </a:r>
                    </a:p>
                  </a:txBody>
                  <a:tcPr/>
                </a:tc>
                <a:extLst>
                  <a:ext uri="{0D108BD9-81ED-4DB2-BD59-A6C34878D82A}">
                    <a16:rowId xmlns:a16="http://schemas.microsoft.com/office/drawing/2014/main" val="3652274316"/>
                  </a:ext>
                </a:extLst>
              </a:tr>
              <a:tr h="1274164">
                <a:tc>
                  <a:txBody>
                    <a:bodyPr/>
                    <a:lstStyle/>
                    <a:p>
                      <a:pPr algn="ctr"/>
                      <a:r>
                        <a:rPr lang="en-US" sz="3200" b="1" dirty="0"/>
                        <a:t>D (Defect)</a:t>
                      </a:r>
                    </a:p>
                  </a:txBody>
                  <a:tcPr/>
                </a:tc>
                <a:tc>
                  <a:txBody>
                    <a:bodyPr/>
                    <a:lstStyle/>
                    <a:p>
                      <a:pPr algn="ctr"/>
                      <a:r>
                        <a:rPr lang="en-US" sz="3200" b="1" dirty="0"/>
                        <a:t>4*, 1</a:t>
                      </a:r>
                    </a:p>
                  </a:txBody>
                  <a:tcPr/>
                </a:tc>
                <a:tc>
                  <a:txBody>
                    <a:bodyPr/>
                    <a:lstStyle/>
                    <a:p>
                      <a:pPr algn="ctr"/>
                      <a:r>
                        <a:rPr lang="en-US" sz="3200" b="1" dirty="0"/>
                        <a:t>2*, 2</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67412" y="4367964"/>
            <a:ext cx="1541576" cy="584775"/>
          </a:xfrm>
          <a:prstGeom prst="rect">
            <a:avLst/>
          </a:prstGeom>
          <a:noFill/>
        </p:spPr>
        <p:txBody>
          <a:bodyPr wrap="none" rtlCol="0">
            <a:spAutoFit/>
          </a:bodyPr>
          <a:lstStyle/>
          <a:p>
            <a:r>
              <a:rPr lang="en-US" sz="3200" b="1" dirty="0"/>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754381" y="1960431"/>
            <a:ext cx="2013678" cy="584775"/>
          </a:xfrm>
          <a:prstGeom prst="rect">
            <a:avLst/>
          </a:prstGeom>
          <a:noFill/>
        </p:spPr>
        <p:txBody>
          <a:bodyPr wrap="square">
            <a:spAutoFit/>
          </a:bodyPr>
          <a:lstStyle/>
          <a:p>
            <a:r>
              <a:rPr lang="en-US" sz="3200" b="1" dirty="0"/>
              <a:t>Player 2</a:t>
            </a:r>
          </a:p>
        </p:txBody>
      </p:sp>
      <p:sp>
        <p:nvSpPr>
          <p:cNvPr id="3" name="TextBox 2">
            <a:extLst>
              <a:ext uri="{FF2B5EF4-FFF2-40B4-BE49-F238E27FC236}">
                <a16:creationId xmlns:a16="http://schemas.microsoft.com/office/drawing/2014/main" id="{E6677477-0349-47B7-B2E2-89FA312FC676}"/>
              </a:ext>
            </a:extLst>
          </p:cNvPr>
          <p:cNvSpPr txBox="1"/>
          <p:nvPr/>
        </p:nvSpPr>
        <p:spPr>
          <a:xfrm>
            <a:off x="9503719" y="3336912"/>
            <a:ext cx="2688281" cy="1569660"/>
          </a:xfrm>
          <a:prstGeom prst="rect">
            <a:avLst/>
          </a:prstGeom>
          <a:noFill/>
        </p:spPr>
        <p:txBody>
          <a:bodyPr wrap="square" rtlCol="0">
            <a:spAutoFit/>
          </a:bodyPr>
          <a:lstStyle/>
          <a:p>
            <a:r>
              <a:rPr lang="en-US" sz="3200" dirty="0"/>
              <a:t>If P1 defects, what would P2 want to do? </a:t>
            </a:r>
          </a:p>
        </p:txBody>
      </p:sp>
      <p:sp>
        <p:nvSpPr>
          <p:cNvPr id="6" name="Rectangle 5">
            <a:extLst>
              <a:ext uri="{FF2B5EF4-FFF2-40B4-BE49-F238E27FC236}">
                <a16:creationId xmlns:a16="http://schemas.microsoft.com/office/drawing/2014/main" id="{CB3CD691-30D9-40F0-A603-EA576AF921AA}"/>
              </a:ext>
            </a:extLst>
          </p:cNvPr>
          <p:cNvSpPr/>
          <p:nvPr/>
        </p:nvSpPr>
        <p:spPr>
          <a:xfrm>
            <a:off x="1873768" y="5160988"/>
            <a:ext cx="7450113" cy="1331887"/>
          </a:xfrm>
          <a:prstGeom prst="rect">
            <a:avLst/>
          </a:prstGeom>
          <a:noFill/>
          <a:ln w="76200">
            <a:solidFill>
              <a:srgbClr val="FF0000"/>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1DAA1803-2D11-474D-9EF4-8722931BF350}"/>
              </a:ext>
            </a:extLst>
          </p:cNvPr>
          <p:cNvSpPr/>
          <p:nvPr/>
        </p:nvSpPr>
        <p:spPr>
          <a:xfrm>
            <a:off x="5650485" y="5263987"/>
            <a:ext cx="487181" cy="42722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D0983D-760D-4515-A948-1144F3039D7C}"/>
              </a:ext>
            </a:extLst>
          </p:cNvPr>
          <p:cNvSpPr/>
          <p:nvPr/>
        </p:nvSpPr>
        <p:spPr>
          <a:xfrm>
            <a:off x="8207666" y="5263987"/>
            <a:ext cx="487181" cy="42722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80AB9F-C94A-4D7A-B6E7-E70AC3A8ECF0}"/>
              </a:ext>
            </a:extLst>
          </p:cNvPr>
          <p:cNvSpPr/>
          <p:nvPr/>
        </p:nvSpPr>
        <p:spPr>
          <a:xfrm>
            <a:off x="4754381" y="5227386"/>
            <a:ext cx="4437089" cy="481979"/>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802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Let’s “solve” the PD game...(“best response analysis”)</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2859586995"/>
              </p:ext>
            </p:extLst>
          </p:nvPr>
        </p:nvGraphicFramePr>
        <p:xfrm>
          <a:off x="1873769" y="2608289"/>
          <a:ext cx="7450113" cy="3822492"/>
        </p:xfrm>
        <a:graphic>
          <a:graphicData uri="http://schemas.openxmlformats.org/drawingml/2006/table">
            <a:tbl>
              <a:tblPr firstRow="1" bandRow="1">
                <a:tableStyleId>{5940675A-B579-460E-94D1-54222C63F5DA}</a:tableStyleId>
              </a:tblPr>
              <a:tblGrid>
                <a:gridCol w="2483371">
                  <a:extLst>
                    <a:ext uri="{9D8B030D-6E8A-4147-A177-3AD203B41FA5}">
                      <a16:colId xmlns:a16="http://schemas.microsoft.com/office/drawing/2014/main" val="1003025762"/>
                    </a:ext>
                  </a:extLst>
                </a:gridCol>
                <a:gridCol w="2483371">
                  <a:extLst>
                    <a:ext uri="{9D8B030D-6E8A-4147-A177-3AD203B41FA5}">
                      <a16:colId xmlns:a16="http://schemas.microsoft.com/office/drawing/2014/main" val="746113490"/>
                    </a:ext>
                  </a:extLst>
                </a:gridCol>
                <a:gridCol w="2483371">
                  <a:extLst>
                    <a:ext uri="{9D8B030D-6E8A-4147-A177-3AD203B41FA5}">
                      <a16:colId xmlns:a16="http://schemas.microsoft.com/office/drawing/2014/main" val="1707678601"/>
                    </a:ext>
                  </a:extLst>
                </a:gridCol>
              </a:tblGrid>
              <a:tr h="1274164">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274164">
                <a:tc>
                  <a:txBody>
                    <a:bodyPr/>
                    <a:lstStyle/>
                    <a:p>
                      <a:pPr algn="ctr"/>
                      <a:r>
                        <a:rPr lang="en-US" sz="3200" b="1" dirty="0"/>
                        <a:t>C (Cooperate)</a:t>
                      </a:r>
                    </a:p>
                  </a:txBody>
                  <a:tcPr/>
                </a:tc>
                <a:tc>
                  <a:txBody>
                    <a:bodyPr/>
                    <a:lstStyle/>
                    <a:p>
                      <a:pPr algn="ctr"/>
                      <a:r>
                        <a:rPr lang="en-US" sz="3200" b="1" dirty="0"/>
                        <a:t>3, 3</a:t>
                      </a:r>
                    </a:p>
                  </a:txBody>
                  <a:tcPr/>
                </a:tc>
                <a:tc>
                  <a:txBody>
                    <a:bodyPr/>
                    <a:lstStyle/>
                    <a:p>
                      <a:pPr algn="ctr"/>
                      <a:r>
                        <a:rPr lang="en-US" sz="3200" b="1" dirty="0"/>
                        <a:t>1, 4*</a:t>
                      </a:r>
                    </a:p>
                  </a:txBody>
                  <a:tcPr/>
                </a:tc>
                <a:extLst>
                  <a:ext uri="{0D108BD9-81ED-4DB2-BD59-A6C34878D82A}">
                    <a16:rowId xmlns:a16="http://schemas.microsoft.com/office/drawing/2014/main" val="3652274316"/>
                  </a:ext>
                </a:extLst>
              </a:tr>
              <a:tr h="1274164">
                <a:tc>
                  <a:txBody>
                    <a:bodyPr/>
                    <a:lstStyle/>
                    <a:p>
                      <a:pPr algn="ctr"/>
                      <a:r>
                        <a:rPr lang="en-US" sz="3200" b="1" dirty="0"/>
                        <a:t>D (Defect)</a:t>
                      </a:r>
                    </a:p>
                  </a:txBody>
                  <a:tcPr/>
                </a:tc>
                <a:tc>
                  <a:txBody>
                    <a:bodyPr/>
                    <a:lstStyle/>
                    <a:p>
                      <a:pPr algn="ctr"/>
                      <a:r>
                        <a:rPr lang="en-US" sz="3200" b="1" dirty="0"/>
                        <a:t>4*, 1</a:t>
                      </a:r>
                    </a:p>
                  </a:txBody>
                  <a:tcPr/>
                </a:tc>
                <a:tc>
                  <a:txBody>
                    <a:bodyPr/>
                    <a:lstStyle/>
                    <a:p>
                      <a:pPr algn="ctr"/>
                      <a:r>
                        <a:rPr lang="en-US" sz="3200" b="1" dirty="0"/>
                        <a:t>2*,  2*</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67412" y="4367964"/>
            <a:ext cx="1541576" cy="584775"/>
          </a:xfrm>
          <a:prstGeom prst="rect">
            <a:avLst/>
          </a:prstGeom>
          <a:noFill/>
        </p:spPr>
        <p:txBody>
          <a:bodyPr wrap="none" rtlCol="0">
            <a:spAutoFit/>
          </a:bodyPr>
          <a:lstStyle/>
          <a:p>
            <a:r>
              <a:rPr lang="en-US" sz="3200" b="1" dirty="0"/>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754381" y="1960431"/>
            <a:ext cx="2013678" cy="584775"/>
          </a:xfrm>
          <a:prstGeom prst="rect">
            <a:avLst/>
          </a:prstGeom>
          <a:noFill/>
        </p:spPr>
        <p:txBody>
          <a:bodyPr wrap="square">
            <a:spAutoFit/>
          </a:bodyPr>
          <a:lstStyle/>
          <a:p>
            <a:r>
              <a:rPr lang="en-US" sz="3200" b="1" dirty="0"/>
              <a:t>Player 2</a:t>
            </a:r>
          </a:p>
        </p:txBody>
      </p:sp>
      <p:sp>
        <p:nvSpPr>
          <p:cNvPr id="3" name="TextBox 2">
            <a:extLst>
              <a:ext uri="{FF2B5EF4-FFF2-40B4-BE49-F238E27FC236}">
                <a16:creationId xmlns:a16="http://schemas.microsoft.com/office/drawing/2014/main" id="{E6677477-0349-47B7-B2E2-89FA312FC676}"/>
              </a:ext>
            </a:extLst>
          </p:cNvPr>
          <p:cNvSpPr txBox="1"/>
          <p:nvPr/>
        </p:nvSpPr>
        <p:spPr>
          <a:xfrm>
            <a:off x="9503719" y="3336912"/>
            <a:ext cx="2688281" cy="1569660"/>
          </a:xfrm>
          <a:prstGeom prst="rect">
            <a:avLst/>
          </a:prstGeom>
          <a:noFill/>
        </p:spPr>
        <p:txBody>
          <a:bodyPr wrap="square" rtlCol="0">
            <a:spAutoFit/>
          </a:bodyPr>
          <a:lstStyle/>
          <a:p>
            <a:r>
              <a:rPr lang="en-US" sz="3200" dirty="0"/>
              <a:t>If P1 defects, P2 will want to defect (2&gt;1)</a:t>
            </a:r>
          </a:p>
        </p:txBody>
      </p:sp>
      <p:sp>
        <p:nvSpPr>
          <p:cNvPr id="6" name="Rectangle 5">
            <a:extLst>
              <a:ext uri="{FF2B5EF4-FFF2-40B4-BE49-F238E27FC236}">
                <a16:creationId xmlns:a16="http://schemas.microsoft.com/office/drawing/2014/main" id="{CB3CD691-30D9-40F0-A603-EA576AF921AA}"/>
              </a:ext>
            </a:extLst>
          </p:cNvPr>
          <p:cNvSpPr/>
          <p:nvPr/>
        </p:nvSpPr>
        <p:spPr>
          <a:xfrm>
            <a:off x="1873768" y="5160988"/>
            <a:ext cx="7450113" cy="1331887"/>
          </a:xfrm>
          <a:prstGeom prst="rect">
            <a:avLst/>
          </a:prstGeom>
          <a:noFill/>
          <a:ln w="76200">
            <a:solidFill>
              <a:srgbClr val="FF0000"/>
            </a:solid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1DAA1803-2D11-474D-9EF4-8722931BF350}"/>
              </a:ext>
            </a:extLst>
          </p:cNvPr>
          <p:cNvSpPr/>
          <p:nvPr/>
        </p:nvSpPr>
        <p:spPr>
          <a:xfrm>
            <a:off x="5727005" y="5254765"/>
            <a:ext cx="487181" cy="42722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2D0983D-760D-4515-A948-1144F3039D7C}"/>
              </a:ext>
            </a:extLst>
          </p:cNvPr>
          <p:cNvSpPr/>
          <p:nvPr/>
        </p:nvSpPr>
        <p:spPr>
          <a:xfrm>
            <a:off x="8161171" y="5254765"/>
            <a:ext cx="487181" cy="427220"/>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380AB9F-C94A-4D7A-B6E7-E70AC3A8ECF0}"/>
              </a:ext>
            </a:extLst>
          </p:cNvPr>
          <p:cNvSpPr/>
          <p:nvPr/>
        </p:nvSpPr>
        <p:spPr>
          <a:xfrm>
            <a:off x="4754381" y="5227386"/>
            <a:ext cx="4437089" cy="481979"/>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8694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a:xfrm>
            <a:off x="838199" y="365125"/>
            <a:ext cx="11116457" cy="1325563"/>
          </a:xfrm>
        </p:spPr>
        <p:txBody>
          <a:bodyPr>
            <a:normAutofit fontScale="90000"/>
          </a:bodyPr>
          <a:lstStyle/>
          <a:p>
            <a:r>
              <a:rPr lang="en-US" dirty="0"/>
              <a:t>The “Solved” PD Game = The Equilibrium = Defect, Defect </a:t>
            </a:r>
            <a:r>
              <a:rPr lang="en-US" dirty="0">
                <a:sym typeface="Wingdings" panose="05000000000000000000" pitchFamily="2" charset="2"/>
              </a:rPr>
              <a:t> If it has </a:t>
            </a:r>
            <a:r>
              <a:rPr lang="en-US" u="sng" dirty="0">
                <a:sym typeface="Wingdings" panose="05000000000000000000" pitchFamily="2" charset="2"/>
              </a:rPr>
              <a:t>2</a:t>
            </a:r>
            <a:r>
              <a:rPr lang="en-US" dirty="0">
                <a:sym typeface="Wingdings" panose="05000000000000000000" pitchFamily="2" charset="2"/>
              </a:rPr>
              <a:t> asterisks, then it is an equilibria!</a:t>
            </a:r>
            <a:endParaRPr lang="en-US" dirty="0"/>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1455714932"/>
              </p:ext>
            </p:extLst>
          </p:nvPr>
        </p:nvGraphicFramePr>
        <p:xfrm>
          <a:off x="2615784" y="2495862"/>
          <a:ext cx="7142814" cy="3635115"/>
        </p:xfrm>
        <a:graphic>
          <a:graphicData uri="http://schemas.openxmlformats.org/drawingml/2006/table">
            <a:tbl>
              <a:tblPr firstRow="1" bandRow="1">
                <a:tableStyleId>{5940675A-B579-460E-94D1-54222C63F5DA}</a:tableStyleId>
              </a:tblPr>
              <a:tblGrid>
                <a:gridCol w="2380938">
                  <a:extLst>
                    <a:ext uri="{9D8B030D-6E8A-4147-A177-3AD203B41FA5}">
                      <a16:colId xmlns:a16="http://schemas.microsoft.com/office/drawing/2014/main" val="1003025762"/>
                    </a:ext>
                  </a:extLst>
                </a:gridCol>
                <a:gridCol w="2380938">
                  <a:extLst>
                    <a:ext uri="{9D8B030D-6E8A-4147-A177-3AD203B41FA5}">
                      <a16:colId xmlns:a16="http://schemas.microsoft.com/office/drawing/2014/main" val="746113490"/>
                    </a:ext>
                  </a:extLst>
                </a:gridCol>
                <a:gridCol w="2380938">
                  <a:extLst>
                    <a:ext uri="{9D8B030D-6E8A-4147-A177-3AD203B41FA5}">
                      <a16:colId xmlns:a16="http://schemas.microsoft.com/office/drawing/2014/main" val="1707678601"/>
                    </a:ext>
                  </a:extLst>
                </a:gridCol>
              </a:tblGrid>
              <a:tr h="1211705">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211705">
                <a:tc>
                  <a:txBody>
                    <a:bodyPr/>
                    <a:lstStyle/>
                    <a:p>
                      <a:pPr algn="ctr"/>
                      <a:r>
                        <a:rPr lang="en-US" sz="3200" b="1" dirty="0"/>
                        <a:t>C (Cooperate)</a:t>
                      </a:r>
                    </a:p>
                  </a:txBody>
                  <a:tcPr/>
                </a:tc>
                <a:tc>
                  <a:txBody>
                    <a:bodyPr/>
                    <a:lstStyle/>
                    <a:p>
                      <a:pPr algn="ctr"/>
                      <a:r>
                        <a:rPr lang="en-US" sz="3200" b="1" dirty="0"/>
                        <a:t>3, 3</a:t>
                      </a:r>
                    </a:p>
                  </a:txBody>
                  <a:tcPr/>
                </a:tc>
                <a:tc>
                  <a:txBody>
                    <a:bodyPr/>
                    <a:lstStyle/>
                    <a:p>
                      <a:pPr algn="ctr"/>
                      <a:r>
                        <a:rPr lang="en-US" sz="3200" b="1" dirty="0"/>
                        <a:t>1, 4*</a:t>
                      </a:r>
                    </a:p>
                  </a:txBody>
                  <a:tcPr/>
                </a:tc>
                <a:extLst>
                  <a:ext uri="{0D108BD9-81ED-4DB2-BD59-A6C34878D82A}">
                    <a16:rowId xmlns:a16="http://schemas.microsoft.com/office/drawing/2014/main" val="3652274316"/>
                  </a:ext>
                </a:extLst>
              </a:tr>
              <a:tr h="1211705">
                <a:tc>
                  <a:txBody>
                    <a:bodyPr/>
                    <a:lstStyle/>
                    <a:p>
                      <a:pPr algn="ctr"/>
                      <a:r>
                        <a:rPr lang="en-US" sz="3200" b="1" dirty="0"/>
                        <a:t>D (Defect)</a:t>
                      </a:r>
                    </a:p>
                  </a:txBody>
                  <a:tcPr/>
                </a:tc>
                <a:tc>
                  <a:txBody>
                    <a:bodyPr/>
                    <a:lstStyle/>
                    <a:p>
                      <a:pPr algn="ctr"/>
                      <a:r>
                        <a:rPr lang="en-US" sz="3200" b="1" dirty="0"/>
                        <a:t>4*, 1</a:t>
                      </a:r>
                    </a:p>
                  </a:txBody>
                  <a:tcPr/>
                </a:tc>
                <a:tc>
                  <a:txBody>
                    <a:bodyPr/>
                    <a:lstStyle/>
                    <a:p>
                      <a:pPr algn="ctr"/>
                      <a:r>
                        <a:rPr lang="en-US" sz="3200" b="1" dirty="0"/>
                        <a:t>2*, 2*</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779488" y="4054627"/>
            <a:ext cx="1541576" cy="584775"/>
          </a:xfrm>
          <a:prstGeom prst="rect">
            <a:avLst/>
          </a:prstGeom>
          <a:noFill/>
        </p:spPr>
        <p:txBody>
          <a:bodyPr wrap="none" rtlCol="0">
            <a:spAutoFit/>
          </a:bodyPr>
          <a:lstStyle/>
          <a:p>
            <a:r>
              <a:rPr lang="en-US" sz="3200" b="1" dirty="0"/>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5496394" y="1800887"/>
            <a:ext cx="2013678" cy="584775"/>
          </a:xfrm>
          <a:prstGeom prst="rect">
            <a:avLst/>
          </a:prstGeom>
          <a:noFill/>
        </p:spPr>
        <p:txBody>
          <a:bodyPr wrap="square">
            <a:spAutoFit/>
          </a:bodyPr>
          <a:lstStyle/>
          <a:p>
            <a:r>
              <a:rPr lang="en-US" sz="3200" b="1" dirty="0"/>
              <a:t>Player 2</a:t>
            </a:r>
          </a:p>
        </p:txBody>
      </p:sp>
      <p:sp>
        <p:nvSpPr>
          <p:cNvPr id="3" name="Oval 2">
            <a:extLst>
              <a:ext uri="{FF2B5EF4-FFF2-40B4-BE49-F238E27FC236}">
                <a16:creationId xmlns:a16="http://schemas.microsoft.com/office/drawing/2014/main" id="{DDF76C0A-CF8B-4B01-87E2-0AD472DBC5C6}"/>
              </a:ext>
            </a:extLst>
          </p:cNvPr>
          <p:cNvSpPr/>
          <p:nvPr/>
        </p:nvSpPr>
        <p:spPr>
          <a:xfrm>
            <a:off x="7390151" y="4639402"/>
            <a:ext cx="2053652" cy="148402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277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a:xfrm>
            <a:off x="838199" y="365125"/>
            <a:ext cx="11116457" cy="1325563"/>
          </a:xfrm>
        </p:spPr>
        <p:txBody>
          <a:bodyPr>
            <a:normAutofit fontScale="90000"/>
          </a:bodyPr>
          <a:lstStyle/>
          <a:p>
            <a:r>
              <a:rPr lang="en-US" dirty="0"/>
              <a:t>The “Solved” PD Game = The Equilibrium = Defect, Defect </a:t>
            </a:r>
            <a:r>
              <a:rPr lang="en-US" dirty="0">
                <a:sym typeface="Wingdings" panose="05000000000000000000" pitchFamily="2" charset="2"/>
              </a:rPr>
              <a:t> If it has </a:t>
            </a:r>
            <a:r>
              <a:rPr lang="en-US" u="sng" dirty="0">
                <a:sym typeface="Wingdings" panose="05000000000000000000" pitchFamily="2" charset="2"/>
              </a:rPr>
              <a:t>2</a:t>
            </a:r>
            <a:r>
              <a:rPr lang="en-US" dirty="0">
                <a:sym typeface="Wingdings" panose="05000000000000000000" pitchFamily="2" charset="2"/>
              </a:rPr>
              <a:t> asterisks, then it is an equilibria!</a:t>
            </a:r>
            <a:endParaRPr lang="en-US" dirty="0"/>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nvPr>
        </p:nvGraphicFramePr>
        <p:xfrm>
          <a:off x="2615784" y="2495862"/>
          <a:ext cx="7142814" cy="3635115"/>
        </p:xfrm>
        <a:graphic>
          <a:graphicData uri="http://schemas.openxmlformats.org/drawingml/2006/table">
            <a:tbl>
              <a:tblPr firstRow="1" bandRow="1">
                <a:tableStyleId>{5940675A-B579-460E-94D1-54222C63F5DA}</a:tableStyleId>
              </a:tblPr>
              <a:tblGrid>
                <a:gridCol w="2380938">
                  <a:extLst>
                    <a:ext uri="{9D8B030D-6E8A-4147-A177-3AD203B41FA5}">
                      <a16:colId xmlns:a16="http://schemas.microsoft.com/office/drawing/2014/main" val="1003025762"/>
                    </a:ext>
                  </a:extLst>
                </a:gridCol>
                <a:gridCol w="2380938">
                  <a:extLst>
                    <a:ext uri="{9D8B030D-6E8A-4147-A177-3AD203B41FA5}">
                      <a16:colId xmlns:a16="http://schemas.microsoft.com/office/drawing/2014/main" val="746113490"/>
                    </a:ext>
                  </a:extLst>
                </a:gridCol>
                <a:gridCol w="2380938">
                  <a:extLst>
                    <a:ext uri="{9D8B030D-6E8A-4147-A177-3AD203B41FA5}">
                      <a16:colId xmlns:a16="http://schemas.microsoft.com/office/drawing/2014/main" val="1707678601"/>
                    </a:ext>
                  </a:extLst>
                </a:gridCol>
              </a:tblGrid>
              <a:tr h="1211705">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211705">
                <a:tc>
                  <a:txBody>
                    <a:bodyPr/>
                    <a:lstStyle/>
                    <a:p>
                      <a:pPr algn="ctr"/>
                      <a:r>
                        <a:rPr lang="en-US" sz="3200" b="1" dirty="0"/>
                        <a:t>C (Cooperate)</a:t>
                      </a:r>
                    </a:p>
                  </a:txBody>
                  <a:tcPr/>
                </a:tc>
                <a:tc>
                  <a:txBody>
                    <a:bodyPr/>
                    <a:lstStyle/>
                    <a:p>
                      <a:pPr algn="ctr"/>
                      <a:r>
                        <a:rPr lang="en-US" sz="3200" b="1" dirty="0"/>
                        <a:t>3, 3</a:t>
                      </a:r>
                    </a:p>
                  </a:txBody>
                  <a:tcPr/>
                </a:tc>
                <a:tc>
                  <a:txBody>
                    <a:bodyPr/>
                    <a:lstStyle/>
                    <a:p>
                      <a:pPr algn="ctr"/>
                      <a:r>
                        <a:rPr lang="en-US" sz="3200" b="1" dirty="0"/>
                        <a:t>1, 4*</a:t>
                      </a:r>
                    </a:p>
                  </a:txBody>
                  <a:tcPr/>
                </a:tc>
                <a:extLst>
                  <a:ext uri="{0D108BD9-81ED-4DB2-BD59-A6C34878D82A}">
                    <a16:rowId xmlns:a16="http://schemas.microsoft.com/office/drawing/2014/main" val="3652274316"/>
                  </a:ext>
                </a:extLst>
              </a:tr>
              <a:tr h="1211705">
                <a:tc>
                  <a:txBody>
                    <a:bodyPr/>
                    <a:lstStyle/>
                    <a:p>
                      <a:pPr algn="ctr"/>
                      <a:r>
                        <a:rPr lang="en-US" sz="3200" b="1" dirty="0"/>
                        <a:t>D (Defect)</a:t>
                      </a:r>
                    </a:p>
                  </a:txBody>
                  <a:tcPr/>
                </a:tc>
                <a:tc>
                  <a:txBody>
                    <a:bodyPr/>
                    <a:lstStyle/>
                    <a:p>
                      <a:pPr algn="ctr"/>
                      <a:r>
                        <a:rPr lang="en-US" sz="3200" b="1" dirty="0"/>
                        <a:t>4*, 1</a:t>
                      </a:r>
                    </a:p>
                  </a:txBody>
                  <a:tcPr/>
                </a:tc>
                <a:tc>
                  <a:txBody>
                    <a:bodyPr/>
                    <a:lstStyle/>
                    <a:p>
                      <a:pPr algn="ctr"/>
                      <a:r>
                        <a:rPr lang="en-US" sz="3200" b="1" dirty="0"/>
                        <a:t>2*, 2*</a:t>
                      </a:r>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779488" y="4054627"/>
            <a:ext cx="1541576" cy="584775"/>
          </a:xfrm>
          <a:prstGeom prst="rect">
            <a:avLst/>
          </a:prstGeom>
          <a:noFill/>
        </p:spPr>
        <p:txBody>
          <a:bodyPr wrap="none" rtlCol="0">
            <a:spAutoFit/>
          </a:bodyPr>
          <a:lstStyle/>
          <a:p>
            <a:r>
              <a:rPr lang="en-US" sz="3200" b="1" dirty="0"/>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5496394" y="1800887"/>
            <a:ext cx="2013678" cy="584775"/>
          </a:xfrm>
          <a:prstGeom prst="rect">
            <a:avLst/>
          </a:prstGeom>
          <a:noFill/>
        </p:spPr>
        <p:txBody>
          <a:bodyPr wrap="square">
            <a:spAutoFit/>
          </a:bodyPr>
          <a:lstStyle/>
          <a:p>
            <a:r>
              <a:rPr lang="en-US" sz="3200" b="1" dirty="0"/>
              <a:t>Player 2</a:t>
            </a:r>
          </a:p>
        </p:txBody>
      </p:sp>
      <p:sp>
        <p:nvSpPr>
          <p:cNvPr id="3" name="Oval 2">
            <a:extLst>
              <a:ext uri="{FF2B5EF4-FFF2-40B4-BE49-F238E27FC236}">
                <a16:creationId xmlns:a16="http://schemas.microsoft.com/office/drawing/2014/main" id="{DDF76C0A-CF8B-4B01-87E2-0AD472DBC5C6}"/>
              </a:ext>
            </a:extLst>
          </p:cNvPr>
          <p:cNvSpPr/>
          <p:nvPr/>
        </p:nvSpPr>
        <p:spPr>
          <a:xfrm>
            <a:off x="7390151" y="4639402"/>
            <a:ext cx="2053652" cy="1484026"/>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1E24A8E-E2E3-2727-90CB-4E61CD47E6FF}"/>
              </a:ext>
            </a:extLst>
          </p:cNvPr>
          <p:cNvSpPr txBox="1"/>
          <p:nvPr/>
        </p:nvSpPr>
        <p:spPr>
          <a:xfrm>
            <a:off x="9908771" y="3159257"/>
            <a:ext cx="2283229" cy="2308324"/>
          </a:xfrm>
          <a:prstGeom prst="rect">
            <a:avLst/>
          </a:prstGeom>
          <a:noFill/>
        </p:spPr>
        <p:txBody>
          <a:bodyPr wrap="square" rtlCol="0">
            <a:spAutoFit/>
          </a:bodyPr>
          <a:lstStyle/>
          <a:p>
            <a:r>
              <a:rPr lang="en-US" b="1" dirty="0"/>
              <a:t>Can you explain why this is considered a “Nash equilibrium”?</a:t>
            </a:r>
          </a:p>
          <a:p>
            <a:endParaRPr lang="en-US" dirty="0"/>
          </a:p>
          <a:p>
            <a:r>
              <a:rPr lang="en-US" dirty="0"/>
              <a:t>Hint: Does either player have incentive to </a:t>
            </a:r>
            <a:r>
              <a:rPr lang="en-US" i="1" dirty="0"/>
              <a:t>unilaterally</a:t>
            </a:r>
            <a:r>
              <a:rPr lang="en-US" dirty="0"/>
              <a:t> change their behavior? </a:t>
            </a:r>
          </a:p>
        </p:txBody>
      </p:sp>
    </p:spTree>
    <p:extLst>
      <p:ext uri="{BB962C8B-B14F-4D97-AF65-F5344CB8AC3E}">
        <p14:creationId xmlns:p14="http://schemas.microsoft.com/office/powerpoint/2010/main" val="3419888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BE875-F4E0-4C62-95C5-D2D2CC585238}"/>
              </a:ext>
            </a:extLst>
          </p:cNvPr>
          <p:cNvSpPr>
            <a:spLocks noGrp="1"/>
          </p:cNvSpPr>
          <p:nvPr>
            <p:ph type="title"/>
          </p:nvPr>
        </p:nvSpPr>
        <p:spPr/>
        <p:txBody>
          <a:bodyPr/>
          <a:lstStyle/>
          <a:p>
            <a:r>
              <a:rPr lang="en-US" dirty="0"/>
              <a:t>What about other types of games?</a:t>
            </a:r>
          </a:p>
        </p:txBody>
      </p:sp>
      <p:sp>
        <p:nvSpPr>
          <p:cNvPr id="3" name="Content Placeholder 2">
            <a:extLst>
              <a:ext uri="{FF2B5EF4-FFF2-40B4-BE49-F238E27FC236}">
                <a16:creationId xmlns:a16="http://schemas.microsoft.com/office/drawing/2014/main" id="{CA3457E3-8711-48FF-944F-B95BB0C7FBB9}"/>
              </a:ext>
            </a:extLst>
          </p:cNvPr>
          <p:cNvSpPr>
            <a:spLocks noGrp="1"/>
          </p:cNvSpPr>
          <p:nvPr>
            <p:ph idx="1"/>
          </p:nvPr>
        </p:nvSpPr>
        <p:spPr/>
        <p:txBody>
          <a:bodyPr/>
          <a:lstStyle/>
          <a:p>
            <a:r>
              <a:rPr lang="en-US" dirty="0"/>
              <a:t>The Prisoner’s Dilemma (PD) is just one possible 2x2, normal-form game, which so happens to have ONE equilibrium (D,D/defect, defect)</a:t>
            </a:r>
          </a:p>
          <a:p>
            <a:r>
              <a:rPr lang="en-US" dirty="0"/>
              <a:t>But there are other games, some with </a:t>
            </a:r>
            <a:r>
              <a:rPr lang="en-US" u="sng" dirty="0"/>
              <a:t>multiple</a:t>
            </a:r>
            <a:r>
              <a:rPr lang="en-US" dirty="0"/>
              <a:t> equilibria</a:t>
            </a:r>
          </a:p>
          <a:p>
            <a:r>
              <a:rPr lang="en-US" dirty="0"/>
              <a:t>Solving other games is just like solving the PD </a:t>
            </a:r>
            <a:r>
              <a:rPr lang="en-US" dirty="0">
                <a:sym typeface="Wingdings" panose="05000000000000000000" pitchFamily="2" charset="2"/>
              </a:rPr>
              <a:t> </a:t>
            </a:r>
            <a:r>
              <a:rPr lang="en-US" dirty="0"/>
              <a:t>use </a:t>
            </a:r>
            <a:r>
              <a:rPr lang="en-US" b="1" dirty="0"/>
              <a:t>best response analysis </a:t>
            </a:r>
            <a:r>
              <a:rPr lang="en-US" dirty="0"/>
              <a:t>to find the equilibrium!</a:t>
            </a:r>
          </a:p>
          <a:p>
            <a:pPr marL="0" indent="0">
              <a:buNone/>
            </a:pPr>
            <a:endParaRPr lang="en-US" dirty="0"/>
          </a:p>
          <a:p>
            <a:pPr marL="0" indent="0">
              <a:buNone/>
            </a:pPr>
            <a:endParaRPr lang="en-US" dirty="0"/>
          </a:p>
          <a:p>
            <a:pPr marL="0" indent="0">
              <a:buNone/>
            </a:pPr>
            <a:r>
              <a:rPr lang="en-US" dirty="0"/>
              <a:t>Let’s practice solving a different game….</a:t>
            </a:r>
          </a:p>
        </p:txBody>
      </p:sp>
    </p:spTree>
    <p:extLst>
      <p:ext uri="{BB962C8B-B14F-4D97-AF65-F5344CB8AC3E}">
        <p14:creationId xmlns:p14="http://schemas.microsoft.com/office/powerpoint/2010/main" val="287644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623B-15B7-46F4-B88D-EF789386B031}"/>
              </a:ext>
            </a:extLst>
          </p:cNvPr>
          <p:cNvSpPr>
            <a:spLocks noGrp="1"/>
          </p:cNvSpPr>
          <p:nvPr>
            <p:ph type="title"/>
          </p:nvPr>
        </p:nvSpPr>
        <p:spPr/>
        <p:txBody>
          <a:bodyPr/>
          <a:lstStyle/>
          <a:p>
            <a:r>
              <a:rPr lang="en-US" dirty="0"/>
              <a:t>The Prisoner’s Dilemma (PD) Game</a:t>
            </a:r>
          </a:p>
        </p:txBody>
      </p:sp>
      <p:sp>
        <p:nvSpPr>
          <p:cNvPr id="3" name="Content Placeholder 2">
            <a:extLst>
              <a:ext uri="{FF2B5EF4-FFF2-40B4-BE49-F238E27FC236}">
                <a16:creationId xmlns:a16="http://schemas.microsoft.com/office/drawing/2014/main" id="{11DB5CBA-20A2-44D2-BF84-5AC16A3C6B1F}"/>
              </a:ext>
            </a:extLst>
          </p:cNvPr>
          <p:cNvSpPr>
            <a:spLocks noGrp="1"/>
          </p:cNvSpPr>
          <p:nvPr>
            <p:ph idx="1"/>
          </p:nvPr>
        </p:nvSpPr>
        <p:spPr/>
        <p:txBody>
          <a:bodyPr/>
          <a:lstStyle/>
          <a:p>
            <a:r>
              <a:rPr lang="en-US" sz="2400" b="1" dirty="0"/>
              <a:t>Players</a:t>
            </a:r>
            <a:r>
              <a:rPr lang="en-US" sz="2400" dirty="0"/>
              <a:t>: 2 (P1 and P2)</a:t>
            </a:r>
          </a:p>
          <a:p>
            <a:r>
              <a:rPr lang="en-US" sz="2400" b="1" dirty="0"/>
              <a:t>Strategies for each player</a:t>
            </a:r>
            <a:r>
              <a:rPr lang="en-US" sz="2400" dirty="0"/>
              <a:t>: Cooperate (C) or Defect (D)</a:t>
            </a:r>
          </a:p>
          <a:p>
            <a:r>
              <a:rPr lang="en-US" sz="2400" b="1" dirty="0"/>
              <a:t>Payoffs</a:t>
            </a:r>
            <a:r>
              <a:rPr lang="en-US" sz="2400" dirty="0"/>
              <a:t>: Depicted in each square of a 2x2 game </a:t>
            </a:r>
          </a:p>
          <a:p>
            <a:pPr lvl="1"/>
            <a:r>
              <a:rPr lang="en-US" sz="2000" dirty="0"/>
              <a:t>P1/row player</a:t>
            </a:r>
            <a:r>
              <a:rPr lang="en-US" sz="2000" dirty="0">
                <a:sym typeface="Wingdings" panose="05000000000000000000" pitchFamily="2" charset="2"/>
              </a:rPr>
              <a:t> first number in payoff box</a:t>
            </a:r>
          </a:p>
          <a:p>
            <a:pPr lvl="1"/>
            <a:r>
              <a:rPr lang="en-US" sz="2000" dirty="0">
                <a:sym typeface="Wingdings" panose="05000000000000000000" pitchFamily="2" charset="2"/>
              </a:rPr>
              <a:t>P2/column player  second number in payoff box </a:t>
            </a:r>
          </a:p>
          <a:p>
            <a:pPr lvl="1"/>
            <a:r>
              <a:rPr lang="en-US" sz="2000" dirty="0">
                <a:sym typeface="Wingdings" panose="05000000000000000000" pitchFamily="2" charset="2"/>
              </a:rPr>
              <a:t>In this example…payoff ranking is: T&gt;R&gt;P&gt;S</a:t>
            </a:r>
          </a:p>
        </p:txBody>
      </p:sp>
      <p:pic>
        <p:nvPicPr>
          <p:cNvPr id="5" name="Picture 4">
            <a:extLst>
              <a:ext uri="{FF2B5EF4-FFF2-40B4-BE49-F238E27FC236}">
                <a16:creationId xmlns:a16="http://schemas.microsoft.com/office/drawing/2014/main" id="{19ACEACB-1B3E-4D2C-9911-C18B33C92294}"/>
              </a:ext>
            </a:extLst>
          </p:cNvPr>
          <p:cNvPicPr>
            <a:picLocks noChangeAspect="1"/>
          </p:cNvPicPr>
          <p:nvPr/>
        </p:nvPicPr>
        <p:blipFill>
          <a:blip r:embed="rId2"/>
          <a:stretch>
            <a:fillRect/>
          </a:stretch>
        </p:blipFill>
        <p:spPr>
          <a:xfrm>
            <a:off x="1124366" y="4308304"/>
            <a:ext cx="8607860" cy="2184571"/>
          </a:xfrm>
          <a:prstGeom prst="rect">
            <a:avLst/>
          </a:prstGeom>
        </p:spPr>
      </p:pic>
      <p:grpSp>
        <p:nvGrpSpPr>
          <p:cNvPr id="15" name="Group 14">
            <a:extLst>
              <a:ext uri="{FF2B5EF4-FFF2-40B4-BE49-F238E27FC236}">
                <a16:creationId xmlns:a16="http://schemas.microsoft.com/office/drawing/2014/main" id="{F6431F24-F60D-4576-B179-48C695921973}"/>
              </a:ext>
            </a:extLst>
          </p:cNvPr>
          <p:cNvGrpSpPr/>
          <p:nvPr/>
        </p:nvGrpSpPr>
        <p:grpSpPr>
          <a:xfrm>
            <a:off x="5533036" y="5424153"/>
            <a:ext cx="213480" cy="624960"/>
            <a:chOff x="5533036" y="5424153"/>
            <a:chExt cx="213480" cy="624960"/>
          </a:xfrm>
        </p:grpSpPr>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E73A70E5-993B-43A2-931B-6B73DAF998F7}"/>
                    </a:ext>
                  </a:extLst>
                </p14:cNvPr>
                <p14:cNvContentPartPr/>
                <p14:nvPr/>
              </p14:nvContentPartPr>
              <p14:xfrm>
                <a:off x="5533036" y="5424153"/>
                <a:ext cx="213480" cy="326520"/>
              </p14:xfrm>
            </p:contentPart>
          </mc:Choice>
          <mc:Fallback xmlns="">
            <p:pic>
              <p:nvPicPr>
                <p:cNvPr id="12" name="Ink 11">
                  <a:extLst>
                    <a:ext uri="{FF2B5EF4-FFF2-40B4-BE49-F238E27FC236}">
                      <a16:creationId xmlns:a16="http://schemas.microsoft.com/office/drawing/2014/main" id="{E73A70E5-993B-43A2-931B-6B73DAF998F7}"/>
                    </a:ext>
                  </a:extLst>
                </p:cNvPr>
                <p:cNvPicPr/>
                <p:nvPr/>
              </p:nvPicPr>
              <p:blipFill>
                <a:blip r:embed="rId6"/>
                <a:stretch>
                  <a:fillRect/>
                </a:stretch>
              </p:blipFill>
              <p:spPr>
                <a:xfrm>
                  <a:off x="5524396" y="5415153"/>
                  <a:ext cx="231120" cy="344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27B5A462-3911-4BC0-B2DC-1159F113992E}"/>
                    </a:ext>
                  </a:extLst>
                </p14:cNvPr>
                <p14:cNvContentPartPr/>
                <p14:nvPr/>
              </p14:nvContentPartPr>
              <p14:xfrm>
                <a:off x="5553556" y="5762913"/>
                <a:ext cx="185760" cy="286200"/>
              </p14:xfrm>
            </p:contentPart>
          </mc:Choice>
          <mc:Fallback xmlns="">
            <p:pic>
              <p:nvPicPr>
                <p:cNvPr id="14" name="Ink 13">
                  <a:extLst>
                    <a:ext uri="{FF2B5EF4-FFF2-40B4-BE49-F238E27FC236}">
                      <a16:creationId xmlns:a16="http://schemas.microsoft.com/office/drawing/2014/main" id="{27B5A462-3911-4BC0-B2DC-1159F113992E}"/>
                    </a:ext>
                  </a:extLst>
                </p:cNvPr>
                <p:cNvPicPr/>
                <p:nvPr/>
              </p:nvPicPr>
              <p:blipFill>
                <a:blip r:embed="rId8"/>
                <a:stretch>
                  <a:fillRect/>
                </a:stretch>
              </p:blipFill>
              <p:spPr>
                <a:xfrm>
                  <a:off x="5544556" y="5753913"/>
                  <a:ext cx="203400" cy="303840"/>
                </a:xfrm>
                <a:prstGeom prst="rect">
                  <a:avLst/>
                </a:prstGeom>
              </p:spPr>
            </p:pic>
          </mc:Fallback>
        </mc:AlternateContent>
      </p:grpSp>
      <p:grpSp>
        <p:nvGrpSpPr>
          <p:cNvPr id="17" name="Group 16">
            <a:extLst>
              <a:ext uri="{FF2B5EF4-FFF2-40B4-BE49-F238E27FC236}">
                <a16:creationId xmlns:a16="http://schemas.microsoft.com/office/drawing/2014/main" id="{1EE6DC75-8E54-4C0D-BDD5-5F2266D28F6C}"/>
              </a:ext>
            </a:extLst>
          </p:cNvPr>
          <p:cNvGrpSpPr/>
          <p:nvPr/>
        </p:nvGrpSpPr>
        <p:grpSpPr>
          <a:xfrm>
            <a:off x="8754676" y="5376273"/>
            <a:ext cx="227160" cy="653400"/>
            <a:chOff x="8754676" y="5376273"/>
            <a:chExt cx="227160" cy="653400"/>
          </a:xfrm>
        </p:grpSpPr>
        <mc:AlternateContent xmlns:mc="http://schemas.openxmlformats.org/markup-compatibility/2006" xmlns:p14="http://schemas.microsoft.com/office/powerpoint/2010/main">
          <mc:Choice Requires="p14">
            <p:contentPart p14:bwMode="auto" r:id="rId9">
              <p14:nvContentPartPr>
                <p14:cNvPr id="13" name="Ink 12">
                  <a:extLst>
                    <a:ext uri="{FF2B5EF4-FFF2-40B4-BE49-F238E27FC236}">
                      <a16:creationId xmlns:a16="http://schemas.microsoft.com/office/drawing/2014/main" id="{B5304371-9877-4AF5-B9A7-13C95CC89E57}"/>
                    </a:ext>
                  </a:extLst>
                </p14:cNvPr>
                <p14:cNvContentPartPr/>
                <p14:nvPr/>
              </p14:nvContentPartPr>
              <p14:xfrm>
                <a:off x="8754676" y="5376273"/>
                <a:ext cx="224640" cy="352080"/>
              </p14:xfrm>
            </p:contentPart>
          </mc:Choice>
          <mc:Fallback xmlns="">
            <p:pic>
              <p:nvPicPr>
                <p:cNvPr id="13" name="Ink 12">
                  <a:extLst>
                    <a:ext uri="{FF2B5EF4-FFF2-40B4-BE49-F238E27FC236}">
                      <a16:creationId xmlns:a16="http://schemas.microsoft.com/office/drawing/2014/main" id="{B5304371-9877-4AF5-B9A7-13C95CC89E57}"/>
                    </a:ext>
                  </a:extLst>
                </p:cNvPr>
                <p:cNvPicPr/>
                <p:nvPr/>
              </p:nvPicPr>
              <p:blipFill>
                <a:blip r:embed="rId10"/>
                <a:stretch>
                  <a:fillRect/>
                </a:stretch>
              </p:blipFill>
              <p:spPr>
                <a:xfrm>
                  <a:off x="8745676" y="5367273"/>
                  <a:ext cx="242280" cy="369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185F64DF-8D94-4BD3-842F-7D89296F2D97}"/>
                    </a:ext>
                  </a:extLst>
                </p14:cNvPr>
                <p14:cNvContentPartPr/>
                <p14:nvPr/>
              </p14:nvContentPartPr>
              <p14:xfrm>
                <a:off x="8794636" y="5781633"/>
                <a:ext cx="187200" cy="248040"/>
              </p14:xfrm>
            </p:contentPart>
          </mc:Choice>
          <mc:Fallback xmlns="">
            <p:pic>
              <p:nvPicPr>
                <p:cNvPr id="16" name="Ink 15">
                  <a:extLst>
                    <a:ext uri="{FF2B5EF4-FFF2-40B4-BE49-F238E27FC236}">
                      <a16:creationId xmlns:a16="http://schemas.microsoft.com/office/drawing/2014/main" id="{185F64DF-8D94-4BD3-842F-7D89296F2D97}"/>
                    </a:ext>
                  </a:extLst>
                </p:cNvPr>
                <p:cNvPicPr/>
                <p:nvPr/>
              </p:nvPicPr>
              <p:blipFill>
                <a:blip r:embed="rId12"/>
                <a:stretch>
                  <a:fillRect/>
                </a:stretch>
              </p:blipFill>
              <p:spPr>
                <a:xfrm>
                  <a:off x="8785636" y="5772633"/>
                  <a:ext cx="204840" cy="265680"/>
                </a:xfrm>
                <a:prstGeom prst="rect">
                  <a:avLst/>
                </a:prstGeom>
              </p:spPr>
            </p:pic>
          </mc:Fallback>
        </mc:AlternateContent>
      </p:grpSp>
      <p:sp>
        <p:nvSpPr>
          <p:cNvPr id="36" name="TextBox 35">
            <a:extLst>
              <a:ext uri="{FF2B5EF4-FFF2-40B4-BE49-F238E27FC236}">
                <a16:creationId xmlns:a16="http://schemas.microsoft.com/office/drawing/2014/main" id="{AF58AD65-76F2-44AA-8208-01CC4C85FB75}"/>
              </a:ext>
            </a:extLst>
          </p:cNvPr>
          <p:cNvSpPr txBox="1"/>
          <p:nvPr/>
        </p:nvSpPr>
        <p:spPr>
          <a:xfrm>
            <a:off x="143948" y="5046264"/>
            <a:ext cx="1012979" cy="1323439"/>
          </a:xfrm>
          <a:prstGeom prst="rect">
            <a:avLst/>
          </a:prstGeom>
          <a:noFill/>
          <a:ln w="38100">
            <a:solidFill>
              <a:srgbClr val="FF0000"/>
            </a:solidFill>
          </a:ln>
        </p:spPr>
        <p:txBody>
          <a:bodyPr wrap="square" rtlCol="0">
            <a:spAutoFit/>
          </a:bodyPr>
          <a:lstStyle/>
          <a:p>
            <a:r>
              <a:rPr lang="en-US" sz="1600" b="1" dirty="0">
                <a:solidFill>
                  <a:srgbClr val="FF0000"/>
                </a:solidFill>
              </a:rPr>
              <a:t>P1 </a:t>
            </a:r>
          </a:p>
          <a:p>
            <a:r>
              <a:rPr lang="en-US" sz="1600" b="1" dirty="0">
                <a:solidFill>
                  <a:srgbClr val="FF0000"/>
                </a:solidFill>
              </a:rPr>
              <a:t>=row player = 1</a:t>
            </a:r>
            <a:r>
              <a:rPr lang="en-US" sz="1600" b="1" baseline="30000" dirty="0">
                <a:solidFill>
                  <a:srgbClr val="FF0000"/>
                </a:solidFill>
              </a:rPr>
              <a:t>st</a:t>
            </a:r>
            <a:r>
              <a:rPr lang="en-US" sz="1600" b="1" dirty="0">
                <a:solidFill>
                  <a:srgbClr val="FF0000"/>
                </a:solidFill>
              </a:rPr>
              <a:t> number</a:t>
            </a:r>
          </a:p>
        </p:txBody>
      </p:sp>
      <p:sp>
        <p:nvSpPr>
          <p:cNvPr id="37" name="TextBox 36">
            <a:extLst>
              <a:ext uri="{FF2B5EF4-FFF2-40B4-BE49-F238E27FC236}">
                <a16:creationId xmlns:a16="http://schemas.microsoft.com/office/drawing/2014/main" id="{A522A6C8-2CA3-4875-B10E-CEFBDCF1E0E4}"/>
              </a:ext>
            </a:extLst>
          </p:cNvPr>
          <p:cNvSpPr txBox="1"/>
          <p:nvPr/>
        </p:nvSpPr>
        <p:spPr>
          <a:xfrm>
            <a:off x="6000722" y="4471378"/>
            <a:ext cx="3169554" cy="338554"/>
          </a:xfrm>
          <a:prstGeom prst="rect">
            <a:avLst/>
          </a:prstGeom>
          <a:noFill/>
          <a:ln w="19050">
            <a:solidFill>
              <a:srgbClr val="0070C0"/>
            </a:solidFill>
          </a:ln>
        </p:spPr>
        <p:txBody>
          <a:bodyPr wrap="square" rtlCol="0">
            <a:spAutoFit/>
          </a:bodyPr>
          <a:lstStyle/>
          <a:p>
            <a:r>
              <a:rPr lang="en-US" sz="1600" b="1" dirty="0">
                <a:solidFill>
                  <a:srgbClr val="0070C0"/>
                </a:solidFill>
              </a:rPr>
              <a:t>P2 = column player =  2</a:t>
            </a:r>
            <a:r>
              <a:rPr lang="en-US" sz="1600" b="1" baseline="30000" dirty="0">
                <a:solidFill>
                  <a:srgbClr val="0070C0"/>
                </a:solidFill>
              </a:rPr>
              <a:t>nd</a:t>
            </a:r>
            <a:r>
              <a:rPr lang="en-US" sz="1600" b="1" dirty="0">
                <a:solidFill>
                  <a:srgbClr val="0070C0"/>
                </a:solidFill>
              </a:rPr>
              <a:t> number</a:t>
            </a:r>
          </a:p>
        </p:txBody>
      </p:sp>
      <p:sp>
        <p:nvSpPr>
          <p:cNvPr id="4" name="Rectangle 3">
            <a:extLst>
              <a:ext uri="{FF2B5EF4-FFF2-40B4-BE49-F238E27FC236}">
                <a16:creationId xmlns:a16="http://schemas.microsoft.com/office/drawing/2014/main" id="{CED96455-9361-43B1-B106-5F2D80B99F11}"/>
              </a:ext>
            </a:extLst>
          </p:cNvPr>
          <p:cNvSpPr/>
          <p:nvPr/>
        </p:nvSpPr>
        <p:spPr>
          <a:xfrm>
            <a:off x="1191904" y="5376273"/>
            <a:ext cx="8366078" cy="3261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26" name="Rectangle 25">
            <a:extLst>
              <a:ext uri="{FF2B5EF4-FFF2-40B4-BE49-F238E27FC236}">
                <a16:creationId xmlns:a16="http://schemas.microsoft.com/office/drawing/2014/main" id="{4684780D-501C-445A-BB8A-8778B92E6283}"/>
              </a:ext>
            </a:extLst>
          </p:cNvPr>
          <p:cNvSpPr/>
          <p:nvPr/>
        </p:nvSpPr>
        <p:spPr>
          <a:xfrm>
            <a:off x="1156927" y="5758981"/>
            <a:ext cx="8366078" cy="3261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6" name="Rectangle 5">
            <a:extLst>
              <a:ext uri="{FF2B5EF4-FFF2-40B4-BE49-F238E27FC236}">
                <a16:creationId xmlns:a16="http://schemas.microsoft.com/office/drawing/2014/main" id="{43DC171F-6D3D-4E66-995F-AB810544F129}"/>
              </a:ext>
            </a:extLst>
          </p:cNvPr>
          <p:cNvSpPr/>
          <p:nvPr/>
        </p:nvSpPr>
        <p:spPr>
          <a:xfrm>
            <a:off x="4909279" y="5014210"/>
            <a:ext cx="1607695" cy="110927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9A59779-1A7C-4631-AB7A-8BAD013230AC}"/>
              </a:ext>
            </a:extLst>
          </p:cNvPr>
          <p:cNvSpPr/>
          <p:nvPr/>
        </p:nvSpPr>
        <p:spPr>
          <a:xfrm>
            <a:off x="7990788" y="4997013"/>
            <a:ext cx="1607695" cy="1109272"/>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4A91577D-6B52-4F6F-8996-FFA50827AF64}"/>
                  </a:ext>
                </a:extLst>
              </p14:cNvPr>
              <p14:cNvContentPartPr/>
              <p14:nvPr/>
            </p14:nvContentPartPr>
            <p14:xfrm>
              <a:off x="5790842" y="5380666"/>
              <a:ext cx="209880" cy="337320"/>
            </p14:xfrm>
          </p:contentPart>
        </mc:Choice>
        <mc:Fallback xmlns="">
          <p:pic>
            <p:nvPicPr>
              <p:cNvPr id="8" name="Ink 7">
                <a:extLst>
                  <a:ext uri="{FF2B5EF4-FFF2-40B4-BE49-F238E27FC236}">
                    <a16:creationId xmlns:a16="http://schemas.microsoft.com/office/drawing/2014/main" id="{4A91577D-6B52-4F6F-8996-FFA50827AF64}"/>
                  </a:ext>
                </a:extLst>
              </p:cNvPr>
              <p:cNvPicPr/>
              <p:nvPr/>
            </p:nvPicPr>
            <p:blipFill>
              <a:blip r:embed="rId14"/>
              <a:stretch>
                <a:fillRect/>
              </a:stretch>
            </p:blipFill>
            <p:spPr>
              <a:xfrm>
                <a:off x="5782202" y="5372026"/>
                <a:ext cx="227520" cy="354960"/>
              </a:xfrm>
              <a:prstGeom prst="rect">
                <a:avLst/>
              </a:prstGeom>
            </p:spPr>
          </p:pic>
        </mc:Fallback>
      </mc:AlternateContent>
      <p:grpSp>
        <p:nvGrpSpPr>
          <p:cNvPr id="11" name="Group 10">
            <a:extLst>
              <a:ext uri="{FF2B5EF4-FFF2-40B4-BE49-F238E27FC236}">
                <a16:creationId xmlns:a16="http://schemas.microsoft.com/office/drawing/2014/main" id="{A3F55535-F61F-4CC4-90BC-DF0027525C1B}"/>
              </a:ext>
            </a:extLst>
          </p:cNvPr>
          <p:cNvGrpSpPr/>
          <p:nvPr/>
        </p:nvGrpSpPr>
        <p:grpSpPr>
          <a:xfrm>
            <a:off x="9005642" y="5384626"/>
            <a:ext cx="277920" cy="657720"/>
            <a:chOff x="9005642" y="5384626"/>
            <a:chExt cx="277920" cy="657720"/>
          </a:xfrm>
        </p:grpSpPr>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E7CB7415-BB3F-4256-96C1-0E2F8926DC08}"/>
                    </a:ext>
                  </a:extLst>
                </p14:cNvPr>
                <p14:cNvContentPartPr/>
                <p14:nvPr/>
              </p14:nvContentPartPr>
              <p14:xfrm>
                <a:off x="9005642" y="5384626"/>
                <a:ext cx="245880" cy="345240"/>
              </p14:xfrm>
            </p:contentPart>
          </mc:Choice>
          <mc:Fallback xmlns="">
            <p:pic>
              <p:nvPicPr>
                <p:cNvPr id="9" name="Ink 8">
                  <a:extLst>
                    <a:ext uri="{FF2B5EF4-FFF2-40B4-BE49-F238E27FC236}">
                      <a16:creationId xmlns:a16="http://schemas.microsoft.com/office/drawing/2014/main" id="{E7CB7415-BB3F-4256-96C1-0E2F8926DC08}"/>
                    </a:ext>
                  </a:extLst>
                </p:cNvPr>
                <p:cNvPicPr/>
                <p:nvPr/>
              </p:nvPicPr>
              <p:blipFill>
                <a:blip r:embed="rId16"/>
                <a:stretch>
                  <a:fillRect/>
                </a:stretch>
              </p:blipFill>
              <p:spPr>
                <a:xfrm>
                  <a:off x="8996642" y="5375626"/>
                  <a:ext cx="263520" cy="3628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 name="Ink 9">
                  <a:extLst>
                    <a:ext uri="{FF2B5EF4-FFF2-40B4-BE49-F238E27FC236}">
                      <a16:creationId xmlns:a16="http://schemas.microsoft.com/office/drawing/2014/main" id="{63D47F1D-7CEB-48BD-9398-DE520F973AB7}"/>
                    </a:ext>
                  </a:extLst>
                </p14:cNvPr>
                <p14:cNvContentPartPr/>
                <p14:nvPr/>
              </p14:nvContentPartPr>
              <p14:xfrm>
                <a:off x="9012482" y="5760826"/>
                <a:ext cx="271080" cy="281520"/>
              </p14:xfrm>
            </p:contentPart>
          </mc:Choice>
          <mc:Fallback xmlns="">
            <p:pic>
              <p:nvPicPr>
                <p:cNvPr id="10" name="Ink 9">
                  <a:extLst>
                    <a:ext uri="{FF2B5EF4-FFF2-40B4-BE49-F238E27FC236}">
                      <a16:creationId xmlns:a16="http://schemas.microsoft.com/office/drawing/2014/main" id="{63D47F1D-7CEB-48BD-9398-DE520F973AB7}"/>
                    </a:ext>
                  </a:extLst>
                </p:cNvPr>
                <p:cNvPicPr/>
                <p:nvPr/>
              </p:nvPicPr>
              <p:blipFill>
                <a:blip r:embed="rId18"/>
                <a:stretch>
                  <a:fillRect/>
                </a:stretch>
              </p:blipFill>
              <p:spPr>
                <a:xfrm>
                  <a:off x="9003842" y="5751826"/>
                  <a:ext cx="288720" cy="299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3C50F8F2-1D82-42F7-AF33-E167E6128FDA}"/>
                  </a:ext>
                </a:extLst>
              </p14:cNvPr>
              <p14:cNvContentPartPr/>
              <p14:nvPr/>
            </p14:nvContentPartPr>
            <p14:xfrm>
              <a:off x="5769242" y="5764426"/>
              <a:ext cx="262440" cy="291960"/>
            </p14:xfrm>
          </p:contentPart>
        </mc:Choice>
        <mc:Fallback xmlns="">
          <p:pic>
            <p:nvPicPr>
              <p:cNvPr id="20" name="Ink 19">
                <a:extLst>
                  <a:ext uri="{FF2B5EF4-FFF2-40B4-BE49-F238E27FC236}">
                    <a16:creationId xmlns:a16="http://schemas.microsoft.com/office/drawing/2014/main" id="{3C50F8F2-1D82-42F7-AF33-E167E6128FDA}"/>
                  </a:ext>
                </a:extLst>
              </p:cNvPr>
              <p:cNvPicPr/>
              <p:nvPr/>
            </p:nvPicPr>
            <p:blipFill>
              <a:blip r:embed="rId20"/>
              <a:stretch>
                <a:fillRect/>
              </a:stretch>
            </p:blipFill>
            <p:spPr>
              <a:xfrm>
                <a:off x="5760242" y="5755786"/>
                <a:ext cx="280080" cy="309600"/>
              </a:xfrm>
              <a:prstGeom prst="rect">
                <a:avLst/>
              </a:prstGeom>
            </p:spPr>
          </p:pic>
        </mc:Fallback>
      </mc:AlternateContent>
      <p:sp>
        <p:nvSpPr>
          <p:cNvPr id="33" name="TextBox 32">
            <a:extLst>
              <a:ext uri="{FF2B5EF4-FFF2-40B4-BE49-F238E27FC236}">
                <a16:creationId xmlns:a16="http://schemas.microsoft.com/office/drawing/2014/main" id="{07C3B77F-3EDD-402D-B5AA-4F414535CE28}"/>
              </a:ext>
            </a:extLst>
          </p:cNvPr>
          <p:cNvSpPr txBox="1"/>
          <p:nvPr/>
        </p:nvSpPr>
        <p:spPr>
          <a:xfrm>
            <a:off x="2786429" y="5376273"/>
            <a:ext cx="308098" cy="369332"/>
          </a:xfrm>
          <a:prstGeom prst="rect">
            <a:avLst/>
          </a:prstGeom>
          <a:noFill/>
        </p:spPr>
        <p:txBody>
          <a:bodyPr wrap="none" rtlCol="0">
            <a:spAutoFit/>
          </a:bodyPr>
          <a:lstStyle/>
          <a:p>
            <a:r>
              <a:rPr lang="en-US" dirty="0">
                <a:solidFill>
                  <a:srgbClr val="FF0000"/>
                </a:solidFill>
              </a:rPr>
              <a:t>C</a:t>
            </a:r>
          </a:p>
        </p:txBody>
      </p:sp>
      <p:sp>
        <p:nvSpPr>
          <p:cNvPr id="40" name="TextBox 39">
            <a:extLst>
              <a:ext uri="{FF2B5EF4-FFF2-40B4-BE49-F238E27FC236}">
                <a16:creationId xmlns:a16="http://schemas.microsoft.com/office/drawing/2014/main" id="{44D6DBFD-C32D-4EE9-9BB2-6732249D7B16}"/>
              </a:ext>
            </a:extLst>
          </p:cNvPr>
          <p:cNvSpPr txBox="1"/>
          <p:nvPr/>
        </p:nvSpPr>
        <p:spPr>
          <a:xfrm>
            <a:off x="2557788" y="5719335"/>
            <a:ext cx="327334" cy="369332"/>
          </a:xfrm>
          <a:prstGeom prst="rect">
            <a:avLst/>
          </a:prstGeom>
          <a:noFill/>
        </p:spPr>
        <p:txBody>
          <a:bodyPr wrap="none" rtlCol="0">
            <a:spAutoFit/>
          </a:bodyPr>
          <a:lstStyle/>
          <a:p>
            <a:r>
              <a:rPr lang="en-US" dirty="0">
                <a:solidFill>
                  <a:srgbClr val="FF0000"/>
                </a:solidFill>
              </a:rPr>
              <a:t>D</a:t>
            </a:r>
          </a:p>
        </p:txBody>
      </p:sp>
      <p:sp>
        <p:nvSpPr>
          <p:cNvPr id="41" name="TextBox 40">
            <a:extLst>
              <a:ext uri="{FF2B5EF4-FFF2-40B4-BE49-F238E27FC236}">
                <a16:creationId xmlns:a16="http://schemas.microsoft.com/office/drawing/2014/main" id="{BD25CA11-D7C0-48C0-ACBF-CFD843B0A5A7}"/>
              </a:ext>
            </a:extLst>
          </p:cNvPr>
          <p:cNvSpPr txBox="1"/>
          <p:nvPr/>
        </p:nvSpPr>
        <p:spPr>
          <a:xfrm>
            <a:off x="4877908" y="5011334"/>
            <a:ext cx="308098" cy="369332"/>
          </a:xfrm>
          <a:prstGeom prst="rect">
            <a:avLst/>
          </a:prstGeom>
          <a:noFill/>
        </p:spPr>
        <p:txBody>
          <a:bodyPr wrap="none" rtlCol="0">
            <a:spAutoFit/>
          </a:bodyPr>
          <a:lstStyle/>
          <a:p>
            <a:r>
              <a:rPr lang="en-US" dirty="0">
                <a:solidFill>
                  <a:srgbClr val="0070C0"/>
                </a:solidFill>
              </a:rPr>
              <a:t>C</a:t>
            </a:r>
          </a:p>
        </p:txBody>
      </p:sp>
      <p:sp>
        <p:nvSpPr>
          <p:cNvPr id="42" name="TextBox 41">
            <a:extLst>
              <a:ext uri="{FF2B5EF4-FFF2-40B4-BE49-F238E27FC236}">
                <a16:creationId xmlns:a16="http://schemas.microsoft.com/office/drawing/2014/main" id="{76E04416-720F-48A6-855F-8C0F87727E7D}"/>
              </a:ext>
            </a:extLst>
          </p:cNvPr>
          <p:cNvSpPr txBox="1"/>
          <p:nvPr/>
        </p:nvSpPr>
        <p:spPr>
          <a:xfrm>
            <a:off x="8209065" y="5001977"/>
            <a:ext cx="327334" cy="369332"/>
          </a:xfrm>
          <a:prstGeom prst="rect">
            <a:avLst/>
          </a:prstGeom>
          <a:noFill/>
        </p:spPr>
        <p:txBody>
          <a:bodyPr wrap="none" rtlCol="0">
            <a:spAutoFit/>
          </a:bodyPr>
          <a:lstStyle/>
          <a:p>
            <a:r>
              <a:rPr lang="en-US" dirty="0">
                <a:solidFill>
                  <a:srgbClr val="0070C0"/>
                </a:solidFill>
              </a:rPr>
              <a:t>D</a:t>
            </a:r>
          </a:p>
        </p:txBody>
      </p:sp>
    </p:spTree>
    <p:extLst>
      <p:ext uri="{BB962C8B-B14F-4D97-AF65-F5344CB8AC3E}">
        <p14:creationId xmlns:p14="http://schemas.microsoft.com/office/powerpoint/2010/main" val="3278694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4"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39528DA-2B48-4B90-8BFD-9613AAF4C221}"/>
              </a:ext>
            </a:extLst>
          </p:cNvPr>
          <p:cNvSpPr>
            <a:spLocks noGrp="1"/>
          </p:cNvSpPr>
          <p:nvPr>
            <p:ph type="title"/>
          </p:nvPr>
        </p:nvSpPr>
        <p:spPr>
          <a:xfrm>
            <a:off x="804672" y="457200"/>
            <a:ext cx="10579608" cy="1188720"/>
          </a:xfrm>
        </p:spPr>
        <p:txBody>
          <a:bodyPr>
            <a:normAutofit/>
          </a:bodyPr>
          <a:lstStyle/>
          <a:p>
            <a:r>
              <a:rPr lang="en-US" sz="4000" dirty="0">
                <a:solidFill>
                  <a:schemeClr val="tx2"/>
                </a:solidFill>
              </a:rPr>
              <a:t>Steps to Solve a Normal-Form Game</a:t>
            </a:r>
          </a:p>
        </p:txBody>
      </p:sp>
      <p:grpSp>
        <p:nvGrpSpPr>
          <p:cNvPr id="26"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8"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1" name="Content Placeholder 2">
            <a:extLst>
              <a:ext uri="{FF2B5EF4-FFF2-40B4-BE49-F238E27FC236}">
                <a16:creationId xmlns:a16="http://schemas.microsoft.com/office/drawing/2014/main" id="{A9221FCB-F6DB-BA42-24A2-D2AE3A75572D}"/>
              </a:ext>
            </a:extLst>
          </p:cNvPr>
          <p:cNvGraphicFramePr>
            <a:graphicFrameLocks noGrp="1"/>
          </p:cNvGraphicFramePr>
          <p:nvPr>
            <p:ph idx="1"/>
            <p:extLst>
              <p:ext uri="{D42A27DB-BD31-4B8C-83A1-F6EECF244321}">
                <p14:modId xmlns:p14="http://schemas.microsoft.com/office/powerpoint/2010/main" val="3930278577"/>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51479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7F1A1-0D99-4F91-9BAE-9F0D19D80635}"/>
              </a:ext>
            </a:extLst>
          </p:cNvPr>
          <p:cNvSpPr>
            <a:spLocks noGrp="1"/>
          </p:cNvSpPr>
          <p:nvPr>
            <p:ph type="title"/>
          </p:nvPr>
        </p:nvSpPr>
        <p:spPr>
          <a:xfrm>
            <a:off x="1008184" y="174032"/>
            <a:ext cx="10175631" cy="1111843"/>
          </a:xfrm>
        </p:spPr>
        <p:txBody>
          <a:bodyPr anchor="ctr">
            <a:normAutofit fontScale="90000"/>
          </a:bodyPr>
          <a:lstStyle/>
          <a:p>
            <a:pPr algn="ctr"/>
            <a:r>
              <a:rPr lang="en-US" sz="4000" dirty="0"/>
              <a:t>Let’s solve this game using “best response analysis”</a:t>
            </a:r>
          </a:p>
        </p:txBody>
      </p:sp>
      <p:sp>
        <p:nvSpPr>
          <p:cNvPr id="3" name="Content Placeholder 2">
            <a:extLst>
              <a:ext uri="{FF2B5EF4-FFF2-40B4-BE49-F238E27FC236}">
                <a16:creationId xmlns:a16="http://schemas.microsoft.com/office/drawing/2014/main" id="{F31D2912-D3D0-41EF-8D72-F59DB1E007DA}"/>
              </a:ext>
            </a:extLst>
          </p:cNvPr>
          <p:cNvSpPr>
            <a:spLocks noGrp="1"/>
          </p:cNvSpPr>
          <p:nvPr>
            <p:ph idx="1"/>
          </p:nvPr>
        </p:nvSpPr>
        <p:spPr>
          <a:xfrm>
            <a:off x="1008184" y="1459907"/>
            <a:ext cx="10175630" cy="767904"/>
          </a:xfrm>
        </p:spPr>
        <p:txBody>
          <a:bodyPr anchor="ctr">
            <a:normAutofit/>
          </a:bodyPr>
          <a:lstStyle/>
          <a:p>
            <a:pPr marL="0" indent="0" algn="ctr">
              <a:buNone/>
            </a:pPr>
            <a:r>
              <a:rPr lang="en-US" sz="3200" b="1" dirty="0"/>
              <a:t>If P2 cooperates (C), what does P1 want to do?</a:t>
            </a:r>
          </a:p>
          <a:p>
            <a:pPr marL="0" indent="0" algn="ctr">
              <a:buNone/>
            </a:pPr>
            <a:endParaRPr lang="en-US" sz="2000" dirty="0"/>
          </a:p>
        </p:txBody>
      </p:sp>
      <p:pic>
        <p:nvPicPr>
          <p:cNvPr id="5" name="Picture 4">
            <a:extLst>
              <a:ext uri="{FF2B5EF4-FFF2-40B4-BE49-F238E27FC236}">
                <a16:creationId xmlns:a16="http://schemas.microsoft.com/office/drawing/2014/main" id="{88221CDB-600F-432E-A685-5C4CCD02423D}"/>
              </a:ext>
            </a:extLst>
          </p:cNvPr>
          <p:cNvPicPr>
            <a:picLocks noChangeAspect="1"/>
          </p:cNvPicPr>
          <p:nvPr/>
        </p:nvPicPr>
        <p:blipFill>
          <a:blip r:embed="rId3"/>
          <a:stretch>
            <a:fillRect/>
          </a:stretch>
        </p:blipFill>
        <p:spPr>
          <a:xfrm>
            <a:off x="2104667" y="2405149"/>
            <a:ext cx="7976569" cy="3899393"/>
          </a:xfrm>
          <a:prstGeom prst="rect">
            <a:avLst/>
          </a:prstGeom>
        </p:spPr>
      </p:pic>
      <p:sp>
        <p:nvSpPr>
          <p:cNvPr id="6" name="Rectangle 5">
            <a:extLst>
              <a:ext uri="{FF2B5EF4-FFF2-40B4-BE49-F238E27FC236}">
                <a16:creationId xmlns:a16="http://schemas.microsoft.com/office/drawing/2014/main" id="{D7CCB2CC-2564-40C6-94FF-306A4F45B57E}"/>
              </a:ext>
            </a:extLst>
          </p:cNvPr>
          <p:cNvSpPr/>
          <p:nvPr/>
        </p:nvSpPr>
        <p:spPr>
          <a:xfrm>
            <a:off x="5861154" y="3429000"/>
            <a:ext cx="2008682" cy="279191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D2951B-80FF-41B9-B9C5-F8D9B49746FD}"/>
              </a:ext>
            </a:extLst>
          </p:cNvPr>
          <p:cNvSpPr/>
          <p:nvPr/>
        </p:nvSpPr>
        <p:spPr>
          <a:xfrm>
            <a:off x="6430780" y="4615097"/>
            <a:ext cx="464695" cy="4197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F91B54C-8361-49D1-90DC-790D2C7F29B6}"/>
              </a:ext>
            </a:extLst>
          </p:cNvPr>
          <p:cNvSpPr/>
          <p:nvPr/>
        </p:nvSpPr>
        <p:spPr>
          <a:xfrm>
            <a:off x="6430780" y="5561976"/>
            <a:ext cx="464695" cy="4197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BFEEEBC-E46E-4714-A598-C44211351145}"/>
              </a:ext>
            </a:extLst>
          </p:cNvPr>
          <p:cNvSpPr/>
          <p:nvPr/>
        </p:nvSpPr>
        <p:spPr>
          <a:xfrm>
            <a:off x="2229787" y="4824959"/>
            <a:ext cx="1419967" cy="9312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9027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7F1A1-0D99-4F91-9BAE-9F0D19D80635}"/>
              </a:ext>
            </a:extLst>
          </p:cNvPr>
          <p:cNvSpPr>
            <a:spLocks noGrp="1"/>
          </p:cNvSpPr>
          <p:nvPr>
            <p:ph type="title"/>
          </p:nvPr>
        </p:nvSpPr>
        <p:spPr>
          <a:xfrm>
            <a:off x="1008184" y="174032"/>
            <a:ext cx="10175631" cy="1111843"/>
          </a:xfrm>
        </p:spPr>
        <p:txBody>
          <a:bodyPr anchor="ctr">
            <a:normAutofit fontScale="90000"/>
          </a:bodyPr>
          <a:lstStyle/>
          <a:p>
            <a:pPr algn="ctr"/>
            <a:r>
              <a:rPr lang="en-US" sz="4000" dirty="0"/>
              <a:t>Let’s solve this game using “best response analysis”</a:t>
            </a:r>
          </a:p>
        </p:txBody>
      </p:sp>
      <p:sp>
        <p:nvSpPr>
          <p:cNvPr id="3" name="Content Placeholder 2">
            <a:extLst>
              <a:ext uri="{FF2B5EF4-FFF2-40B4-BE49-F238E27FC236}">
                <a16:creationId xmlns:a16="http://schemas.microsoft.com/office/drawing/2014/main" id="{F31D2912-D3D0-41EF-8D72-F59DB1E007DA}"/>
              </a:ext>
            </a:extLst>
          </p:cNvPr>
          <p:cNvSpPr>
            <a:spLocks noGrp="1"/>
          </p:cNvSpPr>
          <p:nvPr>
            <p:ph idx="1"/>
          </p:nvPr>
        </p:nvSpPr>
        <p:spPr>
          <a:xfrm>
            <a:off x="1008184" y="1459907"/>
            <a:ext cx="10175630" cy="767904"/>
          </a:xfrm>
        </p:spPr>
        <p:txBody>
          <a:bodyPr anchor="ctr">
            <a:normAutofit/>
          </a:bodyPr>
          <a:lstStyle/>
          <a:p>
            <a:pPr marL="0" indent="0" algn="ctr">
              <a:buNone/>
            </a:pPr>
            <a:r>
              <a:rPr lang="en-US" sz="3200" b="1" dirty="0"/>
              <a:t>If P2 cooperates (C), what does P1 want to do?</a:t>
            </a:r>
          </a:p>
          <a:p>
            <a:pPr marL="0" indent="0" algn="ctr">
              <a:buNone/>
            </a:pPr>
            <a:endParaRPr lang="en-US" sz="2000" dirty="0"/>
          </a:p>
        </p:txBody>
      </p:sp>
      <p:pic>
        <p:nvPicPr>
          <p:cNvPr id="5" name="Picture 4">
            <a:extLst>
              <a:ext uri="{FF2B5EF4-FFF2-40B4-BE49-F238E27FC236}">
                <a16:creationId xmlns:a16="http://schemas.microsoft.com/office/drawing/2014/main" id="{88221CDB-600F-432E-A685-5C4CCD02423D}"/>
              </a:ext>
            </a:extLst>
          </p:cNvPr>
          <p:cNvPicPr>
            <a:picLocks noChangeAspect="1"/>
          </p:cNvPicPr>
          <p:nvPr/>
        </p:nvPicPr>
        <p:blipFill>
          <a:blip r:embed="rId3"/>
          <a:stretch>
            <a:fillRect/>
          </a:stretch>
        </p:blipFill>
        <p:spPr>
          <a:xfrm>
            <a:off x="2104667" y="2405149"/>
            <a:ext cx="7976569" cy="3899393"/>
          </a:xfrm>
          <a:prstGeom prst="rect">
            <a:avLst/>
          </a:prstGeom>
        </p:spPr>
      </p:pic>
      <p:sp>
        <p:nvSpPr>
          <p:cNvPr id="6" name="Rectangle 5">
            <a:extLst>
              <a:ext uri="{FF2B5EF4-FFF2-40B4-BE49-F238E27FC236}">
                <a16:creationId xmlns:a16="http://schemas.microsoft.com/office/drawing/2014/main" id="{D7CCB2CC-2564-40C6-94FF-306A4F45B57E}"/>
              </a:ext>
            </a:extLst>
          </p:cNvPr>
          <p:cNvSpPr/>
          <p:nvPr/>
        </p:nvSpPr>
        <p:spPr>
          <a:xfrm>
            <a:off x="5861154" y="3429000"/>
            <a:ext cx="2008682" cy="279191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D2951B-80FF-41B9-B9C5-F8D9B49746FD}"/>
              </a:ext>
            </a:extLst>
          </p:cNvPr>
          <p:cNvSpPr/>
          <p:nvPr/>
        </p:nvSpPr>
        <p:spPr>
          <a:xfrm>
            <a:off x="6430780" y="4615097"/>
            <a:ext cx="464695" cy="4197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F91B54C-8361-49D1-90DC-790D2C7F29B6}"/>
              </a:ext>
            </a:extLst>
          </p:cNvPr>
          <p:cNvSpPr/>
          <p:nvPr/>
        </p:nvSpPr>
        <p:spPr>
          <a:xfrm>
            <a:off x="6430780" y="5561976"/>
            <a:ext cx="464695" cy="4197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BFEEEBC-E46E-4714-A598-C44211351145}"/>
              </a:ext>
            </a:extLst>
          </p:cNvPr>
          <p:cNvSpPr/>
          <p:nvPr/>
        </p:nvSpPr>
        <p:spPr>
          <a:xfrm>
            <a:off x="2229787" y="4824959"/>
            <a:ext cx="1419967" cy="9312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8CCEE8D-904F-4A13-8A2C-FFA7FEC7D46C}"/>
              </a:ext>
            </a:extLst>
          </p:cNvPr>
          <p:cNvSpPr txBox="1"/>
          <p:nvPr/>
        </p:nvSpPr>
        <p:spPr>
          <a:xfrm>
            <a:off x="6640641" y="5514485"/>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419763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7F1A1-0D99-4F91-9BAE-9F0D19D80635}"/>
              </a:ext>
            </a:extLst>
          </p:cNvPr>
          <p:cNvSpPr>
            <a:spLocks noGrp="1"/>
          </p:cNvSpPr>
          <p:nvPr>
            <p:ph type="title"/>
          </p:nvPr>
        </p:nvSpPr>
        <p:spPr>
          <a:xfrm>
            <a:off x="1008184" y="174032"/>
            <a:ext cx="10175631" cy="1111843"/>
          </a:xfrm>
        </p:spPr>
        <p:txBody>
          <a:bodyPr anchor="ctr">
            <a:normAutofit fontScale="90000"/>
          </a:bodyPr>
          <a:lstStyle/>
          <a:p>
            <a:pPr algn="ctr"/>
            <a:r>
              <a:rPr lang="en-US" sz="4000" dirty="0"/>
              <a:t>Let’s solve this game using “best response analysis”</a:t>
            </a:r>
          </a:p>
        </p:txBody>
      </p:sp>
      <p:sp>
        <p:nvSpPr>
          <p:cNvPr id="3" name="Content Placeholder 2">
            <a:extLst>
              <a:ext uri="{FF2B5EF4-FFF2-40B4-BE49-F238E27FC236}">
                <a16:creationId xmlns:a16="http://schemas.microsoft.com/office/drawing/2014/main" id="{F31D2912-D3D0-41EF-8D72-F59DB1E007DA}"/>
              </a:ext>
            </a:extLst>
          </p:cNvPr>
          <p:cNvSpPr>
            <a:spLocks noGrp="1"/>
          </p:cNvSpPr>
          <p:nvPr>
            <p:ph idx="1"/>
          </p:nvPr>
        </p:nvSpPr>
        <p:spPr>
          <a:xfrm>
            <a:off x="1008184" y="1459907"/>
            <a:ext cx="10175630" cy="767904"/>
          </a:xfrm>
        </p:spPr>
        <p:txBody>
          <a:bodyPr anchor="ctr">
            <a:normAutofit/>
          </a:bodyPr>
          <a:lstStyle/>
          <a:p>
            <a:pPr marL="0" indent="0" algn="ctr">
              <a:buNone/>
            </a:pPr>
            <a:r>
              <a:rPr lang="en-US" sz="3200" b="1" dirty="0"/>
              <a:t>If P2 defects (D), what does P1 want to do?</a:t>
            </a:r>
          </a:p>
          <a:p>
            <a:pPr marL="0" indent="0" algn="ctr">
              <a:buNone/>
            </a:pPr>
            <a:endParaRPr lang="en-US" sz="2000" dirty="0"/>
          </a:p>
        </p:txBody>
      </p:sp>
      <p:pic>
        <p:nvPicPr>
          <p:cNvPr id="5" name="Picture 4">
            <a:extLst>
              <a:ext uri="{FF2B5EF4-FFF2-40B4-BE49-F238E27FC236}">
                <a16:creationId xmlns:a16="http://schemas.microsoft.com/office/drawing/2014/main" id="{88221CDB-600F-432E-A685-5C4CCD02423D}"/>
              </a:ext>
            </a:extLst>
          </p:cNvPr>
          <p:cNvPicPr>
            <a:picLocks noChangeAspect="1"/>
          </p:cNvPicPr>
          <p:nvPr/>
        </p:nvPicPr>
        <p:blipFill>
          <a:blip r:embed="rId3"/>
          <a:stretch>
            <a:fillRect/>
          </a:stretch>
        </p:blipFill>
        <p:spPr>
          <a:xfrm>
            <a:off x="2104667" y="2405149"/>
            <a:ext cx="7976569" cy="3899393"/>
          </a:xfrm>
          <a:prstGeom prst="rect">
            <a:avLst/>
          </a:prstGeom>
        </p:spPr>
      </p:pic>
      <p:sp>
        <p:nvSpPr>
          <p:cNvPr id="6" name="Rectangle 5">
            <a:extLst>
              <a:ext uri="{FF2B5EF4-FFF2-40B4-BE49-F238E27FC236}">
                <a16:creationId xmlns:a16="http://schemas.microsoft.com/office/drawing/2014/main" id="{D7CCB2CC-2564-40C6-94FF-306A4F45B57E}"/>
              </a:ext>
            </a:extLst>
          </p:cNvPr>
          <p:cNvSpPr/>
          <p:nvPr/>
        </p:nvSpPr>
        <p:spPr>
          <a:xfrm>
            <a:off x="7995801" y="3429000"/>
            <a:ext cx="2008682" cy="279191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D2951B-80FF-41B9-B9C5-F8D9B49746FD}"/>
              </a:ext>
            </a:extLst>
          </p:cNvPr>
          <p:cNvSpPr/>
          <p:nvPr/>
        </p:nvSpPr>
        <p:spPr>
          <a:xfrm>
            <a:off x="8542942" y="4615097"/>
            <a:ext cx="464695" cy="4197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F91B54C-8361-49D1-90DC-790D2C7F29B6}"/>
              </a:ext>
            </a:extLst>
          </p:cNvPr>
          <p:cNvSpPr/>
          <p:nvPr/>
        </p:nvSpPr>
        <p:spPr>
          <a:xfrm>
            <a:off x="8535447" y="5595669"/>
            <a:ext cx="464695" cy="4197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BFEEEBC-E46E-4714-A598-C44211351145}"/>
              </a:ext>
            </a:extLst>
          </p:cNvPr>
          <p:cNvSpPr/>
          <p:nvPr/>
        </p:nvSpPr>
        <p:spPr>
          <a:xfrm>
            <a:off x="2229787" y="4824959"/>
            <a:ext cx="1419967" cy="9312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755E083-2227-FF63-F9A3-14364BFE69F8}"/>
              </a:ext>
            </a:extLst>
          </p:cNvPr>
          <p:cNvSpPr txBox="1"/>
          <p:nvPr/>
        </p:nvSpPr>
        <p:spPr>
          <a:xfrm>
            <a:off x="6640641" y="5514485"/>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591422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7F1A1-0D99-4F91-9BAE-9F0D19D80635}"/>
              </a:ext>
            </a:extLst>
          </p:cNvPr>
          <p:cNvSpPr>
            <a:spLocks noGrp="1"/>
          </p:cNvSpPr>
          <p:nvPr>
            <p:ph type="title"/>
          </p:nvPr>
        </p:nvSpPr>
        <p:spPr>
          <a:xfrm>
            <a:off x="1008184" y="174032"/>
            <a:ext cx="10175631" cy="1111843"/>
          </a:xfrm>
        </p:spPr>
        <p:txBody>
          <a:bodyPr anchor="ctr">
            <a:normAutofit fontScale="90000"/>
          </a:bodyPr>
          <a:lstStyle/>
          <a:p>
            <a:pPr algn="ctr"/>
            <a:r>
              <a:rPr lang="en-US" sz="4000" dirty="0"/>
              <a:t>Let’s solve this game using “best response analysis”</a:t>
            </a:r>
          </a:p>
        </p:txBody>
      </p:sp>
      <p:sp>
        <p:nvSpPr>
          <p:cNvPr id="3" name="Content Placeholder 2">
            <a:extLst>
              <a:ext uri="{FF2B5EF4-FFF2-40B4-BE49-F238E27FC236}">
                <a16:creationId xmlns:a16="http://schemas.microsoft.com/office/drawing/2014/main" id="{F31D2912-D3D0-41EF-8D72-F59DB1E007DA}"/>
              </a:ext>
            </a:extLst>
          </p:cNvPr>
          <p:cNvSpPr>
            <a:spLocks noGrp="1"/>
          </p:cNvSpPr>
          <p:nvPr>
            <p:ph idx="1"/>
          </p:nvPr>
        </p:nvSpPr>
        <p:spPr>
          <a:xfrm>
            <a:off x="1008184" y="1459907"/>
            <a:ext cx="10175630" cy="767904"/>
          </a:xfrm>
        </p:spPr>
        <p:txBody>
          <a:bodyPr anchor="ctr">
            <a:normAutofit/>
          </a:bodyPr>
          <a:lstStyle/>
          <a:p>
            <a:pPr marL="0" indent="0" algn="ctr">
              <a:buNone/>
            </a:pPr>
            <a:r>
              <a:rPr lang="en-US" sz="3200" b="1" dirty="0"/>
              <a:t>If P2 defects (D), what does P1 want to do?</a:t>
            </a:r>
          </a:p>
          <a:p>
            <a:pPr marL="0" indent="0" algn="ctr">
              <a:buNone/>
            </a:pPr>
            <a:endParaRPr lang="en-US" sz="2000" dirty="0"/>
          </a:p>
        </p:txBody>
      </p:sp>
      <p:pic>
        <p:nvPicPr>
          <p:cNvPr id="5" name="Picture 4">
            <a:extLst>
              <a:ext uri="{FF2B5EF4-FFF2-40B4-BE49-F238E27FC236}">
                <a16:creationId xmlns:a16="http://schemas.microsoft.com/office/drawing/2014/main" id="{88221CDB-600F-432E-A685-5C4CCD02423D}"/>
              </a:ext>
            </a:extLst>
          </p:cNvPr>
          <p:cNvPicPr>
            <a:picLocks noChangeAspect="1"/>
          </p:cNvPicPr>
          <p:nvPr/>
        </p:nvPicPr>
        <p:blipFill>
          <a:blip r:embed="rId3"/>
          <a:stretch>
            <a:fillRect/>
          </a:stretch>
        </p:blipFill>
        <p:spPr>
          <a:xfrm>
            <a:off x="2104667" y="2405149"/>
            <a:ext cx="7976569" cy="3899393"/>
          </a:xfrm>
          <a:prstGeom prst="rect">
            <a:avLst/>
          </a:prstGeom>
        </p:spPr>
      </p:pic>
      <p:sp>
        <p:nvSpPr>
          <p:cNvPr id="6" name="Rectangle 5">
            <a:extLst>
              <a:ext uri="{FF2B5EF4-FFF2-40B4-BE49-F238E27FC236}">
                <a16:creationId xmlns:a16="http://schemas.microsoft.com/office/drawing/2014/main" id="{D7CCB2CC-2564-40C6-94FF-306A4F45B57E}"/>
              </a:ext>
            </a:extLst>
          </p:cNvPr>
          <p:cNvSpPr/>
          <p:nvPr/>
        </p:nvSpPr>
        <p:spPr>
          <a:xfrm>
            <a:off x="7995801" y="3429000"/>
            <a:ext cx="2008682" cy="2791918"/>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D2951B-80FF-41B9-B9C5-F8D9B49746FD}"/>
              </a:ext>
            </a:extLst>
          </p:cNvPr>
          <p:cNvSpPr/>
          <p:nvPr/>
        </p:nvSpPr>
        <p:spPr>
          <a:xfrm>
            <a:off x="8542942" y="4615097"/>
            <a:ext cx="464695" cy="4197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F91B54C-8361-49D1-90DC-790D2C7F29B6}"/>
              </a:ext>
            </a:extLst>
          </p:cNvPr>
          <p:cNvSpPr/>
          <p:nvPr/>
        </p:nvSpPr>
        <p:spPr>
          <a:xfrm>
            <a:off x="8535447" y="5595669"/>
            <a:ext cx="464695" cy="41972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BFEEEBC-E46E-4714-A598-C44211351145}"/>
              </a:ext>
            </a:extLst>
          </p:cNvPr>
          <p:cNvSpPr/>
          <p:nvPr/>
        </p:nvSpPr>
        <p:spPr>
          <a:xfrm>
            <a:off x="2229787" y="4824959"/>
            <a:ext cx="1419967" cy="9312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8F4877B-8F3D-4751-B3EE-91F8E32BDD1B}"/>
              </a:ext>
            </a:extLst>
          </p:cNvPr>
          <p:cNvSpPr txBox="1"/>
          <p:nvPr/>
        </p:nvSpPr>
        <p:spPr>
          <a:xfrm>
            <a:off x="8775289" y="4567606"/>
            <a:ext cx="300082" cy="369332"/>
          </a:xfrm>
          <a:prstGeom prst="rect">
            <a:avLst/>
          </a:prstGeom>
          <a:noFill/>
        </p:spPr>
        <p:txBody>
          <a:bodyPr wrap="none" rtlCol="0">
            <a:spAutoFit/>
          </a:bodyPr>
          <a:lstStyle/>
          <a:p>
            <a:r>
              <a:rPr lang="en-US" dirty="0"/>
              <a:t>*</a:t>
            </a:r>
          </a:p>
        </p:txBody>
      </p:sp>
      <p:sp>
        <p:nvSpPr>
          <p:cNvPr id="4" name="TextBox 3">
            <a:extLst>
              <a:ext uri="{FF2B5EF4-FFF2-40B4-BE49-F238E27FC236}">
                <a16:creationId xmlns:a16="http://schemas.microsoft.com/office/drawing/2014/main" id="{8714CC33-510F-4E4A-DBF0-4CB6F02AD46D}"/>
              </a:ext>
            </a:extLst>
          </p:cNvPr>
          <p:cNvSpPr txBox="1"/>
          <p:nvPr/>
        </p:nvSpPr>
        <p:spPr>
          <a:xfrm>
            <a:off x="6640641" y="5514485"/>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9324475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7F1A1-0D99-4F91-9BAE-9F0D19D80635}"/>
              </a:ext>
            </a:extLst>
          </p:cNvPr>
          <p:cNvSpPr>
            <a:spLocks noGrp="1"/>
          </p:cNvSpPr>
          <p:nvPr>
            <p:ph type="title"/>
          </p:nvPr>
        </p:nvSpPr>
        <p:spPr>
          <a:xfrm>
            <a:off x="1008184" y="174032"/>
            <a:ext cx="10175631" cy="1111843"/>
          </a:xfrm>
        </p:spPr>
        <p:txBody>
          <a:bodyPr anchor="ctr">
            <a:normAutofit fontScale="90000"/>
          </a:bodyPr>
          <a:lstStyle/>
          <a:p>
            <a:pPr algn="ctr"/>
            <a:r>
              <a:rPr lang="en-US" sz="4000" dirty="0"/>
              <a:t>Let’s solve this game using “best response analysis”</a:t>
            </a:r>
          </a:p>
        </p:txBody>
      </p:sp>
      <p:sp>
        <p:nvSpPr>
          <p:cNvPr id="3" name="Content Placeholder 2">
            <a:extLst>
              <a:ext uri="{FF2B5EF4-FFF2-40B4-BE49-F238E27FC236}">
                <a16:creationId xmlns:a16="http://schemas.microsoft.com/office/drawing/2014/main" id="{F31D2912-D3D0-41EF-8D72-F59DB1E007DA}"/>
              </a:ext>
            </a:extLst>
          </p:cNvPr>
          <p:cNvSpPr>
            <a:spLocks noGrp="1"/>
          </p:cNvSpPr>
          <p:nvPr>
            <p:ph idx="1"/>
          </p:nvPr>
        </p:nvSpPr>
        <p:spPr>
          <a:xfrm>
            <a:off x="1008184" y="1459907"/>
            <a:ext cx="10175630" cy="767904"/>
          </a:xfrm>
        </p:spPr>
        <p:txBody>
          <a:bodyPr anchor="ctr">
            <a:normAutofit/>
          </a:bodyPr>
          <a:lstStyle/>
          <a:p>
            <a:pPr marL="0" indent="0" algn="ctr">
              <a:buNone/>
            </a:pPr>
            <a:r>
              <a:rPr lang="en-US" sz="3200" b="1" dirty="0"/>
              <a:t>If P1 cooperates (C), what does P2 want to do?</a:t>
            </a:r>
          </a:p>
          <a:p>
            <a:pPr marL="0" indent="0" algn="ctr">
              <a:buNone/>
            </a:pPr>
            <a:endParaRPr lang="en-US" sz="2000" dirty="0"/>
          </a:p>
        </p:txBody>
      </p:sp>
      <p:pic>
        <p:nvPicPr>
          <p:cNvPr id="5" name="Picture 4">
            <a:extLst>
              <a:ext uri="{FF2B5EF4-FFF2-40B4-BE49-F238E27FC236}">
                <a16:creationId xmlns:a16="http://schemas.microsoft.com/office/drawing/2014/main" id="{88221CDB-600F-432E-A685-5C4CCD02423D}"/>
              </a:ext>
            </a:extLst>
          </p:cNvPr>
          <p:cNvPicPr>
            <a:picLocks noChangeAspect="1"/>
          </p:cNvPicPr>
          <p:nvPr/>
        </p:nvPicPr>
        <p:blipFill>
          <a:blip r:embed="rId3"/>
          <a:stretch>
            <a:fillRect/>
          </a:stretch>
        </p:blipFill>
        <p:spPr>
          <a:xfrm>
            <a:off x="2104667" y="2405149"/>
            <a:ext cx="7976569" cy="3899393"/>
          </a:xfrm>
          <a:prstGeom prst="rect">
            <a:avLst/>
          </a:prstGeom>
        </p:spPr>
      </p:pic>
      <p:sp>
        <p:nvSpPr>
          <p:cNvPr id="6" name="Rectangle 5">
            <a:extLst>
              <a:ext uri="{FF2B5EF4-FFF2-40B4-BE49-F238E27FC236}">
                <a16:creationId xmlns:a16="http://schemas.microsoft.com/office/drawing/2014/main" id="{D7CCB2CC-2564-40C6-94FF-306A4F45B57E}"/>
              </a:ext>
            </a:extLst>
          </p:cNvPr>
          <p:cNvSpPr/>
          <p:nvPr/>
        </p:nvSpPr>
        <p:spPr>
          <a:xfrm>
            <a:off x="6831767" y="4604417"/>
            <a:ext cx="419725" cy="449705"/>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D2951B-80FF-41B9-B9C5-F8D9B49746FD}"/>
              </a:ext>
            </a:extLst>
          </p:cNvPr>
          <p:cNvSpPr/>
          <p:nvPr/>
        </p:nvSpPr>
        <p:spPr>
          <a:xfrm>
            <a:off x="3814997" y="4360788"/>
            <a:ext cx="6266239" cy="9369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BFEEEBC-E46E-4714-A598-C44211351145}"/>
              </a:ext>
            </a:extLst>
          </p:cNvPr>
          <p:cNvSpPr/>
          <p:nvPr/>
        </p:nvSpPr>
        <p:spPr>
          <a:xfrm>
            <a:off x="7251492" y="2497736"/>
            <a:ext cx="1419967" cy="75392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9A0AB4-0D90-4B25-914E-EC8D86DC268D}"/>
              </a:ext>
            </a:extLst>
          </p:cNvPr>
          <p:cNvSpPr/>
          <p:nvPr/>
        </p:nvSpPr>
        <p:spPr>
          <a:xfrm>
            <a:off x="8977963" y="4564230"/>
            <a:ext cx="419725" cy="449705"/>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18A65B3-4D2F-4E53-4AD5-19E11E9FA20A}"/>
              </a:ext>
            </a:extLst>
          </p:cNvPr>
          <p:cNvSpPr txBox="1"/>
          <p:nvPr/>
        </p:nvSpPr>
        <p:spPr>
          <a:xfrm>
            <a:off x="6640641" y="5514485"/>
            <a:ext cx="300082" cy="369332"/>
          </a:xfrm>
          <a:prstGeom prst="rect">
            <a:avLst/>
          </a:prstGeom>
          <a:noFill/>
        </p:spPr>
        <p:txBody>
          <a:bodyPr wrap="none" rtlCol="0">
            <a:spAutoFit/>
          </a:bodyPr>
          <a:lstStyle/>
          <a:p>
            <a:r>
              <a:rPr lang="en-US" dirty="0"/>
              <a:t>*</a:t>
            </a:r>
          </a:p>
        </p:txBody>
      </p:sp>
      <p:sp>
        <p:nvSpPr>
          <p:cNvPr id="7" name="TextBox 6">
            <a:extLst>
              <a:ext uri="{FF2B5EF4-FFF2-40B4-BE49-F238E27FC236}">
                <a16:creationId xmlns:a16="http://schemas.microsoft.com/office/drawing/2014/main" id="{0135D6DC-A69F-0415-7820-8331F807E422}"/>
              </a:ext>
            </a:extLst>
          </p:cNvPr>
          <p:cNvSpPr txBox="1"/>
          <p:nvPr/>
        </p:nvSpPr>
        <p:spPr>
          <a:xfrm>
            <a:off x="8775289" y="4567606"/>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123065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7F1A1-0D99-4F91-9BAE-9F0D19D80635}"/>
              </a:ext>
            </a:extLst>
          </p:cNvPr>
          <p:cNvSpPr>
            <a:spLocks noGrp="1"/>
          </p:cNvSpPr>
          <p:nvPr>
            <p:ph type="title"/>
          </p:nvPr>
        </p:nvSpPr>
        <p:spPr>
          <a:xfrm>
            <a:off x="1008184" y="174032"/>
            <a:ext cx="10175631" cy="1111843"/>
          </a:xfrm>
        </p:spPr>
        <p:txBody>
          <a:bodyPr anchor="ctr">
            <a:normAutofit fontScale="90000"/>
          </a:bodyPr>
          <a:lstStyle/>
          <a:p>
            <a:pPr algn="ctr"/>
            <a:r>
              <a:rPr lang="en-US" sz="4000" dirty="0"/>
              <a:t>Let’s solve this game using “best response analysis”</a:t>
            </a:r>
          </a:p>
        </p:txBody>
      </p:sp>
      <p:sp>
        <p:nvSpPr>
          <p:cNvPr id="3" name="Content Placeholder 2">
            <a:extLst>
              <a:ext uri="{FF2B5EF4-FFF2-40B4-BE49-F238E27FC236}">
                <a16:creationId xmlns:a16="http://schemas.microsoft.com/office/drawing/2014/main" id="{F31D2912-D3D0-41EF-8D72-F59DB1E007DA}"/>
              </a:ext>
            </a:extLst>
          </p:cNvPr>
          <p:cNvSpPr>
            <a:spLocks noGrp="1"/>
          </p:cNvSpPr>
          <p:nvPr>
            <p:ph idx="1"/>
          </p:nvPr>
        </p:nvSpPr>
        <p:spPr>
          <a:xfrm>
            <a:off x="1008184" y="1459907"/>
            <a:ext cx="10175630" cy="767904"/>
          </a:xfrm>
        </p:spPr>
        <p:txBody>
          <a:bodyPr anchor="ctr">
            <a:normAutofit/>
          </a:bodyPr>
          <a:lstStyle/>
          <a:p>
            <a:pPr marL="0" indent="0" algn="ctr">
              <a:buNone/>
            </a:pPr>
            <a:r>
              <a:rPr lang="en-US" sz="3200" b="1" dirty="0"/>
              <a:t>If P1 cooperates (C), what does P2 want to do?</a:t>
            </a:r>
          </a:p>
          <a:p>
            <a:pPr marL="0" indent="0" algn="ctr">
              <a:buNone/>
            </a:pPr>
            <a:endParaRPr lang="en-US" sz="2000" dirty="0"/>
          </a:p>
        </p:txBody>
      </p:sp>
      <p:pic>
        <p:nvPicPr>
          <p:cNvPr id="5" name="Picture 4">
            <a:extLst>
              <a:ext uri="{FF2B5EF4-FFF2-40B4-BE49-F238E27FC236}">
                <a16:creationId xmlns:a16="http://schemas.microsoft.com/office/drawing/2014/main" id="{88221CDB-600F-432E-A685-5C4CCD02423D}"/>
              </a:ext>
            </a:extLst>
          </p:cNvPr>
          <p:cNvPicPr>
            <a:picLocks noChangeAspect="1"/>
          </p:cNvPicPr>
          <p:nvPr/>
        </p:nvPicPr>
        <p:blipFill>
          <a:blip r:embed="rId3"/>
          <a:stretch>
            <a:fillRect/>
          </a:stretch>
        </p:blipFill>
        <p:spPr>
          <a:xfrm>
            <a:off x="2104667" y="2405149"/>
            <a:ext cx="7976569" cy="3899393"/>
          </a:xfrm>
          <a:prstGeom prst="rect">
            <a:avLst/>
          </a:prstGeom>
        </p:spPr>
      </p:pic>
      <p:sp>
        <p:nvSpPr>
          <p:cNvPr id="6" name="Rectangle 5">
            <a:extLst>
              <a:ext uri="{FF2B5EF4-FFF2-40B4-BE49-F238E27FC236}">
                <a16:creationId xmlns:a16="http://schemas.microsoft.com/office/drawing/2014/main" id="{D7CCB2CC-2564-40C6-94FF-306A4F45B57E}"/>
              </a:ext>
            </a:extLst>
          </p:cNvPr>
          <p:cNvSpPr/>
          <p:nvPr/>
        </p:nvSpPr>
        <p:spPr>
          <a:xfrm>
            <a:off x="6831767" y="4604417"/>
            <a:ext cx="419725" cy="449705"/>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D2951B-80FF-41B9-B9C5-F8D9B49746FD}"/>
              </a:ext>
            </a:extLst>
          </p:cNvPr>
          <p:cNvSpPr/>
          <p:nvPr/>
        </p:nvSpPr>
        <p:spPr>
          <a:xfrm>
            <a:off x="3814997" y="4360788"/>
            <a:ext cx="6266239" cy="9369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BFEEEBC-E46E-4714-A598-C44211351145}"/>
              </a:ext>
            </a:extLst>
          </p:cNvPr>
          <p:cNvSpPr/>
          <p:nvPr/>
        </p:nvSpPr>
        <p:spPr>
          <a:xfrm>
            <a:off x="7251492" y="2497736"/>
            <a:ext cx="1419967" cy="75392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8CCEE8D-904F-4A13-8A2C-FFA7FEC7D46C}"/>
              </a:ext>
            </a:extLst>
          </p:cNvPr>
          <p:cNvSpPr txBox="1"/>
          <p:nvPr/>
        </p:nvSpPr>
        <p:spPr>
          <a:xfrm>
            <a:off x="9097606" y="4564230"/>
            <a:ext cx="300082" cy="369332"/>
          </a:xfrm>
          <a:prstGeom prst="rect">
            <a:avLst/>
          </a:prstGeom>
          <a:noFill/>
        </p:spPr>
        <p:txBody>
          <a:bodyPr wrap="none" rtlCol="0">
            <a:spAutoFit/>
          </a:bodyPr>
          <a:lstStyle/>
          <a:p>
            <a:r>
              <a:rPr lang="en-US" dirty="0"/>
              <a:t>*</a:t>
            </a:r>
          </a:p>
        </p:txBody>
      </p:sp>
      <p:sp>
        <p:nvSpPr>
          <p:cNvPr id="11" name="Rectangle 10">
            <a:extLst>
              <a:ext uri="{FF2B5EF4-FFF2-40B4-BE49-F238E27FC236}">
                <a16:creationId xmlns:a16="http://schemas.microsoft.com/office/drawing/2014/main" id="{D89A0AB4-0D90-4B25-914E-EC8D86DC268D}"/>
              </a:ext>
            </a:extLst>
          </p:cNvPr>
          <p:cNvSpPr/>
          <p:nvPr/>
        </p:nvSpPr>
        <p:spPr>
          <a:xfrm>
            <a:off x="8977963" y="4564230"/>
            <a:ext cx="419725" cy="449705"/>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2045B13-46AD-7BC7-D118-7EA4CE683DBB}"/>
              </a:ext>
            </a:extLst>
          </p:cNvPr>
          <p:cNvSpPr txBox="1"/>
          <p:nvPr/>
        </p:nvSpPr>
        <p:spPr>
          <a:xfrm>
            <a:off x="8775289" y="4567606"/>
            <a:ext cx="300082" cy="369332"/>
          </a:xfrm>
          <a:prstGeom prst="rect">
            <a:avLst/>
          </a:prstGeom>
          <a:noFill/>
        </p:spPr>
        <p:txBody>
          <a:bodyPr wrap="none" rtlCol="0">
            <a:spAutoFit/>
          </a:bodyPr>
          <a:lstStyle/>
          <a:p>
            <a:r>
              <a:rPr lang="en-US" dirty="0"/>
              <a:t>*</a:t>
            </a:r>
          </a:p>
        </p:txBody>
      </p:sp>
      <p:sp>
        <p:nvSpPr>
          <p:cNvPr id="7" name="TextBox 6">
            <a:extLst>
              <a:ext uri="{FF2B5EF4-FFF2-40B4-BE49-F238E27FC236}">
                <a16:creationId xmlns:a16="http://schemas.microsoft.com/office/drawing/2014/main" id="{153EA092-1385-9CD5-63AB-2CFEEA9324BB}"/>
              </a:ext>
            </a:extLst>
          </p:cNvPr>
          <p:cNvSpPr txBox="1"/>
          <p:nvPr/>
        </p:nvSpPr>
        <p:spPr>
          <a:xfrm>
            <a:off x="6640641" y="5514485"/>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4253999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7F1A1-0D99-4F91-9BAE-9F0D19D80635}"/>
              </a:ext>
            </a:extLst>
          </p:cNvPr>
          <p:cNvSpPr>
            <a:spLocks noGrp="1"/>
          </p:cNvSpPr>
          <p:nvPr>
            <p:ph type="title"/>
          </p:nvPr>
        </p:nvSpPr>
        <p:spPr>
          <a:xfrm>
            <a:off x="1008184" y="174032"/>
            <a:ext cx="10175631" cy="1111843"/>
          </a:xfrm>
        </p:spPr>
        <p:txBody>
          <a:bodyPr anchor="ctr">
            <a:normAutofit fontScale="90000"/>
          </a:bodyPr>
          <a:lstStyle/>
          <a:p>
            <a:pPr algn="ctr"/>
            <a:r>
              <a:rPr lang="en-US" sz="4000" dirty="0"/>
              <a:t>Let’s solve this game using “best response analysis”</a:t>
            </a:r>
          </a:p>
        </p:txBody>
      </p:sp>
      <p:sp>
        <p:nvSpPr>
          <p:cNvPr id="3" name="Content Placeholder 2">
            <a:extLst>
              <a:ext uri="{FF2B5EF4-FFF2-40B4-BE49-F238E27FC236}">
                <a16:creationId xmlns:a16="http://schemas.microsoft.com/office/drawing/2014/main" id="{F31D2912-D3D0-41EF-8D72-F59DB1E007DA}"/>
              </a:ext>
            </a:extLst>
          </p:cNvPr>
          <p:cNvSpPr>
            <a:spLocks noGrp="1"/>
          </p:cNvSpPr>
          <p:nvPr>
            <p:ph idx="1"/>
          </p:nvPr>
        </p:nvSpPr>
        <p:spPr>
          <a:xfrm>
            <a:off x="1008184" y="1459907"/>
            <a:ext cx="10175630" cy="767904"/>
          </a:xfrm>
        </p:spPr>
        <p:txBody>
          <a:bodyPr anchor="ctr">
            <a:normAutofit/>
          </a:bodyPr>
          <a:lstStyle/>
          <a:p>
            <a:pPr marL="0" indent="0" algn="ctr">
              <a:buNone/>
            </a:pPr>
            <a:r>
              <a:rPr lang="en-US" sz="3200" b="1" dirty="0"/>
              <a:t>If P1 defects (D), what does P2 want to do?</a:t>
            </a:r>
          </a:p>
          <a:p>
            <a:pPr marL="0" indent="0" algn="ctr">
              <a:buNone/>
            </a:pPr>
            <a:endParaRPr lang="en-US" sz="2000" dirty="0"/>
          </a:p>
        </p:txBody>
      </p:sp>
      <p:pic>
        <p:nvPicPr>
          <p:cNvPr id="5" name="Picture 4">
            <a:extLst>
              <a:ext uri="{FF2B5EF4-FFF2-40B4-BE49-F238E27FC236}">
                <a16:creationId xmlns:a16="http://schemas.microsoft.com/office/drawing/2014/main" id="{88221CDB-600F-432E-A685-5C4CCD02423D}"/>
              </a:ext>
            </a:extLst>
          </p:cNvPr>
          <p:cNvPicPr>
            <a:picLocks noChangeAspect="1"/>
          </p:cNvPicPr>
          <p:nvPr/>
        </p:nvPicPr>
        <p:blipFill>
          <a:blip r:embed="rId3"/>
          <a:stretch>
            <a:fillRect/>
          </a:stretch>
        </p:blipFill>
        <p:spPr>
          <a:xfrm>
            <a:off x="2104667" y="2405149"/>
            <a:ext cx="7976569" cy="3899393"/>
          </a:xfrm>
          <a:prstGeom prst="rect">
            <a:avLst/>
          </a:prstGeom>
        </p:spPr>
      </p:pic>
      <p:sp>
        <p:nvSpPr>
          <p:cNvPr id="6" name="Rectangle 5">
            <a:extLst>
              <a:ext uri="{FF2B5EF4-FFF2-40B4-BE49-F238E27FC236}">
                <a16:creationId xmlns:a16="http://schemas.microsoft.com/office/drawing/2014/main" id="{D7CCB2CC-2564-40C6-94FF-306A4F45B57E}"/>
              </a:ext>
            </a:extLst>
          </p:cNvPr>
          <p:cNvSpPr/>
          <p:nvPr/>
        </p:nvSpPr>
        <p:spPr>
          <a:xfrm>
            <a:off x="8910199" y="5564488"/>
            <a:ext cx="419725" cy="449705"/>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D2951B-80FF-41B9-B9C5-F8D9B49746FD}"/>
              </a:ext>
            </a:extLst>
          </p:cNvPr>
          <p:cNvSpPr/>
          <p:nvPr/>
        </p:nvSpPr>
        <p:spPr>
          <a:xfrm>
            <a:off x="3762531" y="5320859"/>
            <a:ext cx="6266239" cy="9369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BFEEEBC-E46E-4714-A598-C44211351145}"/>
              </a:ext>
            </a:extLst>
          </p:cNvPr>
          <p:cNvSpPr/>
          <p:nvPr/>
        </p:nvSpPr>
        <p:spPr>
          <a:xfrm>
            <a:off x="7251492" y="2497736"/>
            <a:ext cx="1419967" cy="75392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89A0AB4-0D90-4B25-914E-EC8D86DC268D}"/>
              </a:ext>
            </a:extLst>
          </p:cNvPr>
          <p:cNvSpPr/>
          <p:nvPr/>
        </p:nvSpPr>
        <p:spPr>
          <a:xfrm>
            <a:off x="6831766" y="5564489"/>
            <a:ext cx="419725" cy="449705"/>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F9F975E-3E88-3CB5-C748-26F2C425791F}"/>
              </a:ext>
            </a:extLst>
          </p:cNvPr>
          <p:cNvSpPr txBox="1"/>
          <p:nvPr/>
        </p:nvSpPr>
        <p:spPr>
          <a:xfrm>
            <a:off x="6640641" y="5514485"/>
            <a:ext cx="300082" cy="369332"/>
          </a:xfrm>
          <a:prstGeom prst="rect">
            <a:avLst/>
          </a:prstGeom>
          <a:noFill/>
        </p:spPr>
        <p:txBody>
          <a:bodyPr wrap="none" rtlCol="0">
            <a:spAutoFit/>
          </a:bodyPr>
          <a:lstStyle/>
          <a:p>
            <a:r>
              <a:rPr lang="en-US" dirty="0"/>
              <a:t>*</a:t>
            </a:r>
          </a:p>
        </p:txBody>
      </p:sp>
      <p:sp>
        <p:nvSpPr>
          <p:cNvPr id="7" name="TextBox 6">
            <a:extLst>
              <a:ext uri="{FF2B5EF4-FFF2-40B4-BE49-F238E27FC236}">
                <a16:creationId xmlns:a16="http://schemas.microsoft.com/office/drawing/2014/main" id="{28D80B5F-8EEE-B366-C5F1-8AFCD0FDC532}"/>
              </a:ext>
            </a:extLst>
          </p:cNvPr>
          <p:cNvSpPr txBox="1"/>
          <p:nvPr/>
        </p:nvSpPr>
        <p:spPr>
          <a:xfrm>
            <a:off x="8775289" y="4567606"/>
            <a:ext cx="300082" cy="369332"/>
          </a:xfrm>
          <a:prstGeom prst="rect">
            <a:avLst/>
          </a:prstGeom>
          <a:noFill/>
        </p:spPr>
        <p:txBody>
          <a:bodyPr wrap="none" rtlCol="0">
            <a:spAutoFit/>
          </a:bodyPr>
          <a:lstStyle/>
          <a:p>
            <a:r>
              <a:rPr lang="en-US" dirty="0"/>
              <a:t>*</a:t>
            </a:r>
          </a:p>
        </p:txBody>
      </p:sp>
      <p:sp>
        <p:nvSpPr>
          <p:cNvPr id="9" name="TextBox 8">
            <a:extLst>
              <a:ext uri="{FF2B5EF4-FFF2-40B4-BE49-F238E27FC236}">
                <a16:creationId xmlns:a16="http://schemas.microsoft.com/office/drawing/2014/main" id="{14EC8785-0123-1C80-35C4-4903FD60C625}"/>
              </a:ext>
            </a:extLst>
          </p:cNvPr>
          <p:cNvSpPr txBox="1"/>
          <p:nvPr/>
        </p:nvSpPr>
        <p:spPr>
          <a:xfrm>
            <a:off x="9097606" y="4564230"/>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39966504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7F1A1-0D99-4F91-9BAE-9F0D19D80635}"/>
              </a:ext>
            </a:extLst>
          </p:cNvPr>
          <p:cNvSpPr>
            <a:spLocks noGrp="1"/>
          </p:cNvSpPr>
          <p:nvPr>
            <p:ph type="title"/>
          </p:nvPr>
        </p:nvSpPr>
        <p:spPr>
          <a:xfrm>
            <a:off x="1008184" y="174032"/>
            <a:ext cx="10175631" cy="1111843"/>
          </a:xfrm>
        </p:spPr>
        <p:txBody>
          <a:bodyPr anchor="ctr">
            <a:normAutofit fontScale="90000"/>
          </a:bodyPr>
          <a:lstStyle/>
          <a:p>
            <a:pPr algn="ctr"/>
            <a:r>
              <a:rPr lang="en-US" sz="4000" dirty="0"/>
              <a:t>Let’s solve this game using “best response analysis”</a:t>
            </a:r>
          </a:p>
        </p:txBody>
      </p:sp>
      <p:sp>
        <p:nvSpPr>
          <p:cNvPr id="3" name="Content Placeholder 2">
            <a:extLst>
              <a:ext uri="{FF2B5EF4-FFF2-40B4-BE49-F238E27FC236}">
                <a16:creationId xmlns:a16="http://schemas.microsoft.com/office/drawing/2014/main" id="{F31D2912-D3D0-41EF-8D72-F59DB1E007DA}"/>
              </a:ext>
            </a:extLst>
          </p:cNvPr>
          <p:cNvSpPr>
            <a:spLocks noGrp="1"/>
          </p:cNvSpPr>
          <p:nvPr>
            <p:ph idx="1"/>
          </p:nvPr>
        </p:nvSpPr>
        <p:spPr>
          <a:xfrm>
            <a:off x="1008184" y="1459907"/>
            <a:ext cx="10175630" cy="767904"/>
          </a:xfrm>
        </p:spPr>
        <p:txBody>
          <a:bodyPr anchor="ctr">
            <a:normAutofit/>
          </a:bodyPr>
          <a:lstStyle/>
          <a:p>
            <a:pPr marL="0" indent="0" algn="ctr">
              <a:buNone/>
            </a:pPr>
            <a:r>
              <a:rPr lang="en-US" sz="3200" b="1" dirty="0"/>
              <a:t>If P1 defects (D), what does P2 want to do?</a:t>
            </a:r>
          </a:p>
          <a:p>
            <a:pPr marL="0" indent="0" algn="ctr">
              <a:buNone/>
            </a:pPr>
            <a:endParaRPr lang="en-US" sz="2000" dirty="0"/>
          </a:p>
        </p:txBody>
      </p:sp>
      <p:pic>
        <p:nvPicPr>
          <p:cNvPr id="5" name="Picture 4">
            <a:extLst>
              <a:ext uri="{FF2B5EF4-FFF2-40B4-BE49-F238E27FC236}">
                <a16:creationId xmlns:a16="http://schemas.microsoft.com/office/drawing/2014/main" id="{88221CDB-600F-432E-A685-5C4CCD02423D}"/>
              </a:ext>
            </a:extLst>
          </p:cNvPr>
          <p:cNvPicPr>
            <a:picLocks noChangeAspect="1"/>
          </p:cNvPicPr>
          <p:nvPr/>
        </p:nvPicPr>
        <p:blipFill>
          <a:blip r:embed="rId3"/>
          <a:stretch>
            <a:fillRect/>
          </a:stretch>
        </p:blipFill>
        <p:spPr>
          <a:xfrm>
            <a:off x="2104667" y="2405149"/>
            <a:ext cx="7976569" cy="3899393"/>
          </a:xfrm>
          <a:prstGeom prst="rect">
            <a:avLst/>
          </a:prstGeom>
        </p:spPr>
      </p:pic>
      <p:sp>
        <p:nvSpPr>
          <p:cNvPr id="6" name="Rectangle 5">
            <a:extLst>
              <a:ext uri="{FF2B5EF4-FFF2-40B4-BE49-F238E27FC236}">
                <a16:creationId xmlns:a16="http://schemas.microsoft.com/office/drawing/2014/main" id="{D7CCB2CC-2564-40C6-94FF-306A4F45B57E}"/>
              </a:ext>
            </a:extLst>
          </p:cNvPr>
          <p:cNvSpPr/>
          <p:nvPr/>
        </p:nvSpPr>
        <p:spPr>
          <a:xfrm>
            <a:off x="8910199" y="5564488"/>
            <a:ext cx="419725" cy="449705"/>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AD2951B-80FF-41B9-B9C5-F8D9B49746FD}"/>
              </a:ext>
            </a:extLst>
          </p:cNvPr>
          <p:cNvSpPr/>
          <p:nvPr/>
        </p:nvSpPr>
        <p:spPr>
          <a:xfrm>
            <a:off x="3762531" y="5320859"/>
            <a:ext cx="6266239" cy="9369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BFEEEBC-E46E-4714-A598-C44211351145}"/>
              </a:ext>
            </a:extLst>
          </p:cNvPr>
          <p:cNvSpPr/>
          <p:nvPr/>
        </p:nvSpPr>
        <p:spPr>
          <a:xfrm>
            <a:off x="7251492" y="2497736"/>
            <a:ext cx="1419967" cy="753926"/>
          </a:xfrm>
          <a:prstGeom prst="rect">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8CCEE8D-904F-4A13-8A2C-FFA7FEC7D46C}"/>
              </a:ext>
            </a:extLst>
          </p:cNvPr>
          <p:cNvSpPr txBox="1"/>
          <p:nvPr/>
        </p:nvSpPr>
        <p:spPr>
          <a:xfrm>
            <a:off x="6977642" y="5564488"/>
            <a:ext cx="300082" cy="369332"/>
          </a:xfrm>
          <a:prstGeom prst="rect">
            <a:avLst/>
          </a:prstGeom>
          <a:noFill/>
        </p:spPr>
        <p:txBody>
          <a:bodyPr wrap="none" rtlCol="0">
            <a:spAutoFit/>
          </a:bodyPr>
          <a:lstStyle/>
          <a:p>
            <a:r>
              <a:rPr lang="en-US" dirty="0"/>
              <a:t>*</a:t>
            </a:r>
          </a:p>
        </p:txBody>
      </p:sp>
      <p:sp>
        <p:nvSpPr>
          <p:cNvPr id="11" name="Rectangle 10">
            <a:extLst>
              <a:ext uri="{FF2B5EF4-FFF2-40B4-BE49-F238E27FC236}">
                <a16:creationId xmlns:a16="http://schemas.microsoft.com/office/drawing/2014/main" id="{D89A0AB4-0D90-4B25-914E-EC8D86DC268D}"/>
              </a:ext>
            </a:extLst>
          </p:cNvPr>
          <p:cNvSpPr/>
          <p:nvPr/>
        </p:nvSpPr>
        <p:spPr>
          <a:xfrm>
            <a:off x="6831766" y="5564489"/>
            <a:ext cx="419725" cy="449705"/>
          </a:xfrm>
          <a:prstGeom prst="rect">
            <a:avLst/>
          </a:prstGeom>
          <a:noFill/>
          <a:ln w="762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CF3EEF6-5BFD-4458-006E-EAF6B63303DF}"/>
              </a:ext>
            </a:extLst>
          </p:cNvPr>
          <p:cNvSpPr txBox="1"/>
          <p:nvPr/>
        </p:nvSpPr>
        <p:spPr>
          <a:xfrm>
            <a:off x="9097606" y="4564230"/>
            <a:ext cx="300082" cy="369332"/>
          </a:xfrm>
          <a:prstGeom prst="rect">
            <a:avLst/>
          </a:prstGeom>
          <a:noFill/>
        </p:spPr>
        <p:txBody>
          <a:bodyPr wrap="none" rtlCol="0">
            <a:spAutoFit/>
          </a:bodyPr>
          <a:lstStyle/>
          <a:p>
            <a:r>
              <a:rPr lang="en-US" dirty="0"/>
              <a:t>*</a:t>
            </a:r>
          </a:p>
        </p:txBody>
      </p:sp>
      <p:sp>
        <p:nvSpPr>
          <p:cNvPr id="9" name="TextBox 8">
            <a:extLst>
              <a:ext uri="{FF2B5EF4-FFF2-40B4-BE49-F238E27FC236}">
                <a16:creationId xmlns:a16="http://schemas.microsoft.com/office/drawing/2014/main" id="{49738549-252D-249A-6E3E-EC96E8D119E9}"/>
              </a:ext>
            </a:extLst>
          </p:cNvPr>
          <p:cNvSpPr txBox="1"/>
          <p:nvPr/>
        </p:nvSpPr>
        <p:spPr>
          <a:xfrm>
            <a:off x="8775289" y="4567606"/>
            <a:ext cx="300082"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DB7AEFA4-054C-D3B6-8BC4-F10FE4694E2F}"/>
              </a:ext>
            </a:extLst>
          </p:cNvPr>
          <p:cNvSpPr txBox="1"/>
          <p:nvPr/>
        </p:nvSpPr>
        <p:spPr>
          <a:xfrm>
            <a:off x="6640641" y="5514485"/>
            <a:ext cx="300082"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7165421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17F1A1-0D99-4F91-9BAE-9F0D19D80635}"/>
              </a:ext>
            </a:extLst>
          </p:cNvPr>
          <p:cNvSpPr>
            <a:spLocks noGrp="1"/>
          </p:cNvSpPr>
          <p:nvPr>
            <p:ph type="title"/>
          </p:nvPr>
        </p:nvSpPr>
        <p:spPr>
          <a:xfrm>
            <a:off x="835155" y="552906"/>
            <a:ext cx="5165936" cy="1674904"/>
          </a:xfrm>
        </p:spPr>
        <p:txBody>
          <a:bodyPr vert="horz" lIns="91440" tIns="45720" rIns="91440" bIns="45720" rtlCol="0" anchor="ctr">
            <a:normAutofit/>
          </a:bodyPr>
          <a:lstStyle/>
          <a:p>
            <a:r>
              <a:rPr lang="en-US" sz="3700" kern="1200">
                <a:solidFill>
                  <a:schemeClr val="tx1"/>
                </a:solidFill>
                <a:latin typeface="+mj-lt"/>
                <a:ea typeface="+mj-ea"/>
                <a:cs typeface="+mj-cs"/>
              </a:rPr>
              <a:t>Putting it all together, we have two equilibria: (C,D) and (D,C)</a:t>
            </a:r>
          </a:p>
        </p:txBody>
      </p:sp>
      <p:sp>
        <p:nvSpPr>
          <p:cNvPr id="7" name="TextBox 6">
            <a:extLst>
              <a:ext uri="{FF2B5EF4-FFF2-40B4-BE49-F238E27FC236}">
                <a16:creationId xmlns:a16="http://schemas.microsoft.com/office/drawing/2014/main" id="{9EB8CA14-E0B0-41D1-B94E-AADFD2DB869A}"/>
              </a:ext>
            </a:extLst>
          </p:cNvPr>
          <p:cNvSpPr txBox="1"/>
          <p:nvPr/>
        </p:nvSpPr>
        <p:spPr>
          <a:xfrm>
            <a:off x="6190909" y="552906"/>
            <a:ext cx="5159825" cy="167490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dirty="0"/>
              <a:t>What type of game is this? Why? </a:t>
            </a:r>
          </a:p>
          <a:p>
            <a:pPr lvl="1" indent="-228600">
              <a:lnSpc>
                <a:spcPct val="90000"/>
              </a:lnSpc>
              <a:spcAft>
                <a:spcPts val="600"/>
              </a:spcAft>
              <a:buFont typeface="Arial" panose="020B0604020202020204" pitchFamily="34" charset="0"/>
              <a:buChar char="•"/>
            </a:pPr>
            <a:r>
              <a:rPr lang="en-US" sz="2000" dirty="0"/>
              <a:t>Prisoner’s Dilemma? </a:t>
            </a:r>
          </a:p>
          <a:p>
            <a:pPr lvl="1" indent="-228600">
              <a:lnSpc>
                <a:spcPct val="90000"/>
              </a:lnSpc>
              <a:spcAft>
                <a:spcPts val="600"/>
              </a:spcAft>
              <a:buFont typeface="Arial" panose="020B0604020202020204" pitchFamily="34" charset="0"/>
              <a:buChar char="•"/>
            </a:pPr>
            <a:r>
              <a:rPr lang="en-US" sz="2000" dirty="0"/>
              <a:t>Battle of the Sexes? </a:t>
            </a:r>
          </a:p>
          <a:p>
            <a:pPr lvl="1" indent="-228600">
              <a:lnSpc>
                <a:spcPct val="90000"/>
              </a:lnSpc>
              <a:spcAft>
                <a:spcPts val="600"/>
              </a:spcAft>
              <a:buFont typeface="Arial" panose="020B0604020202020204" pitchFamily="34" charset="0"/>
              <a:buChar char="•"/>
            </a:pPr>
            <a:r>
              <a:rPr lang="en-US" sz="2000" dirty="0"/>
              <a:t>Chicken?</a:t>
            </a:r>
          </a:p>
        </p:txBody>
      </p:sp>
      <p:graphicFrame>
        <p:nvGraphicFramePr>
          <p:cNvPr id="16" name="Group 2">
            <a:extLst>
              <a:ext uri="{FF2B5EF4-FFF2-40B4-BE49-F238E27FC236}">
                <a16:creationId xmlns:a16="http://schemas.microsoft.com/office/drawing/2014/main" id="{1150CAC7-93B6-451B-859C-66E4FEA398D9}"/>
              </a:ext>
            </a:extLst>
          </p:cNvPr>
          <p:cNvGraphicFramePr>
            <a:graphicFrameLocks noGrp="1"/>
          </p:cNvGraphicFramePr>
          <p:nvPr>
            <p:extLst>
              <p:ext uri="{D42A27DB-BD31-4B8C-83A1-F6EECF244321}">
                <p14:modId xmlns:p14="http://schemas.microsoft.com/office/powerpoint/2010/main" val="1825241293"/>
              </p:ext>
            </p:extLst>
          </p:nvPr>
        </p:nvGraphicFramePr>
        <p:xfrm>
          <a:off x="2061970" y="3024394"/>
          <a:ext cx="8061961" cy="2660904"/>
        </p:xfrm>
        <a:graphic>
          <a:graphicData uri="http://schemas.openxmlformats.org/drawingml/2006/table">
            <a:tbl>
              <a:tblPr/>
              <a:tblGrid>
                <a:gridCol w="1624965">
                  <a:extLst>
                    <a:ext uri="{9D8B030D-6E8A-4147-A177-3AD203B41FA5}">
                      <a16:colId xmlns:a16="http://schemas.microsoft.com/office/drawing/2014/main" val="20000"/>
                    </a:ext>
                  </a:extLst>
                </a:gridCol>
                <a:gridCol w="2394903">
                  <a:extLst>
                    <a:ext uri="{9D8B030D-6E8A-4147-A177-3AD203B41FA5}">
                      <a16:colId xmlns:a16="http://schemas.microsoft.com/office/drawing/2014/main" val="20001"/>
                    </a:ext>
                  </a:extLst>
                </a:gridCol>
                <a:gridCol w="2394903">
                  <a:extLst>
                    <a:ext uri="{9D8B030D-6E8A-4147-A177-3AD203B41FA5}">
                      <a16:colId xmlns:a16="http://schemas.microsoft.com/office/drawing/2014/main" val="20002"/>
                    </a:ext>
                  </a:extLst>
                </a:gridCol>
                <a:gridCol w="1647190">
                  <a:extLst>
                    <a:ext uri="{9D8B030D-6E8A-4147-A177-3AD203B41FA5}">
                      <a16:colId xmlns:a16="http://schemas.microsoft.com/office/drawing/2014/main" val="20003"/>
                    </a:ext>
                  </a:extLst>
                </a:gridCol>
              </a:tblGrid>
              <a:tr h="665226">
                <a:tc rowSpan="2"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endParaRPr kumimoji="0" lang="en-US" sz="3300" b="0" i="0" u="none" strike="noStrike" cap="none" normalizeH="0" baseline="0">
                        <a:ln>
                          <a:noFill/>
                        </a:ln>
                        <a:solidFill>
                          <a:schemeClr val="tx1"/>
                        </a:solidFill>
                        <a:effectLst/>
                        <a:latin typeface="Arial" charset="0"/>
                      </a:endParaRPr>
                    </a:p>
                  </a:txBody>
                  <a:tcPr marL="125730" marR="125730" marT="62865" marB="6286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300" b="0" i="0" u="none" strike="noStrike" cap="none" normalizeH="0" baseline="0">
                          <a:ln>
                            <a:noFill/>
                          </a:ln>
                          <a:solidFill>
                            <a:schemeClr val="tx1"/>
                          </a:solidFill>
                          <a:effectLst/>
                          <a:latin typeface="Arial" charset="0"/>
                        </a:rPr>
                        <a:t>Player 2</a:t>
                      </a:r>
                    </a:p>
                  </a:txBody>
                  <a:tcPr marL="125730" marR="125730" marT="62865" marB="6286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665226">
                <a:tc gridSpan="2" vMerge="1">
                  <a:txBody>
                    <a:bodyPr/>
                    <a:lstStyle/>
                    <a:p>
                      <a:endParaRPr lang="en-US"/>
                    </a:p>
                  </a:txBody>
                  <a:tcPr/>
                </a:tc>
                <a:tc hMerge="1"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300" b="0" i="0" u="none" strike="noStrike" cap="none" normalizeH="0" baseline="0">
                          <a:ln>
                            <a:noFill/>
                          </a:ln>
                          <a:solidFill>
                            <a:schemeClr val="tx1"/>
                          </a:solidFill>
                          <a:effectLst/>
                          <a:latin typeface="Arial" charset="0"/>
                        </a:rPr>
                        <a:t>Cooperate</a:t>
                      </a:r>
                    </a:p>
                  </a:txBody>
                  <a:tcPr marL="125730" marR="125730" marT="62865" marB="6286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300" b="0" i="0" u="none" strike="noStrike" cap="none" normalizeH="0" baseline="0">
                          <a:ln>
                            <a:noFill/>
                          </a:ln>
                          <a:solidFill>
                            <a:schemeClr val="tx1"/>
                          </a:solidFill>
                          <a:effectLst/>
                          <a:latin typeface="Arial" charset="0"/>
                        </a:rPr>
                        <a:t>Defect</a:t>
                      </a:r>
                    </a:p>
                  </a:txBody>
                  <a:tcPr marL="125730" marR="125730" marT="62865" marB="6286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5226">
                <a:tc rowSpan="2">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300" b="0" i="0" u="none" strike="noStrike" cap="none" normalizeH="0" baseline="0">
                          <a:ln>
                            <a:noFill/>
                          </a:ln>
                          <a:solidFill>
                            <a:schemeClr val="tx1"/>
                          </a:solidFill>
                          <a:effectLst/>
                          <a:latin typeface="Arial" charset="0"/>
                        </a:rPr>
                        <a:t>Player 1</a:t>
                      </a:r>
                    </a:p>
                  </a:txBody>
                  <a:tcPr marL="125730" marR="125730" marT="62865" marB="6286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300" b="0" i="0" u="none" strike="noStrike" cap="none" normalizeH="0" baseline="0">
                          <a:ln>
                            <a:noFill/>
                          </a:ln>
                          <a:solidFill>
                            <a:schemeClr val="tx1"/>
                          </a:solidFill>
                          <a:effectLst/>
                          <a:latin typeface="Arial" charset="0"/>
                        </a:rPr>
                        <a:t>Cooperate</a:t>
                      </a:r>
                    </a:p>
                  </a:txBody>
                  <a:tcPr marL="125730" marR="125730" marT="62865" marB="6286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300" b="0" i="0" u="none" strike="noStrike" cap="none" normalizeH="0" baseline="0">
                          <a:ln>
                            <a:noFill/>
                          </a:ln>
                          <a:solidFill>
                            <a:schemeClr val="tx1"/>
                          </a:solidFill>
                          <a:effectLst/>
                          <a:latin typeface="Arial" charset="0"/>
                        </a:rPr>
                        <a:t>2, 2</a:t>
                      </a:r>
                      <a:endParaRPr kumimoji="0" lang="en-US" sz="2500" b="0" i="0" u="none" strike="noStrike" cap="none" normalizeH="0" baseline="0">
                        <a:ln>
                          <a:noFill/>
                        </a:ln>
                        <a:solidFill>
                          <a:schemeClr val="tx1"/>
                        </a:solidFill>
                        <a:effectLst/>
                        <a:latin typeface="Arial" charset="0"/>
                      </a:endParaRPr>
                    </a:p>
                  </a:txBody>
                  <a:tcPr marL="125730" marR="125730" marT="62865" marB="6286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300" b="0" i="0" u="none" strike="noStrike" cap="none" normalizeH="0" baseline="0">
                          <a:ln>
                            <a:noFill/>
                          </a:ln>
                          <a:solidFill>
                            <a:schemeClr val="tx1"/>
                          </a:solidFill>
                          <a:effectLst/>
                          <a:latin typeface="Arial" charset="0"/>
                        </a:rPr>
                        <a:t>1*, 3*</a:t>
                      </a:r>
                      <a:endParaRPr kumimoji="0" lang="en-US" sz="2500" b="0" i="0" u="none" strike="noStrike" cap="none" normalizeH="0" baseline="0">
                        <a:ln>
                          <a:noFill/>
                        </a:ln>
                        <a:solidFill>
                          <a:schemeClr val="tx1"/>
                        </a:solidFill>
                        <a:effectLst/>
                        <a:latin typeface="Arial" charset="0"/>
                      </a:endParaRPr>
                    </a:p>
                  </a:txBody>
                  <a:tcPr marL="125730" marR="125730" marT="62865" marB="6286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solidFill>
                  </a:tcPr>
                </a:tc>
                <a:extLst>
                  <a:ext uri="{0D108BD9-81ED-4DB2-BD59-A6C34878D82A}">
                    <a16:rowId xmlns:a16="http://schemas.microsoft.com/office/drawing/2014/main" val="10002"/>
                  </a:ext>
                </a:extLst>
              </a:tr>
              <a:tr h="665226">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300" b="0" i="0" u="none" strike="noStrike" cap="none" normalizeH="0" baseline="0">
                          <a:ln>
                            <a:noFill/>
                          </a:ln>
                          <a:solidFill>
                            <a:schemeClr val="tx1"/>
                          </a:solidFill>
                          <a:effectLst/>
                          <a:latin typeface="Arial" charset="0"/>
                        </a:rPr>
                        <a:t>Defect</a:t>
                      </a:r>
                    </a:p>
                  </a:txBody>
                  <a:tcPr marL="125730" marR="125730" marT="62865" marB="6286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300" b="0" i="0" u="none" strike="noStrike" cap="none" normalizeH="0" baseline="0">
                          <a:ln>
                            <a:noFill/>
                          </a:ln>
                          <a:solidFill>
                            <a:schemeClr val="tx1"/>
                          </a:solidFill>
                          <a:effectLst/>
                          <a:latin typeface="Arial" charset="0"/>
                        </a:rPr>
                        <a:t>3*, 1*</a:t>
                      </a:r>
                      <a:endParaRPr kumimoji="0" lang="en-US" sz="2500" b="0" i="0" u="none" strike="noStrike" cap="none" normalizeH="0" baseline="0">
                        <a:ln>
                          <a:noFill/>
                        </a:ln>
                        <a:solidFill>
                          <a:schemeClr val="tx1"/>
                        </a:solidFill>
                        <a:effectLst/>
                        <a:latin typeface="Arial" charset="0"/>
                      </a:endParaRPr>
                    </a:p>
                  </a:txBody>
                  <a:tcPr marL="125730" marR="125730" marT="62865" marB="6286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6"/>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itchFamily="2" charset="2"/>
                        <a:buNone/>
                        <a:tabLst/>
                      </a:pPr>
                      <a:r>
                        <a:rPr kumimoji="0" lang="en-US" sz="3300" b="0" i="0" u="none" strike="noStrike" cap="none" normalizeH="0" baseline="0">
                          <a:ln>
                            <a:noFill/>
                          </a:ln>
                          <a:solidFill>
                            <a:schemeClr val="tx1"/>
                          </a:solidFill>
                          <a:effectLst/>
                          <a:latin typeface="Arial" charset="0"/>
                        </a:rPr>
                        <a:t>0, 0</a:t>
                      </a:r>
                      <a:endParaRPr kumimoji="0" lang="en-US" sz="2500" b="0" i="0" u="none" strike="noStrike" cap="none" normalizeH="0" baseline="0">
                        <a:ln>
                          <a:noFill/>
                        </a:ln>
                        <a:solidFill>
                          <a:schemeClr val="tx1"/>
                        </a:solidFill>
                        <a:effectLst/>
                        <a:latin typeface="Arial" charset="0"/>
                      </a:endParaRPr>
                    </a:p>
                  </a:txBody>
                  <a:tcPr marL="125730" marR="125730" marT="62865" marB="6286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3205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7EBA1-7392-4C1D-A21F-0096C22FE344}"/>
              </a:ext>
            </a:extLst>
          </p:cNvPr>
          <p:cNvSpPr>
            <a:spLocks noGrp="1"/>
          </p:cNvSpPr>
          <p:nvPr>
            <p:ph type="title"/>
          </p:nvPr>
        </p:nvSpPr>
        <p:spPr>
          <a:xfrm>
            <a:off x="838200" y="557188"/>
            <a:ext cx="10515600" cy="1133499"/>
          </a:xfrm>
        </p:spPr>
        <p:txBody>
          <a:bodyPr>
            <a:normAutofit/>
          </a:bodyPr>
          <a:lstStyle/>
          <a:p>
            <a:pPr algn="ctr"/>
            <a:r>
              <a:rPr lang="en-US" dirty="0"/>
              <a:t>Prisoner’s Dilemma has 4 Possible Outcomes</a:t>
            </a:r>
          </a:p>
        </p:txBody>
      </p:sp>
      <p:graphicFrame>
        <p:nvGraphicFramePr>
          <p:cNvPr id="20" name="Content Placeholder 2">
            <a:extLst>
              <a:ext uri="{FF2B5EF4-FFF2-40B4-BE49-F238E27FC236}">
                <a16:creationId xmlns:a16="http://schemas.microsoft.com/office/drawing/2014/main" id="{2C99F5CA-821D-8C94-CAB7-70AA82F224F4}"/>
              </a:ext>
            </a:extLst>
          </p:cNvPr>
          <p:cNvGraphicFramePr>
            <a:graphicFrameLocks noGrp="1"/>
          </p:cNvGraphicFramePr>
          <p:nvPr>
            <p:ph idx="1"/>
            <p:extLst>
              <p:ext uri="{D42A27DB-BD31-4B8C-83A1-F6EECF244321}">
                <p14:modId xmlns:p14="http://schemas.microsoft.com/office/powerpoint/2010/main" val="161972985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1110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7B4931-2833-4814-8D45-DCAC95F239E0}"/>
              </a:ext>
            </a:extLst>
          </p:cNvPr>
          <p:cNvSpPr>
            <a:spLocks noGrp="1"/>
          </p:cNvSpPr>
          <p:nvPr>
            <p:ph type="title"/>
          </p:nvPr>
        </p:nvSpPr>
        <p:spPr>
          <a:xfrm>
            <a:off x="556532" y="643467"/>
            <a:ext cx="11210925" cy="744836"/>
          </a:xfrm>
        </p:spPr>
        <p:txBody>
          <a:bodyPr vert="horz" lIns="91440" tIns="45720" rIns="91440" bIns="45720" rtlCol="0" anchor="ctr">
            <a:normAutofit fontScale="90000"/>
          </a:bodyPr>
          <a:lstStyle/>
          <a:p>
            <a:pPr algn="ctr"/>
            <a:r>
              <a:rPr lang="en-US" sz="2400" kern="1200" dirty="0">
                <a:solidFill>
                  <a:schemeClr val="bg1"/>
                </a:solidFill>
                <a:latin typeface="+mj-lt"/>
                <a:ea typeface="+mj-ea"/>
                <a:cs typeface="+mj-cs"/>
              </a:rPr>
              <a:t>It’s a game of chicken! Chicken games have two equilibria </a:t>
            </a:r>
            <a:r>
              <a:rPr lang="en-US" sz="2400" dirty="0">
                <a:solidFill>
                  <a:schemeClr val="bg1"/>
                </a:solidFill>
              </a:rPr>
              <a:t>(unlike PD which only has 1) where the two players play opposite strategies (C,D or D,C)</a:t>
            </a:r>
            <a:endParaRPr lang="en-US" sz="2400" kern="1200" dirty="0">
              <a:solidFill>
                <a:schemeClr val="bg1"/>
              </a:solidFill>
              <a:latin typeface="+mj-lt"/>
              <a:ea typeface="+mj-ea"/>
              <a:cs typeface="+mj-cs"/>
            </a:endParaRPr>
          </a:p>
        </p:txBody>
      </p:sp>
      <p:pic>
        <p:nvPicPr>
          <p:cNvPr id="5" name="Content Placeholder 4">
            <a:extLst>
              <a:ext uri="{FF2B5EF4-FFF2-40B4-BE49-F238E27FC236}">
                <a16:creationId xmlns:a16="http://schemas.microsoft.com/office/drawing/2014/main" id="{B94D34BA-54BE-4C56-BCE7-54B11C4A5B7C}"/>
              </a:ext>
            </a:extLst>
          </p:cNvPr>
          <p:cNvPicPr>
            <a:picLocks noGrp="1" noChangeAspect="1"/>
          </p:cNvPicPr>
          <p:nvPr>
            <p:ph idx="1"/>
          </p:nvPr>
        </p:nvPicPr>
        <p:blipFill>
          <a:blip r:embed="rId3"/>
          <a:stretch>
            <a:fillRect/>
          </a:stretch>
        </p:blipFill>
        <p:spPr>
          <a:xfrm>
            <a:off x="1598132" y="1675227"/>
            <a:ext cx="8995735" cy="4394199"/>
          </a:xfrm>
          <a:prstGeom prst="rect">
            <a:avLst/>
          </a:prstGeom>
        </p:spPr>
      </p:pic>
      <p:sp>
        <p:nvSpPr>
          <p:cNvPr id="4" name="TextBox 3">
            <a:extLst>
              <a:ext uri="{FF2B5EF4-FFF2-40B4-BE49-F238E27FC236}">
                <a16:creationId xmlns:a16="http://schemas.microsoft.com/office/drawing/2014/main" id="{1E840046-A837-B51D-BC07-63B27461F903}"/>
              </a:ext>
            </a:extLst>
          </p:cNvPr>
          <p:cNvSpPr txBox="1"/>
          <p:nvPr/>
        </p:nvSpPr>
        <p:spPr>
          <a:xfrm>
            <a:off x="10593866" y="3009207"/>
            <a:ext cx="1598133" cy="2308324"/>
          </a:xfrm>
          <a:prstGeom prst="rect">
            <a:avLst/>
          </a:prstGeom>
          <a:noFill/>
        </p:spPr>
        <p:txBody>
          <a:bodyPr wrap="square" rtlCol="0">
            <a:spAutoFit/>
          </a:bodyPr>
          <a:lstStyle/>
          <a:p>
            <a:r>
              <a:rPr lang="en-US" dirty="0"/>
              <a:t>In the classic example, we have:</a:t>
            </a:r>
          </a:p>
          <a:p>
            <a:r>
              <a:rPr lang="en-US" b="1" dirty="0"/>
              <a:t>Swerve vs. Drive Straight </a:t>
            </a:r>
            <a:r>
              <a:rPr lang="en-US" dirty="0"/>
              <a:t>instead of </a:t>
            </a:r>
            <a:r>
              <a:rPr lang="en-US" b="1" dirty="0"/>
              <a:t>Cooperate vs. Defect</a:t>
            </a:r>
          </a:p>
        </p:txBody>
      </p:sp>
    </p:spTree>
    <p:extLst>
      <p:ext uri="{BB962C8B-B14F-4D97-AF65-F5344CB8AC3E}">
        <p14:creationId xmlns:p14="http://schemas.microsoft.com/office/powerpoint/2010/main" val="3286778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4">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Rectangle 24">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D889992-A935-4914-BD8D-EA892BDE5CD1}"/>
              </a:ext>
            </a:extLst>
          </p:cNvPr>
          <p:cNvSpPr>
            <a:spLocks noGrp="1"/>
          </p:cNvSpPr>
          <p:nvPr>
            <p:ph type="title"/>
          </p:nvPr>
        </p:nvSpPr>
        <p:spPr>
          <a:xfrm>
            <a:off x="958506" y="800392"/>
            <a:ext cx="10264697" cy="1212102"/>
          </a:xfrm>
        </p:spPr>
        <p:txBody>
          <a:bodyPr>
            <a:normAutofit/>
          </a:bodyPr>
          <a:lstStyle/>
          <a:p>
            <a:r>
              <a:rPr lang="en-US" sz="4000" dirty="0">
                <a:solidFill>
                  <a:srgbClr val="FFFFFF"/>
                </a:solidFill>
              </a:rPr>
              <a:t>What about the “Battle of the Sexes” game?</a:t>
            </a:r>
          </a:p>
        </p:txBody>
      </p:sp>
      <p:sp>
        <p:nvSpPr>
          <p:cNvPr id="3" name="Content Placeholder 2">
            <a:extLst>
              <a:ext uri="{FF2B5EF4-FFF2-40B4-BE49-F238E27FC236}">
                <a16:creationId xmlns:a16="http://schemas.microsoft.com/office/drawing/2014/main" id="{FC8D25E5-1FF9-4A0E-8349-DD209AEFBB42}"/>
              </a:ext>
            </a:extLst>
          </p:cNvPr>
          <p:cNvSpPr>
            <a:spLocks noGrp="1"/>
          </p:cNvSpPr>
          <p:nvPr>
            <p:ph idx="1"/>
          </p:nvPr>
        </p:nvSpPr>
        <p:spPr>
          <a:xfrm>
            <a:off x="1367624" y="2490436"/>
            <a:ext cx="9708995" cy="3567173"/>
          </a:xfrm>
        </p:spPr>
        <p:txBody>
          <a:bodyPr anchor="ctr">
            <a:normAutofit/>
          </a:bodyPr>
          <a:lstStyle/>
          <a:p>
            <a:r>
              <a:rPr lang="en-US" sz="2200" dirty="0"/>
              <a:t>Unlike Chicken, BOS is a 2x2 </a:t>
            </a:r>
            <a:r>
              <a:rPr lang="en-US" sz="2200" i="1" dirty="0"/>
              <a:t>coordination</a:t>
            </a:r>
            <a:r>
              <a:rPr lang="en-US" sz="2200" dirty="0"/>
              <a:t> game where both players get a positive payout if they </a:t>
            </a:r>
            <a:r>
              <a:rPr lang="en-US" sz="2200" i="1" dirty="0"/>
              <a:t>coordinate</a:t>
            </a:r>
            <a:r>
              <a:rPr lang="en-US" sz="2200" dirty="0"/>
              <a:t> and do the </a:t>
            </a:r>
            <a:r>
              <a:rPr lang="en-US" sz="2200" i="1" dirty="0"/>
              <a:t>same</a:t>
            </a:r>
            <a:r>
              <a:rPr lang="en-US" sz="2200" dirty="0"/>
              <a:t> thing</a:t>
            </a:r>
          </a:p>
          <a:p>
            <a:r>
              <a:rPr lang="en-US" sz="2200" dirty="0"/>
              <a:t>Example: You and your significant other are deciding where to go out on a date. You would like to go axe throwing, while your partner would like to go see the new Antman movie. Both of you would prefer to go to the same place rather than different places (e.g. both go axe throwing or both go see Antman). Assuming you cannot communicate, what should you do?</a:t>
            </a:r>
          </a:p>
          <a:p>
            <a:r>
              <a:rPr lang="en-US" sz="2200" dirty="0"/>
              <a:t>How many equilibria? </a:t>
            </a:r>
            <a:r>
              <a:rPr lang="en-US" sz="2200" dirty="0">
                <a:sym typeface="Wingdings" panose="05000000000000000000" pitchFamily="2" charset="2"/>
              </a:rPr>
              <a:t> </a:t>
            </a:r>
            <a:r>
              <a:rPr lang="en-US" sz="2200" u="sng" dirty="0">
                <a:sym typeface="Wingdings" panose="05000000000000000000" pitchFamily="2" charset="2"/>
              </a:rPr>
              <a:t>Two</a:t>
            </a:r>
            <a:r>
              <a:rPr lang="en-US" sz="2200" dirty="0">
                <a:sym typeface="Wingdings" panose="05000000000000000000" pitchFamily="2" charset="2"/>
              </a:rPr>
              <a:t> ”pure strategy” equilibria </a:t>
            </a:r>
            <a:endParaRPr lang="en-US" sz="2200" dirty="0"/>
          </a:p>
          <a:p>
            <a:pPr marL="0" indent="0">
              <a:buNone/>
            </a:pPr>
            <a:r>
              <a:rPr lang="en-US" sz="2200" dirty="0">
                <a:sym typeface="Wingdings" panose="05000000000000000000" pitchFamily="2" charset="2"/>
                <a:hlinkClick r:id="rId3"/>
              </a:rPr>
              <a:t>For more info: https://www.youtube.com/watch?v=2BdBWmL8tJc</a:t>
            </a:r>
            <a:r>
              <a:rPr lang="en-US" sz="2200" dirty="0">
                <a:sym typeface="Wingdings" panose="05000000000000000000" pitchFamily="2" charset="2"/>
              </a:rPr>
              <a:t> (Good walk through)</a:t>
            </a:r>
          </a:p>
        </p:txBody>
      </p:sp>
    </p:spTree>
    <p:extLst>
      <p:ext uri="{BB962C8B-B14F-4D97-AF65-F5344CB8AC3E}">
        <p14:creationId xmlns:p14="http://schemas.microsoft.com/office/powerpoint/2010/main" val="3549546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F5A59-8660-4D05-A06E-2681AFCFDD43}"/>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3700" kern="1200" dirty="0">
                <a:solidFill>
                  <a:schemeClr val="tx1"/>
                </a:solidFill>
                <a:latin typeface="+mj-lt"/>
                <a:ea typeface="+mj-ea"/>
                <a:cs typeface="+mj-cs"/>
              </a:rPr>
              <a:t>The Battle of the Sexes game looks like this and has two equilibria (where players do the same thing):</a:t>
            </a:r>
          </a:p>
        </p:txBody>
      </p:sp>
      <p:sp>
        <p:nvSpPr>
          <p:cNvPr id="8" name="TextBox 7">
            <a:extLst>
              <a:ext uri="{FF2B5EF4-FFF2-40B4-BE49-F238E27FC236}">
                <a16:creationId xmlns:a16="http://schemas.microsoft.com/office/drawing/2014/main" id="{6EB3D49C-D48D-4D8C-96A5-00ED79D08C7C}"/>
              </a:ext>
            </a:extLst>
          </p:cNvPr>
          <p:cNvSpPr txBox="1"/>
          <p:nvPr/>
        </p:nvSpPr>
        <p:spPr>
          <a:xfrm>
            <a:off x="1008185" y="1851693"/>
            <a:ext cx="10175630" cy="767904"/>
          </a:xfrm>
          <a:prstGeom prst="rect">
            <a:avLst/>
          </a:prstGeom>
        </p:spPr>
        <p:txBody>
          <a:bodyPr vert="horz" lIns="91440" tIns="45720" rIns="91440" bIns="45720" rtlCol="0" anchor="ctr">
            <a:normAutofit/>
          </a:bodyPr>
          <a:lstStyle/>
          <a:p>
            <a:pPr algn="ctr">
              <a:lnSpc>
                <a:spcPct val="90000"/>
              </a:lnSpc>
              <a:spcAft>
                <a:spcPts val="600"/>
              </a:spcAft>
            </a:pPr>
            <a:r>
              <a:rPr lang="en-US" sz="2000" b="1" dirty="0"/>
              <a:t>Your Partner</a:t>
            </a:r>
          </a:p>
        </p:txBody>
      </p:sp>
      <p:sp>
        <p:nvSpPr>
          <p:cNvPr id="15" name="TextBox 14">
            <a:extLst>
              <a:ext uri="{FF2B5EF4-FFF2-40B4-BE49-F238E27FC236}">
                <a16:creationId xmlns:a16="http://schemas.microsoft.com/office/drawing/2014/main" id="{39371E97-2433-42DF-98F9-EDADED717BEC}"/>
              </a:ext>
            </a:extLst>
          </p:cNvPr>
          <p:cNvSpPr txBox="1"/>
          <p:nvPr/>
        </p:nvSpPr>
        <p:spPr>
          <a:xfrm>
            <a:off x="1679314" y="4641771"/>
            <a:ext cx="726417" cy="523220"/>
          </a:xfrm>
          <a:prstGeom prst="rect">
            <a:avLst/>
          </a:prstGeom>
          <a:noFill/>
        </p:spPr>
        <p:txBody>
          <a:bodyPr wrap="none" rtlCol="0">
            <a:spAutoFit/>
          </a:bodyPr>
          <a:lstStyle/>
          <a:p>
            <a:pPr>
              <a:spcAft>
                <a:spcPts val="600"/>
              </a:spcAft>
            </a:pPr>
            <a:r>
              <a:rPr lang="en-US" sz="2800" b="1" dirty="0"/>
              <a:t>You</a:t>
            </a:r>
          </a:p>
        </p:txBody>
      </p:sp>
      <p:graphicFrame>
        <p:nvGraphicFramePr>
          <p:cNvPr id="7" name="Table 7">
            <a:extLst>
              <a:ext uri="{FF2B5EF4-FFF2-40B4-BE49-F238E27FC236}">
                <a16:creationId xmlns:a16="http://schemas.microsoft.com/office/drawing/2014/main" id="{3C2B9AF5-161A-4122-B659-B4B45F702A65}"/>
              </a:ext>
            </a:extLst>
          </p:cNvPr>
          <p:cNvGraphicFramePr>
            <a:graphicFrameLocks noGrp="1"/>
          </p:cNvGraphicFramePr>
          <p:nvPr>
            <p:ph idx="1"/>
            <p:extLst>
              <p:ext uri="{D42A27DB-BD31-4B8C-83A1-F6EECF244321}">
                <p14:modId xmlns:p14="http://schemas.microsoft.com/office/powerpoint/2010/main" val="784157223"/>
              </p:ext>
            </p:extLst>
          </p:nvPr>
        </p:nvGraphicFramePr>
        <p:xfrm>
          <a:off x="2795093" y="2533188"/>
          <a:ext cx="6595720" cy="3643317"/>
        </p:xfrm>
        <a:graphic>
          <a:graphicData uri="http://schemas.openxmlformats.org/drawingml/2006/table">
            <a:tbl>
              <a:tblPr firstRow="1" bandRow="1">
                <a:tableStyleId>{3B4B98B0-60AC-42C2-AFA5-B58CD77FA1E5}</a:tableStyleId>
              </a:tblPr>
              <a:tblGrid>
                <a:gridCol w="2369255">
                  <a:extLst>
                    <a:ext uri="{9D8B030D-6E8A-4147-A177-3AD203B41FA5}">
                      <a16:colId xmlns:a16="http://schemas.microsoft.com/office/drawing/2014/main" val="693448244"/>
                    </a:ext>
                  </a:extLst>
                </a:gridCol>
                <a:gridCol w="2252651">
                  <a:extLst>
                    <a:ext uri="{9D8B030D-6E8A-4147-A177-3AD203B41FA5}">
                      <a16:colId xmlns:a16="http://schemas.microsoft.com/office/drawing/2014/main" val="2030584512"/>
                    </a:ext>
                  </a:extLst>
                </a:gridCol>
                <a:gridCol w="1973814">
                  <a:extLst>
                    <a:ext uri="{9D8B030D-6E8A-4147-A177-3AD203B41FA5}">
                      <a16:colId xmlns:a16="http://schemas.microsoft.com/office/drawing/2014/main" val="3266343607"/>
                    </a:ext>
                  </a:extLst>
                </a:gridCol>
              </a:tblGrid>
              <a:tr h="1214439">
                <a:tc>
                  <a:txBody>
                    <a:bodyPr/>
                    <a:lstStyle/>
                    <a:p>
                      <a:endParaRPr lang="en-US" sz="3300"/>
                    </a:p>
                  </a:txBody>
                  <a:tcPr marL="169662" marR="169662" marT="84831" marB="84831"/>
                </a:tc>
                <a:tc>
                  <a:txBody>
                    <a:bodyPr/>
                    <a:lstStyle/>
                    <a:p>
                      <a:r>
                        <a:rPr lang="en-US" sz="3300"/>
                        <a:t>Axe Throwing</a:t>
                      </a:r>
                    </a:p>
                  </a:txBody>
                  <a:tcPr marL="169662" marR="169662" marT="84831" marB="84831"/>
                </a:tc>
                <a:tc>
                  <a:txBody>
                    <a:bodyPr/>
                    <a:lstStyle/>
                    <a:p>
                      <a:r>
                        <a:rPr lang="en-US" sz="3300"/>
                        <a:t>Antman movie</a:t>
                      </a:r>
                    </a:p>
                  </a:txBody>
                  <a:tcPr marL="169662" marR="169662" marT="84831" marB="84831"/>
                </a:tc>
                <a:extLst>
                  <a:ext uri="{0D108BD9-81ED-4DB2-BD59-A6C34878D82A}">
                    <a16:rowId xmlns:a16="http://schemas.microsoft.com/office/drawing/2014/main" val="1462801930"/>
                  </a:ext>
                </a:extLst>
              </a:tr>
              <a:tr h="1214439">
                <a:tc>
                  <a:txBody>
                    <a:bodyPr/>
                    <a:lstStyle/>
                    <a:p>
                      <a:r>
                        <a:rPr lang="en-US" sz="3300"/>
                        <a:t>Axe Throwing </a:t>
                      </a:r>
                    </a:p>
                  </a:txBody>
                  <a:tcPr marL="169662" marR="169662" marT="84831" marB="84831"/>
                </a:tc>
                <a:tc>
                  <a:txBody>
                    <a:bodyPr/>
                    <a:lstStyle/>
                    <a:p>
                      <a:r>
                        <a:rPr lang="en-US" sz="3300">
                          <a:highlight>
                            <a:srgbClr val="FFFF00"/>
                          </a:highlight>
                        </a:rPr>
                        <a:t>2,1</a:t>
                      </a:r>
                    </a:p>
                  </a:txBody>
                  <a:tcPr marL="169662" marR="169662" marT="84831" marB="84831"/>
                </a:tc>
                <a:tc>
                  <a:txBody>
                    <a:bodyPr/>
                    <a:lstStyle/>
                    <a:p>
                      <a:r>
                        <a:rPr lang="en-US" sz="3300"/>
                        <a:t>0,0</a:t>
                      </a:r>
                    </a:p>
                  </a:txBody>
                  <a:tcPr marL="169662" marR="169662" marT="84831" marB="84831"/>
                </a:tc>
                <a:extLst>
                  <a:ext uri="{0D108BD9-81ED-4DB2-BD59-A6C34878D82A}">
                    <a16:rowId xmlns:a16="http://schemas.microsoft.com/office/drawing/2014/main" val="928418653"/>
                  </a:ext>
                </a:extLst>
              </a:tr>
              <a:tr h="1214439">
                <a:tc>
                  <a:txBody>
                    <a:bodyPr/>
                    <a:lstStyle/>
                    <a:p>
                      <a:r>
                        <a:rPr lang="en-US" sz="3300"/>
                        <a:t>Antman movie</a:t>
                      </a:r>
                    </a:p>
                  </a:txBody>
                  <a:tcPr marL="169662" marR="169662" marT="84831" marB="84831"/>
                </a:tc>
                <a:tc>
                  <a:txBody>
                    <a:bodyPr/>
                    <a:lstStyle/>
                    <a:p>
                      <a:r>
                        <a:rPr lang="en-US" sz="3300"/>
                        <a:t>0,0</a:t>
                      </a:r>
                    </a:p>
                  </a:txBody>
                  <a:tcPr marL="169662" marR="169662" marT="84831" marB="84831"/>
                </a:tc>
                <a:tc>
                  <a:txBody>
                    <a:bodyPr/>
                    <a:lstStyle/>
                    <a:p>
                      <a:r>
                        <a:rPr lang="en-US" sz="3300">
                          <a:highlight>
                            <a:srgbClr val="FFFF00"/>
                          </a:highlight>
                        </a:rPr>
                        <a:t>1,2</a:t>
                      </a:r>
                    </a:p>
                  </a:txBody>
                  <a:tcPr marL="169662" marR="169662" marT="84831" marB="84831"/>
                </a:tc>
                <a:extLst>
                  <a:ext uri="{0D108BD9-81ED-4DB2-BD59-A6C34878D82A}">
                    <a16:rowId xmlns:a16="http://schemas.microsoft.com/office/drawing/2014/main" val="149901065"/>
                  </a:ext>
                </a:extLst>
              </a:tr>
            </a:tbl>
          </a:graphicData>
        </a:graphic>
      </p:graphicFrame>
    </p:spTree>
    <p:extLst>
      <p:ext uri="{BB962C8B-B14F-4D97-AF65-F5344CB8AC3E}">
        <p14:creationId xmlns:p14="http://schemas.microsoft.com/office/powerpoint/2010/main" val="353667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urful pins linked with threads">
            <a:extLst>
              <a:ext uri="{FF2B5EF4-FFF2-40B4-BE49-F238E27FC236}">
                <a16:creationId xmlns:a16="http://schemas.microsoft.com/office/drawing/2014/main" id="{855587C4-E21B-17C9-C191-1BC0B9B95F25}"/>
              </a:ext>
            </a:extLst>
          </p:cNvPr>
          <p:cNvPicPr>
            <a:picLocks noChangeAspect="1"/>
          </p:cNvPicPr>
          <p:nvPr/>
        </p:nvPicPr>
        <p:blipFill rotWithShape="1">
          <a:blip r:embed="rId3">
            <a:alphaModFix amt="50000"/>
          </a:blip>
          <a:srcRect t="942" b="14472"/>
          <a:stretch/>
        </p:blipFill>
        <p:spPr>
          <a:xfrm>
            <a:off x="20" y="1"/>
            <a:ext cx="12191980" cy="6857999"/>
          </a:xfrm>
          <a:prstGeom prst="rect">
            <a:avLst/>
          </a:prstGeom>
        </p:spPr>
      </p:pic>
      <p:sp>
        <p:nvSpPr>
          <p:cNvPr id="2" name="Title 1">
            <a:extLst>
              <a:ext uri="{FF2B5EF4-FFF2-40B4-BE49-F238E27FC236}">
                <a16:creationId xmlns:a16="http://schemas.microsoft.com/office/drawing/2014/main" id="{4F422212-F14F-DA00-D178-336D0AF8095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dirty="0">
                <a:solidFill>
                  <a:srgbClr val="FFFFFF"/>
                </a:solidFill>
              </a:rPr>
              <a:t>Normal Form </a:t>
            </a:r>
            <a:r>
              <a:rPr lang="en-US" sz="6000" dirty="0">
                <a:solidFill>
                  <a:srgbClr val="FFFFFF"/>
                </a:solidFill>
                <a:sym typeface="Wingdings" pitchFamily="2" charset="2"/>
              </a:rPr>
              <a:t> Extensive Form Games</a:t>
            </a:r>
            <a:endParaRPr lang="en-US" sz="6000" dirty="0">
              <a:solidFill>
                <a:srgbClr val="FFFFFF"/>
              </a:solidFill>
            </a:endParaRPr>
          </a:p>
        </p:txBody>
      </p:sp>
    </p:spTree>
    <p:extLst>
      <p:ext uri="{BB962C8B-B14F-4D97-AF65-F5344CB8AC3E}">
        <p14:creationId xmlns:p14="http://schemas.microsoft.com/office/powerpoint/2010/main" val="3549147695"/>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2CEDAE-724D-4C79-B42F-893E23CB6A3A}"/>
              </a:ext>
            </a:extLst>
          </p:cNvPr>
          <p:cNvSpPr>
            <a:spLocks noGrp="1"/>
          </p:cNvSpPr>
          <p:nvPr>
            <p:ph type="title"/>
          </p:nvPr>
        </p:nvSpPr>
        <p:spPr>
          <a:xfrm>
            <a:off x="643467" y="321734"/>
            <a:ext cx="10905066" cy="1135737"/>
          </a:xfrm>
        </p:spPr>
        <p:txBody>
          <a:bodyPr>
            <a:normAutofit/>
          </a:bodyPr>
          <a:lstStyle/>
          <a:p>
            <a:r>
              <a:rPr lang="en-US" sz="3600"/>
              <a:t>Normal-form game </a:t>
            </a:r>
            <a:r>
              <a:rPr lang="en-US" sz="3600">
                <a:sym typeface="Wingdings" panose="05000000000000000000" pitchFamily="2" charset="2"/>
              </a:rPr>
              <a:t> Extensive-form game</a:t>
            </a:r>
            <a:endParaRPr lang="en-US" sz="3600"/>
          </a:p>
        </p:txBody>
      </p:sp>
      <p:sp>
        <p:nvSpPr>
          <p:cNvPr id="3" name="Content Placeholder 2">
            <a:extLst>
              <a:ext uri="{FF2B5EF4-FFF2-40B4-BE49-F238E27FC236}">
                <a16:creationId xmlns:a16="http://schemas.microsoft.com/office/drawing/2014/main" id="{A865A4A1-8E93-445F-811D-68E698575373}"/>
              </a:ext>
            </a:extLst>
          </p:cNvPr>
          <p:cNvSpPr>
            <a:spLocks noGrp="1"/>
          </p:cNvSpPr>
          <p:nvPr>
            <p:ph idx="1"/>
          </p:nvPr>
        </p:nvSpPr>
        <p:spPr>
          <a:xfrm>
            <a:off x="643469" y="1782981"/>
            <a:ext cx="4008384" cy="4393982"/>
          </a:xfrm>
        </p:spPr>
        <p:txBody>
          <a:bodyPr>
            <a:normAutofit/>
          </a:bodyPr>
          <a:lstStyle/>
          <a:p>
            <a:r>
              <a:rPr lang="en-US" sz="2000" dirty="0"/>
              <a:t>In a normal-form game we assume both players move </a:t>
            </a:r>
            <a:r>
              <a:rPr lang="en-US" sz="2000" i="1" dirty="0"/>
              <a:t>simultaneously </a:t>
            </a:r>
            <a:endParaRPr lang="en-US" sz="2000" dirty="0"/>
          </a:p>
          <a:p>
            <a:r>
              <a:rPr lang="en-US" sz="2000" dirty="0"/>
              <a:t>In extensive-form games we</a:t>
            </a:r>
            <a:r>
              <a:rPr lang="en-US" sz="2000" i="1" dirty="0"/>
              <a:t> </a:t>
            </a:r>
            <a:r>
              <a:rPr lang="en-US" sz="2000" dirty="0"/>
              <a:t>assume that </a:t>
            </a:r>
            <a:r>
              <a:rPr lang="en-US" sz="2000" i="1" dirty="0"/>
              <a:t>one player moves first</a:t>
            </a:r>
            <a:endParaRPr lang="en-US" sz="2000" dirty="0"/>
          </a:p>
          <a:p>
            <a:r>
              <a:rPr lang="en-US" sz="2000" dirty="0"/>
              <a:t>Extensive form games thus give us more precise solutions</a:t>
            </a:r>
          </a:p>
          <a:p>
            <a:r>
              <a:rPr lang="en-US" sz="2000" dirty="0"/>
              <a:t>Recall John and Dave in the Game of Chicken to the right</a:t>
            </a:r>
          </a:p>
          <a:p>
            <a:pPr lvl="1"/>
            <a:r>
              <a:rPr lang="en-US" sz="1600" dirty="0"/>
              <a:t>What happens if we assume that John moves first, then followed by Dave?</a:t>
            </a:r>
          </a:p>
          <a:p>
            <a:endParaRPr lang="en-US" sz="2000" dirty="0"/>
          </a:p>
        </p:txBody>
      </p:sp>
      <p:grpSp>
        <p:nvGrpSpPr>
          <p:cNvPr id="17" name="Group 1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8" name="Isosceles Triangle 1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B951B06E-7D2B-46D5-867E-E1E24C7A77C8}"/>
              </a:ext>
            </a:extLst>
          </p:cNvPr>
          <p:cNvPicPr>
            <a:picLocks noChangeAspect="1"/>
          </p:cNvPicPr>
          <p:nvPr/>
        </p:nvPicPr>
        <p:blipFill>
          <a:blip r:embed="rId3"/>
          <a:stretch>
            <a:fillRect/>
          </a:stretch>
        </p:blipFill>
        <p:spPr>
          <a:xfrm>
            <a:off x="5295320" y="2494423"/>
            <a:ext cx="6253212" cy="2939008"/>
          </a:xfrm>
          <a:prstGeom prst="rect">
            <a:avLst/>
          </a:prstGeom>
        </p:spPr>
      </p:pic>
      <p:grpSp>
        <p:nvGrpSpPr>
          <p:cNvPr id="21" name="Group 2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2" name="Rectangle 2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92456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Here is the extensive form game all set up…</a:t>
            </a:r>
          </a:p>
        </p:txBody>
      </p:sp>
      <p:pic>
        <p:nvPicPr>
          <p:cNvPr id="5" name="Content Placeholder 4">
            <a:extLst>
              <a:ext uri="{FF2B5EF4-FFF2-40B4-BE49-F238E27FC236}">
                <a16:creationId xmlns:a16="http://schemas.microsoft.com/office/drawing/2014/main" id="{BB61EA16-6825-466E-9D7A-B4A049A4858C}"/>
              </a:ext>
            </a:extLst>
          </p:cNvPr>
          <p:cNvPicPr>
            <a:picLocks noGrp="1" noChangeAspect="1"/>
          </p:cNvPicPr>
          <p:nvPr>
            <p:ph idx="1"/>
          </p:nvPr>
        </p:nvPicPr>
        <p:blipFill rotWithShape="1">
          <a:blip r:embed="rId3"/>
          <a:srcRect t="761" r="3" b="3025"/>
          <a:stretch/>
        </p:blipFill>
        <p:spPr>
          <a:xfrm>
            <a:off x="2352577" y="1675227"/>
            <a:ext cx="7486845" cy="4394199"/>
          </a:xfrm>
          <a:prstGeom prst="rect">
            <a:avLst/>
          </a:prstGeom>
        </p:spPr>
      </p:pic>
    </p:spTree>
    <p:extLst>
      <p:ext uri="{BB962C8B-B14F-4D97-AF65-F5344CB8AC3E}">
        <p14:creationId xmlns:p14="http://schemas.microsoft.com/office/powerpoint/2010/main" val="4185690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The Payoffs</a:t>
            </a:r>
          </a:p>
        </p:txBody>
      </p:sp>
      <p:pic>
        <p:nvPicPr>
          <p:cNvPr id="5" name="Picture 4">
            <a:extLst>
              <a:ext uri="{FF2B5EF4-FFF2-40B4-BE49-F238E27FC236}">
                <a16:creationId xmlns:a16="http://schemas.microsoft.com/office/drawing/2014/main" id="{BB61EA16-6825-466E-9D7A-B4A049A4858C}"/>
              </a:ext>
            </a:extLst>
          </p:cNvPr>
          <p:cNvPicPr>
            <a:picLocks noChangeAspect="1"/>
          </p:cNvPicPr>
          <p:nvPr/>
        </p:nvPicPr>
        <p:blipFill rotWithShape="1">
          <a:blip r:embed="rId3"/>
          <a:srcRect t="761" r="3" b="302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40DE5AC-1798-4219-8700-A53F94D5AE55}"/>
              </a:ext>
            </a:extLst>
          </p:cNvPr>
          <p:cNvSpPr>
            <a:spLocks noGrp="1"/>
          </p:cNvSpPr>
          <p:nvPr>
            <p:ph idx="1"/>
          </p:nvPr>
        </p:nvSpPr>
        <p:spPr>
          <a:xfrm>
            <a:off x="7546848" y="2516777"/>
            <a:ext cx="3803904" cy="3660185"/>
          </a:xfrm>
        </p:spPr>
        <p:txBody>
          <a:bodyPr anchor="ctr">
            <a:normAutofit/>
          </a:bodyPr>
          <a:lstStyle/>
          <a:p>
            <a:pPr marL="0" indent="0">
              <a:buNone/>
            </a:pPr>
            <a:endParaRPr lang="en-US" sz="2200" dirty="0"/>
          </a:p>
          <a:p>
            <a:pPr marL="0" indent="0">
              <a:buNone/>
            </a:pPr>
            <a:endParaRPr lang="en-US" sz="2200" dirty="0"/>
          </a:p>
        </p:txBody>
      </p:sp>
      <p:sp>
        <p:nvSpPr>
          <p:cNvPr id="4" name="TextBox 3">
            <a:extLst>
              <a:ext uri="{FF2B5EF4-FFF2-40B4-BE49-F238E27FC236}">
                <a16:creationId xmlns:a16="http://schemas.microsoft.com/office/drawing/2014/main" id="{F998BC17-737D-42AA-B7CF-A59AEC421D43}"/>
              </a:ext>
            </a:extLst>
          </p:cNvPr>
          <p:cNvSpPr txBox="1"/>
          <p:nvPr/>
        </p:nvSpPr>
        <p:spPr>
          <a:xfrm>
            <a:off x="924025" y="6072473"/>
            <a:ext cx="118994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Swerves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Swerves</a:t>
            </a:r>
          </a:p>
        </p:txBody>
      </p:sp>
      <p:sp>
        <p:nvSpPr>
          <p:cNvPr id="8" name="TextBox 7">
            <a:extLst>
              <a:ext uri="{FF2B5EF4-FFF2-40B4-BE49-F238E27FC236}">
                <a16:creationId xmlns:a16="http://schemas.microsoft.com/office/drawing/2014/main" id="{8E1A0334-2D89-4832-9736-9AF09ABA06B8}"/>
              </a:ext>
            </a:extLst>
          </p:cNvPr>
          <p:cNvSpPr txBox="1"/>
          <p:nvPr/>
        </p:nvSpPr>
        <p:spPr>
          <a:xfrm>
            <a:off x="2482912" y="5933277"/>
            <a:ext cx="165250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Swerves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Drives Straight</a:t>
            </a:r>
          </a:p>
        </p:txBody>
      </p:sp>
      <p:sp>
        <p:nvSpPr>
          <p:cNvPr id="9" name="TextBox 8">
            <a:extLst>
              <a:ext uri="{FF2B5EF4-FFF2-40B4-BE49-F238E27FC236}">
                <a16:creationId xmlns:a16="http://schemas.microsoft.com/office/drawing/2014/main" id="{DFD382F5-F953-41A0-A2D2-FDA55C7B1117}"/>
              </a:ext>
            </a:extLst>
          </p:cNvPr>
          <p:cNvSpPr txBox="1"/>
          <p:nvPr/>
        </p:nvSpPr>
        <p:spPr>
          <a:xfrm>
            <a:off x="4130326" y="5982871"/>
            <a:ext cx="162993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Drives Straight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Swerves</a:t>
            </a:r>
          </a:p>
        </p:txBody>
      </p:sp>
      <p:sp>
        <p:nvSpPr>
          <p:cNvPr id="11" name="TextBox 10">
            <a:extLst>
              <a:ext uri="{FF2B5EF4-FFF2-40B4-BE49-F238E27FC236}">
                <a16:creationId xmlns:a16="http://schemas.microsoft.com/office/drawing/2014/main" id="{956BF8EE-AB4C-4E05-9068-C78380E14840}"/>
              </a:ext>
            </a:extLst>
          </p:cNvPr>
          <p:cNvSpPr txBox="1"/>
          <p:nvPr/>
        </p:nvSpPr>
        <p:spPr>
          <a:xfrm>
            <a:off x="5785819" y="6053068"/>
            <a:ext cx="165250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Drives Straight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Drives Straight</a:t>
            </a:r>
          </a:p>
        </p:txBody>
      </p:sp>
      <p:sp>
        <p:nvSpPr>
          <p:cNvPr id="13" name="Content Placeholder 2">
            <a:extLst>
              <a:ext uri="{FF2B5EF4-FFF2-40B4-BE49-F238E27FC236}">
                <a16:creationId xmlns:a16="http://schemas.microsoft.com/office/drawing/2014/main" id="{A7B85735-469C-4F78-9C2D-107B9D81914A}"/>
              </a:ext>
            </a:extLst>
          </p:cNvPr>
          <p:cNvSpPr txBox="1">
            <a:spLocks/>
          </p:cNvSpPr>
          <p:nvPr/>
        </p:nvSpPr>
        <p:spPr>
          <a:xfrm>
            <a:off x="7699248" y="2669177"/>
            <a:ext cx="3803904" cy="3660185"/>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*Remember, </a:t>
            </a:r>
            <a:r>
              <a:rPr kumimoji="0" lang="en-US" sz="2200" b="0" i="0" u="none" strike="noStrike" kern="1200" cap="none" spc="0" normalizeH="0" baseline="0" noProof="0" dirty="0">
                <a:ln>
                  <a:noFill/>
                </a:ln>
                <a:solidFill>
                  <a:srgbClr val="4472C4"/>
                </a:solidFill>
                <a:effectLst/>
                <a:uLnTx/>
                <a:uFillTx/>
                <a:latin typeface="Calibri" panose="020F0502020204030204"/>
                <a:ea typeface="+mn-ea"/>
                <a:cs typeface="+mn-cs"/>
              </a:rPr>
              <a:t>the top number is Player 1/first mover (AKA John)</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the bottom number is Player 2/second mover (AKA Dave)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2,2: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Swerves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2,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Swerves</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and gets 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1,3: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Swerves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1,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Drives Straight</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and gets 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3,1: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Drives Straight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3,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Swerves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0,0: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Drives Straight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0,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Drives Straight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0 </a:t>
            </a: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4748C042-A7EA-4F43-ABEC-C93E73A882D3}"/>
                  </a:ext>
                </a:extLst>
              </p14:cNvPr>
              <p14:cNvContentPartPr/>
              <p14:nvPr/>
            </p14:nvContentPartPr>
            <p14:xfrm>
              <a:off x="1320940" y="5277951"/>
              <a:ext cx="317880" cy="336600"/>
            </p14:xfrm>
          </p:contentPart>
        </mc:Choice>
        <mc:Fallback xmlns="">
          <p:pic>
            <p:nvPicPr>
              <p:cNvPr id="7" name="Ink 6">
                <a:extLst>
                  <a:ext uri="{FF2B5EF4-FFF2-40B4-BE49-F238E27FC236}">
                    <a16:creationId xmlns:a16="http://schemas.microsoft.com/office/drawing/2014/main" id="{4748C042-A7EA-4F43-ABEC-C93E73A882D3}"/>
                  </a:ext>
                </a:extLst>
              </p:cNvPr>
              <p:cNvPicPr/>
              <p:nvPr/>
            </p:nvPicPr>
            <p:blipFill>
              <a:blip r:embed="rId5"/>
              <a:stretch>
                <a:fillRect/>
              </a:stretch>
            </p:blipFill>
            <p:spPr>
              <a:xfrm>
                <a:off x="1290340" y="5246991"/>
                <a:ext cx="37908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24B4ACB0-E8C6-4F43-8823-7544BD146927}"/>
                  </a:ext>
                </a:extLst>
              </p14:cNvPr>
              <p14:cNvContentPartPr/>
              <p14:nvPr/>
            </p14:nvContentPartPr>
            <p14:xfrm>
              <a:off x="2771380" y="5252751"/>
              <a:ext cx="293040" cy="336600"/>
            </p14:xfrm>
          </p:contentPart>
        </mc:Choice>
        <mc:Fallback xmlns="">
          <p:pic>
            <p:nvPicPr>
              <p:cNvPr id="14" name="Ink 13">
                <a:extLst>
                  <a:ext uri="{FF2B5EF4-FFF2-40B4-BE49-F238E27FC236}">
                    <a16:creationId xmlns:a16="http://schemas.microsoft.com/office/drawing/2014/main" id="{24B4ACB0-E8C6-4F43-8823-7544BD146927}"/>
                  </a:ext>
                </a:extLst>
              </p:cNvPr>
              <p:cNvPicPr/>
              <p:nvPr/>
            </p:nvPicPr>
            <p:blipFill>
              <a:blip r:embed="rId7"/>
              <a:stretch>
                <a:fillRect/>
              </a:stretch>
            </p:blipFill>
            <p:spPr>
              <a:xfrm>
                <a:off x="2740780" y="5222151"/>
                <a:ext cx="35424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8C1C402E-FFBD-A740-AEF1-3DB62679431F}"/>
                  </a:ext>
                </a:extLst>
              </p14:cNvPr>
              <p14:cNvContentPartPr/>
              <p14:nvPr/>
            </p14:nvContentPartPr>
            <p14:xfrm>
              <a:off x="4514500" y="5271471"/>
              <a:ext cx="355320" cy="329760"/>
            </p14:xfrm>
          </p:contentPart>
        </mc:Choice>
        <mc:Fallback xmlns="">
          <p:pic>
            <p:nvPicPr>
              <p:cNvPr id="15" name="Ink 14">
                <a:extLst>
                  <a:ext uri="{FF2B5EF4-FFF2-40B4-BE49-F238E27FC236}">
                    <a16:creationId xmlns:a16="http://schemas.microsoft.com/office/drawing/2014/main" id="{8C1C402E-FFBD-A740-AEF1-3DB62679431F}"/>
                  </a:ext>
                </a:extLst>
              </p:cNvPr>
              <p:cNvPicPr/>
              <p:nvPr/>
            </p:nvPicPr>
            <p:blipFill>
              <a:blip r:embed="rId9"/>
              <a:stretch>
                <a:fillRect/>
              </a:stretch>
            </p:blipFill>
            <p:spPr>
              <a:xfrm>
                <a:off x="4483900" y="5240871"/>
                <a:ext cx="416520" cy="39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1C688AA0-08F5-C541-BD8A-A0A4AA1377DA}"/>
                  </a:ext>
                </a:extLst>
              </p14:cNvPr>
              <p14:cNvContentPartPr/>
              <p14:nvPr/>
            </p14:nvContentPartPr>
            <p14:xfrm>
              <a:off x="6008500" y="5259231"/>
              <a:ext cx="336600" cy="342720"/>
            </p14:xfrm>
          </p:contentPart>
        </mc:Choice>
        <mc:Fallback xmlns="">
          <p:pic>
            <p:nvPicPr>
              <p:cNvPr id="16" name="Ink 15">
                <a:extLst>
                  <a:ext uri="{FF2B5EF4-FFF2-40B4-BE49-F238E27FC236}">
                    <a16:creationId xmlns:a16="http://schemas.microsoft.com/office/drawing/2014/main" id="{1C688AA0-08F5-C541-BD8A-A0A4AA1377DA}"/>
                  </a:ext>
                </a:extLst>
              </p:cNvPr>
              <p:cNvPicPr/>
              <p:nvPr/>
            </p:nvPicPr>
            <p:blipFill>
              <a:blip r:embed="rId11"/>
              <a:stretch>
                <a:fillRect/>
              </a:stretch>
            </p:blipFill>
            <p:spPr>
              <a:xfrm>
                <a:off x="5977900" y="5228271"/>
                <a:ext cx="39780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D198A927-BFFC-6349-980E-AA0FA4284D94}"/>
                  </a:ext>
                </a:extLst>
              </p14:cNvPr>
              <p14:cNvContentPartPr/>
              <p14:nvPr/>
            </p14:nvContentPartPr>
            <p14:xfrm>
              <a:off x="3406420" y="2588391"/>
              <a:ext cx="766080" cy="386280"/>
            </p14:xfrm>
          </p:contentPart>
        </mc:Choice>
        <mc:Fallback xmlns="">
          <p:pic>
            <p:nvPicPr>
              <p:cNvPr id="17" name="Ink 16">
                <a:extLst>
                  <a:ext uri="{FF2B5EF4-FFF2-40B4-BE49-F238E27FC236}">
                    <a16:creationId xmlns:a16="http://schemas.microsoft.com/office/drawing/2014/main" id="{D198A927-BFFC-6349-980E-AA0FA4284D94}"/>
                  </a:ext>
                </a:extLst>
              </p:cNvPr>
              <p:cNvPicPr/>
              <p:nvPr/>
            </p:nvPicPr>
            <p:blipFill>
              <a:blip r:embed="rId13"/>
              <a:stretch>
                <a:fillRect/>
              </a:stretch>
            </p:blipFill>
            <p:spPr>
              <a:xfrm>
                <a:off x="3375820" y="2557791"/>
                <a:ext cx="82728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A07C9A4C-D59C-7E44-B738-90FBC533271B}"/>
                  </a:ext>
                </a:extLst>
              </p14:cNvPr>
              <p14:cNvContentPartPr/>
              <p14:nvPr/>
            </p14:nvContentPartPr>
            <p14:xfrm>
              <a:off x="1296100" y="3808431"/>
              <a:ext cx="703800" cy="429840"/>
            </p14:xfrm>
          </p:contentPart>
        </mc:Choice>
        <mc:Fallback xmlns="">
          <p:pic>
            <p:nvPicPr>
              <p:cNvPr id="18" name="Ink 17">
                <a:extLst>
                  <a:ext uri="{FF2B5EF4-FFF2-40B4-BE49-F238E27FC236}">
                    <a16:creationId xmlns:a16="http://schemas.microsoft.com/office/drawing/2014/main" id="{A07C9A4C-D59C-7E44-B738-90FBC533271B}"/>
                  </a:ext>
                </a:extLst>
              </p:cNvPr>
              <p:cNvPicPr/>
              <p:nvPr/>
            </p:nvPicPr>
            <p:blipFill>
              <a:blip r:embed="rId15"/>
              <a:stretch>
                <a:fillRect/>
              </a:stretch>
            </p:blipFill>
            <p:spPr>
              <a:xfrm>
                <a:off x="1265140" y="3777831"/>
                <a:ext cx="76536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CDB7E3B8-B86E-1744-A234-48818C165BDC}"/>
                  </a:ext>
                </a:extLst>
              </p14:cNvPr>
              <p14:cNvContentPartPr/>
              <p14:nvPr/>
            </p14:nvContentPartPr>
            <p14:xfrm>
              <a:off x="5541580" y="3814911"/>
              <a:ext cx="778680" cy="392400"/>
            </p14:xfrm>
          </p:contentPart>
        </mc:Choice>
        <mc:Fallback xmlns="">
          <p:pic>
            <p:nvPicPr>
              <p:cNvPr id="19" name="Ink 18">
                <a:extLst>
                  <a:ext uri="{FF2B5EF4-FFF2-40B4-BE49-F238E27FC236}">
                    <a16:creationId xmlns:a16="http://schemas.microsoft.com/office/drawing/2014/main" id="{CDB7E3B8-B86E-1744-A234-48818C165BDC}"/>
                  </a:ext>
                </a:extLst>
              </p:cNvPr>
              <p:cNvPicPr/>
              <p:nvPr/>
            </p:nvPicPr>
            <p:blipFill>
              <a:blip r:embed="rId17"/>
              <a:stretch>
                <a:fillRect/>
              </a:stretch>
            </p:blipFill>
            <p:spPr>
              <a:xfrm>
                <a:off x="5510980" y="3783951"/>
                <a:ext cx="83988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E328BFB1-75AF-BB44-BAB3-AC42198CF6B6}"/>
                  </a:ext>
                </a:extLst>
              </p14:cNvPr>
              <p14:cNvContentPartPr/>
              <p14:nvPr/>
            </p14:nvContentPartPr>
            <p14:xfrm>
              <a:off x="1308340" y="5602311"/>
              <a:ext cx="355320" cy="342000"/>
            </p14:xfrm>
          </p:contentPart>
        </mc:Choice>
        <mc:Fallback xmlns="">
          <p:pic>
            <p:nvPicPr>
              <p:cNvPr id="20" name="Ink 19">
                <a:extLst>
                  <a:ext uri="{FF2B5EF4-FFF2-40B4-BE49-F238E27FC236}">
                    <a16:creationId xmlns:a16="http://schemas.microsoft.com/office/drawing/2014/main" id="{E328BFB1-75AF-BB44-BAB3-AC42198CF6B6}"/>
                  </a:ext>
                </a:extLst>
              </p:cNvPr>
              <p:cNvPicPr/>
              <p:nvPr/>
            </p:nvPicPr>
            <p:blipFill>
              <a:blip r:embed="rId19"/>
              <a:stretch>
                <a:fillRect/>
              </a:stretch>
            </p:blipFill>
            <p:spPr>
              <a:xfrm>
                <a:off x="1277740" y="5571351"/>
                <a:ext cx="416520" cy="403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07ADA7A4-36DE-C247-813B-D7FEC4188414}"/>
                  </a:ext>
                </a:extLst>
              </p14:cNvPr>
              <p14:cNvContentPartPr/>
              <p14:nvPr/>
            </p14:nvContentPartPr>
            <p14:xfrm>
              <a:off x="2758780" y="5588991"/>
              <a:ext cx="317880" cy="355320"/>
            </p14:xfrm>
          </p:contentPart>
        </mc:Choice>
        <mc:Fallback xmlns="">
          <p:pic>
            <p:nvPicPr>
              <p:cNvPr id="21" name="Ink 20">
                <a:extLst>
                  <a:ext uri="{FF2B5EF4-FFF2-40B4-BE49-F238E27FC236}">
                    <a16:creationId xmlns:a16="http://schemas.microsoft.com/office/drawing/2014/main" id="{07ADA7A4-36DE-C247-813B-D7FEC4188414}"/>
                  </a:ext>
                </a:extLst>
              </p:cNvPr>
              <p:cNvPicPr/>
              <p:nvPr/>
            </p:nvPicPr>
            <p:blipFill>
              <a:blip r:embed="rId21"/>
              <a:stretch>
                <a:fillRect/>
              </a:stretch>
            </p:blipFill>
            <p:spPr>
              <a:xfrm>
                <a:off x="2728180" y="5558391"/>
                <a:ext cx="37908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A8F641CF-87C4-DD40-8B65-5C5B8BFFDEB4}"/>
                  </a:ext>
                </a:extLst>
              </p14:cNvPr>
              <p14:cNvContentPartPr/>
              <p14:nvPr/>
            </p14:nvContentPartPr>
            <p14:xfrm>
              <a:off x="4545820" y="5620311"/>
              <a:ext cx="348840" cy="348840"/>
            </p14:xfrm>
          </p:contentPart>
        </mc:Choice>
        <mc:Fallback xmlns="">
          <p:pic>
            <p:nvPicPr>
              <p:cNvPr id="22" name="Ink 21">
                <a:extLst>
                  <a:ext uri="{FF2B5EF4-FFF2-40B4-BE49-F238E27FC236}">
                    <a16:creationId xmlns:a16="http://schemas.microsoft.com/office/drawing/2014/main" id="{A8F641CF-87C4-DD40-8B65-5C5B8BFFDEB4}"/>
                  </a:ext>
                </a:extLst>
              </p:cNvPr>
              <p:cNvPicPr/>
              <p:nvPr/>
            </p:nvPicPr>
            <p:blipFill>
              <a:blip r:embed="rId23"/>
              <a:stretch>
                <a:fillRect/>
              </a:stretch>
            </p:blipFill>
            <p:spPr>
              <a:xfrm>
                <a:off x="4514860" y="5589351"/>
                <a:ext cx="410400" cy="4104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DFB92C52-D20F-A44A-AF13-7EFEE2CDC7C7}"/>
                  </a:ext>
                </a:extLst>
              </p14:cNvPr>
              <p14:cNvContentPartPr/>
              <p14:nvPr/>
            </p14:nvContentPartPr>
            <p14:xfrm>
              <a:off x="6008500" y="5582871"/>
              <a:ext cx="342720" cy="324000"/>
            </p14:xfrm>
          </p:contentPart>
        </mc:Choice>
        <mc:Fallback xmlns="">
          <p:pic>
            <p:nvPicPr>
              <p:cNvPr id="23" name="Ink 22">
                <a:extLst>
                  <a:ext uri="{FF2B5EF4-FFF2-40B4-BE49-F238E27FC236}">
                    <a16:creationId xmlns:a16="http://schemas.microsoft.com/office/drawing/2014/main" id="{DFB92C52-D20F-A44A-AF13-7EFEE2CDC7C7}"/>
                  </a:ext>
                </a:extLst>
              </p:cNvPr>
              <p:cNvPicPr/>
              <p:nvPr/>
            </p:nvPicPr>
            <p:blipFill>
              <a:blip r:embed="rId25"/>
              <a:stretch>
                <a:fillRect/>
              </a:stretch>
            </p:blipFill>
            <p:spPr>
              <a:xfrm>
                <a:off x="5977900" y="5552271"/>
                <a:ext cx="40428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6" name="Ink 26">
                <a:extLst>
                  <a:ext uri="{FF2B5EF4-FFF2-40B4-BE49-F238E27FC236}">
                    <a16:creationId xmlns:a16="http://schemas.microsoft.com/office/drawing/2014/main" id="{C877CCB7-3162-3943-98A9-2E9397970C0B}"/>
                  </a:ext>
                </a:extLst>
              </p14:cNvPr>
              <p14:cNvContentPartPr/>
              <p14:nvPr/>
            </p14:nvContentPartPr>
            <p14:xfrm>
              <a:off x="6332500" y="3615471"/>
              <a:ext cx="305280" cy="224280"/>
            </p14:xfrm>
          </p:contentPart>
        </mc:Choice>
        <mc:Fallback xmlns="">
          <p:pic>
            <p:nvPicPr>
              <p:cNvPr id="26" name="Ink 26">
                <a:extLst>
                  <a:ext uri="{FF2B5EF4-FFF2-40B4-BE49-F238E27FC236}">
                    <a16:creationId xmlns:a16="http://schemas.microsoft.com/office/drawing/2014/main" id="{C877CCB7-3162-3943-98A9-2E9397970C0B}"/>
                  </a:ext>
                </a:extLst>
              </p:cNvPr>
              <p:cNvPicPr/>
              <p:nvPr/>
            </p:nvPicPr>
            <p:blipFill>
              <a:blip r:embed="rId27"/>
              <a:stretch>
                <a:fillRect/>
              </a:stretch>
            </p:blipFill>
            <p:spPr>
              <a:xfrm>
                <a:off x="6301540" y="3584920"/>
                <a:ext cx="366840" cy="285382"/>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9" name="Ink 29">
                <a:extLst>
                  <a:ext uri="{FF2B5EF4-FFF2-40B4-BE49-F238E27FC236}">
                    <a16:creationId xmlns:a16="http://schemas.microsoft.com/office/drawing/2014/main" id="{BB348B04-060F-B74A-9D41-2DBE6893B0A8}"/>
                  </a:ext>
                </a:extLst>
              </p14:cNvPr>
              <p14:cNvContentPartPr/>
              <p14:nvPr/>
            </p14:nvContentPartPr>
            <p14:xfrm>
              <a:off x="4209580" y="2476431"/>
              <a:ext cx="224640" cy="211680"/>
            </p14:xfrm>
          </p:contentPart>
        </mc:Choice>
        <mc:Fallback xmlns="">
          <p:pic>
            <p:nvPicPr>
              <p:cNvPr id="29" name="Ink 29">
                <a:extLst>
                  <a:ext uri="{FF2B5EF4-FFF2-40B4-BE49-F238E27FC236}">
                    <a16:creationId xmlns:a16="http://schemas.microsoft.com/office/drawing/2014/main" id="{BB348B04-060F-B74A-9D41-2DBE6893B0A8}"/>
                  </a:ext>
                </a:extLst>
              </p:cNvPr>
              <p:cNvPicPr/>
              <p:nvPr/>
            </p:nvPicPr>
            <p:blipFill>
              <a:blip r:embed="rId29"/>
              <a:stretch>
                <a:fillRect/>
              </a:stretch>
            </p:blipFill>
            <p:spPr>
              <a:xfrm>
                <a:off x="4178980" y="2445524"/>
                <a:ext cx="285840" cy="272776"/>
              </a:xfrm>
              <a:prstGeom prst="rect">
                <a:avLst/>
              </a:prstGeom>
            </p:spPr>
          </p:pic>
        </mc:Fallback>
      </mc:AlternateContent>
    </p:spTree>
    <p:extLst>
      <p:ext uri="{BB962C8B-B14F-4D97-AF65-F5344CB8AC3E}">
        <p14:creationId xmlns:p14="http://schemas.microsoft.com/office/powerpoint/2010/main" val="1835724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John Swerves, Dave Swerves</a:t>
            </a:r>
          </a:p>
        </p:txBody>
      </p:sp>
      <p:pic>
        <p:nvPicPr>
          <p:cNvPr id="5" name="Picture 4">
            <a:extLst>
              <a:ext uri="{FF2B5EF4-FFF2-40B4-BE49-F238E27FC236}">
                <a16:creationId xmlns:a16="http://schemas.microsoft.com/office/drawing/2014/main" id="{BB61EA16-6825-466E-9D7A-B4A049A4858C}"/>
              </a:ext>
            </a:extLst>
          </p:cNvPr>
          <p:cNvPicPr>
            <a:picLocks noChangeAspect="1"/>
          </p:cNvPicPr>
          <p:nvPr/>
        </p:nvPicPr>
        <p:blipFill rotWithShape="1">
          <a:blip r:embed="rId3"/>
          <a:srcRect t="761" r="3" b="302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40DE5AC-1798-4219-8700-A53F94D5AE55}"/>
              </a:ext>
            </a:extLst>
          </p:cNvPr>
          <p:cNvSpPr>
            <a:spLocks noGrp="1"/>
          </p:cNvSpPr>
          <p:nvPr>
            <p:ph idx="1"/>
          </p:nvPr>
        </p:nvSpPr>
        <p:spPr>
          <a:xfrm>
            <a:off x="7546848" y="2516777"/>
            <a:ext cx="3803904" cy="3660185"/>
          </a:xfrm>
        </p:spPr>
        <p:txBody>
          <a:bodyPr anchor="ctr">
            <a:normAutofit/>
          </a:bodyPr>
          <a:lstStyle/>
          <a:p>
            <a:pPr marL="0" indent="0">
              <a:buNone/>
            </a:pPr>
            <a:endParaRPr lang="en-US" sz="2200" dirty="0"/>
          </a:p>
          <a:p>
            <a:pPr marL="0" indent="0">
              <a:buNone/>
            </a:pPr>
            <a:endParaRPr lang="en-US" sz="2200" dirty="0"/>
          </a:p>
        </p:txBody>
      </p:sp>
      <p:sp>
        <p:nvSpPr>
          <p:cNvPr id="4" name="TextBox 3">
            <a:extLst>
              <a:ext uri="{FF2B5EF4-FFF2-40B4-BE49-F238E27FC236}">
                <a16:creationId xmlns:a16="http://schemas.microsoft.com/office/drawing/2014/main" id="{F998BC17-737D-42AA-B7CF-A59AEC421D43}"/>
              </a:ext>
            </a:extLst>
          </p:cNvPr>
          <p:cNvSpPr txBox="1"/>
          <p:nvPr/>
        </p:nvSpPr>
        <p:spPr>
          <a:xfrm>
            <a:off x="924025" y="6072473"/>
            <a:ext cx="118994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Swerves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Swerves</a:t>
            </a:r>
          </a:p>
        </p:txBody>
      </p:sp>
      <p:sp>
        <p:nvSpPr>
          <p:cNvPr id="8" name="TextBox 7">
            <a:extLst>
              <a:ext uri="{FF2B5EF4-FFF2-40B4-BE49-F238E27FC236}">
                <a16:creationId xmlns:a16="http://schemas.microsoft.com/office/drawing/2014/main" id="{8E1A0334-2D89-4832-9736-9AF09ABA06B8}"/>
              </a:ext>
            </a:extLst>
          </p:cNvPr>
          <p:cNvSpPr txBox="1"/>
          <p:nvPr/>
        </p:nvSpPr>
        <p:spPr>
          <a:xfrm>
            <a:off x="2482912" y="5933277"/>
            <a:ext cx="165250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Swerves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Drives Straight</a:t>
            </a:r>
          </a:p>
        </p:txBody>
      </p:sp>
      <p:sp>
        <p:nvSpPr>
          <p:cNvPr id="9" name="TextBox 8">
            <a:extLst>
              <a:ext uri="{FF2B5EF4-FFF2-40B4-BE49-F238E27FC236}">
                <a16:creationId xmlns:a16="http://schemas.microsoft.com/office/drawing/2014/main" id="{DFD382F5-F953-41A0-A2D2-FDA55C7B1117}"/>
              </a:ext>
            </a:extLst>
          </p:cNvPr>
          <p:cNvSpPr txBox="1"/>
          <p:nvPr/>
        </p:nvSpPr>
        <p:spPr>
          <a:xfrm>
            <a:off x="4130326" y="5982871"/>
            <a:ext cx="162993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Drives Straight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Swerves</a:t>
            </a:r>
          </a:p>
        </p:txBody>
      </p:sp>
      <p:sp>
        <p:nvSpPr>
          <p:cNvPr id="11" name="TextBox 10">
            <a:extLst>
              <a:ext uri="{FF2B5EF4-FFF2-40B4-BE49-F238E27FC236}">
                <a16:creationId xmlns:a16="http://schemas.microsoft.com/office/drawing/2014/main" id="{956BF8EE-AB4C-4E05-9068-C78380E14840}"/>
              </a:ext>
            </a:extLst>
          </p:cNvPr>
          <p:cNvSpPr txBox="1"/>
          <p:nvPr/>
        </p:nvSpPr>
        <p:spPr>
          <a:xfrm>
            <a:off x="5785819" y="6053068"/>
            <a:ext cx="165250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Drives Straight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Drives Straight</a:t>
            </a:r>
          </a:p>
        </p:txBody>
      </p:sp>
      <p:sp>
        <p:nvSpPr>
          <p:cNvPr id="13" name="Content Placeholder 2">
            <a:extLst>
              <a:ext uri="{FF2B5EF4-FFF2-40B4-BE49-F238E27FC236}">
                <a16:creationId xmlns:a16="http://schemas.microsoft.com/office/drawing/2014/main" id="{A7B85735-469C-4F78-9C2D-107B9D81914A}"/>
              </a:ext>
            </a:extLst>
          </p:cNvPr>
          <p:cNvSpPr txBox="1">
            <a:spLocks/>
          </p:cNvSpPr>
          <p:nvPr/>
        </p:nvSpPr>
        <p:spPr>
          <a:xfrm>
            <a:off x="7699248" y="2669177"/>
            <a:ext cx="3803904" cy="3660185"/>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The payoffs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*Remember,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the top number is Player 1/first mover, AKA John</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and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the bottom number is Player 2/second mover AKA Dave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1" i="0" u="sng" strike="noStrike" kern="1200" cap="none" spc="0" normalizeH="0" baseline="0" noProof="0" dirty="0">
                <a:ln>
                  <a:noFill/>
                </a:ln>
                <a:solidFill>
                  <a:prstClr val="black"/>
                </a:solidFill>
                <a:effectLst/>
                <a:uLnTx/>
                <a:uFillTx/>
                <a:latin typeface="Calibri" panose="020F0502020204030204"/>
                <a:ea typeface="+mn-ea"/>
                <a:cs typeface="+mn-cs"/>
              </a:rPr>
              <a:t>2,2: </a:t>
            </a:r>
            <a:r>
              <a:rPr kumimoji="0" lang="en-US" sz="2200" b="1" i="0" u="sng" strike="noStrike" kern="1200" cap="none" spc="0" normalizeH="0" baseline="0" noProof="0" dirty="0">
                <a:ln>
                  <a:noFill/>
                </a:ln>
                <a:solidFill>
                  <a:srgbClr val="0070C0"/>
                </a:solidFill>
                <a:effectLst/>
                <a:uLnTx/>
                <a:uFillTx/>
                <a:latin typeface="Calibri" panose="020F0502020204030204"/>
                <a:ea typeface="+mn-ea"/>
                <a:cs typeface="+mn-cs"/>
              </a:rPr>
              <a:t>John Swerves </a:t>
            </a:r>
            <a:r>
              <a:rPr kumimoji="0" lang="en-US" sz="2200" b="1" i="0" u="sng" strike="noStrike" kern="1200" cap="none" spc="0" normalizeH="0" baseline="0" noProof="0" dirty="0">
                <a:ln>
                  <a:noFill/>
                </a:ln>
                <a:solidFill>
                  <a:prstClr val="black"/>
                </a:solidFill>
                <a:effectLst/>
                <a:uLnTx/>
                <a:uFillTx/>
                <a:latin typeface="Calibri" panose="020F0502020204030204"/>
                <a:ea typeface="+mn-ea"/>
                <a:cs typeface="+mn-cs"/>
              </a:rPr>
              <a:t>and gets 2, </a:t>
            </a:r>
            <a:r>
              <a:rPr kumimoji="0" lang="en-US" sz="2200" b="1" i="0" u="sng" strike="noStrike" kern="1200" cap="none" spc="0" normalizeH="0" baseline="0" noProof="0" dirty="0">
                <a:ln>
                  <a:noFill/>
                </a:ln>
                <a:solidFill>
                  <a:srgbClr val="FF0000"/>
                </a:solidFill>
                <a:effectLst/>
                <a:uLnTx/>
                <a:uFillTx/>
                <a:latin typeface="Calibri" panose="020F0502020204030204"/>
                <a:ea typeface="+mn-ea"/>
                <a:cs typeface="+mn-cs"/>
              </a:rPr>
              <a:t>Dave Swerves</a:t>
            </a:r>
            <a:r>
              <a:rPr kumimoji="0" lang="en-US" sz="2200" b="1" i="0" u="sng" strike="noStrike" kern="1200" cap="none" spc="0" normalizeH="0" baseline="0" noProof="0" dirty="0">
                <a:ln>
                  <a:noFill/>
                </a:ln>
                <a:solidFill>
                  <a:prstClr val="black"/>
                </a:solidFill>
                <a:effectLst/>
                <a:uLnTx/>
                <a:uFillTx/>
                <a:latin typeface="Calibri" panose="020F0502020204030204"/>
                <a:ea typeface="+mn-ea"/>
                <a:cs typeface="+mn-cs"/>
              </a:rPr>
              <a:t> and gets 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1,3: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Swerves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1,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Drives Straight</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and gets 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3,1: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Drives Straight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3,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Swerves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0,0: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Drives Straight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0,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Drives Straight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0 </a:t>
            </a: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C99906B-F34D-4F43-8D8C-2554CFAF6F64}"/>
                  </a:ext>
                </a:extLst>
              </p14:cNvPr>
              <p14:cNvContentPartPr/>
              <p14:nvPr/>
            </p14:nvContentPartPr>
            <p14:xfrm>
              <a:off x="2267020" y="3061431"/>
              <a:ext cx="1463400" cy="971640"/>
            </p14:xfrm>
          </p:contentPart>
        </mc:Choice>
        <mc:Fallback xmlns="">
          <p:pic>
            <p:nvPicPr>
              <p:cNvPr id="7" name="Ink 6">
                <a:extLst>
                  <a:ext uri="{FF2B5EF4-FFF2-40B4-BE49-F238E27FC236}">
                    <a16:creationId xmlns:a16="http://schemas.microsoft.com/office/drawing/2014/main" id="{CC99906B-F34D-4F43-8D8C-2554CFAF6F64}"/>
                  </a:ext>
                </a:extLst>
              </p:cNvPr>
              <p:cNvPicPr/>
              <p:nvPr/>
            </p:nvPicPr>
            <p:blipFill>
              <a:blip r:embed="rId5"/>
              <a:stretch>
                <a:fillRect/>
              </a:stretch>
            </p:blipFill>
            <p:spPr>
              <a:xfrm>
                <a:off x="2236420" y="3030831"/>
                <a:ext cx="1524600" cy="1032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6">
                <a:extLst>
                  <a:ext uri="{FF2B5EF4-FFF2-40B4-BE49-F238E27FC236}">
                    <a16:creationId xmlns:a16="http://schemas.microsoft.com/office/drawing/2014/main" id="{54D6A055-73E7-5B45-AB3B-83597EBB3F90}"/>
                  </a:ext>
                </a:extLst>
              </p14:cNvPr>
              <p14:cNvContentPartPr/>
              <p14:nvPr/>
            </p14:nvContentPartPr>
            <p14:xfrm>
              <a:off x="1345780" y="4107231"/>
              <a:ext cx="859320" cy="1843200"/>
            </p14:xfrm>
          </p:contentPart>
        </mc:Choice>
        <mc:Fallback xmlns="">
          <p:pic>
            <p:nvPicPr>
              <p:cNvPr id="16" name="Ink 16">
                <a:extLst>
                  <a:ext uri="{FF2B5EF4-FFF2-40B4-BE49-F238E27FC236}">
                    <a16:creationId xmlns:a16="http://schemas.microsoft.com/office/drawing/2014/main" id="{54D6A055-73E7-5B45-AB3B-83597EBB3F90}"/>
                  </a:ext>
                </a:extLst>
              </p:cNvPr>
              <p:cNvPicPr/>
              <p:nvPr/>
            </p:nvPicPr>
            <p:blipFill>
              <a:blip r:embed="rId7"/>
              <a:stretch>
                <a:fillRect/>
              </a:stretch>
            </p:blipFill>
            <p:spPr>
              <a:xfrm>
                <a:off x="1315180" y="4076631"/>
                <a:ext cx="920880" cy="1904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93427B20-7771-6C42-99D5-32C9A890C7A4}"/>
                  </a:ext>
                </a:extLst>
              </p14:cNvPr>
              <p14:cNvContentPartPr/>
              <p14:nvPr/>
            </p14:nvContentPartPr>
            <p14:xfrm>
              <a:off x="1327060" y="5259231"/>
              <a:ext cx="305280" cy="305280"/>
            </p14:xfrm>
          </p:contentPart>
        </mc:Choice>
        <mc:Fallback xmlns="">
          <p:pic>
            <p:nvPicPr>
              <p:cNvPr id="19" name="Ink 18">
                <a:extLst>
                  <a:ext uri="{FF2B5EF4-FFF2-40B4-BE49-F238E27FC236}">
                    <a16:creationId xmlns:a16="http://schemas.microsoft.com/office/drawing/2014/main" id="{93427B20-7771-6C42-99D5-32C9A890C7A4}"/>
                  </a:ext>
                </a:extLst>
              </p:cNvPr>
              <p:cNvPicPr/>
              <p:nvPr/>
            </p:nvPicPr>
            <p:blipFill>
              <a:blip r:embed="rId9"/>
              <a:stretch>
                <a:fillRect/>
              </a:stretch>
            </p:blipFill>
            <p:spPr>
              <a:xfrm>
                <a:off x="1296460" y="5228271"/>
                <a:ext cx="366840" cy="366840"/>
              </a:xfrm>
              <a:prstGeom prst="rect">
                <a:avLst/>
              </a:prstGeom>
            </p:spPr>
          </p:pic>
        </mc:Fallback>
      </mc:AlternateContent>
    </p:spTree>
    <p:extLst>
      <p:ext uri="{BB962C8B-B14F-4D97-AF65-F5344CB8AC3E}">
        <p14:creationId xmlns:p14="http://schemas.microsoft.com/office/powerpoint/2010/main" val="1494686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John Swerves, Dave Drives Straight </a:t>
            </a:r>
          </a:p>
        </p:txBody>
      </p:sp>
      <p:pic>
        <p:nvPicPr>
          <p:cNvPr id="5" name="Picture 4">
            <a:extLst>
              <a:ext uri="{FF2B5EF4-FFF2-40B4-BE49-F238E27FC236}">
                <a16:creationId xmlns:a16="http://schemas.microsoft.com/office/drawing/2014/main" id="{BB61EA16-6825-466E-9D7A-B4A049A4858C}"/>
              </a:ext>
            </a:extLst>
          </p:cNvPr>
          <p:cNvPicPr>
            <a:picLocks noChangeAspect="1"/>
          </p:cNvPicPr>
          <p:nvPr/>
        </p:nvPicPr>
        <p:blipFill rotWithShape="1">
          <a:blip r:embed="rId3"/>
          <a:srcRect t="761" r="3" b="302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40DE5AC-1798-4219-8700-A53F94D5AE55}"/>
              </a:ext>
            </a:extLst>
          </p:cNvPr>
          <p:cNvSpPr>
            <a:spLocks noGrp="1"/>
          </p:cNvSpPr>
          <p:nvPr>
            <p:ph idx="1"/>
          </p:nvPr>
        </p:nvSpPr>
        <p:spPr>
          <a:xfrm>
            <a:off x="7546848" y="2516777"/>
            <a:ext cx="3803904" cy="3660185"/>
          </a:xfrm>
        </p:spPr>
        <p:txBody>
          <a:bodyPr anchor="ctr">
            <a:normAutofit/>
          </a:bodyPr>
          <a:lstStyle/>
          <a:p>
            <a:pPr marL="0" indent="0">
              <a:buNone/>
            </a:pPr>
            <a:endParaRPr lang="en-US" sz="2200" dirty="0"/>
          </a:p>
          <a:p>
            <a:pPr marL="0" indent="0">
              <a:buNone/>
            </a:pPr>
            <a:endParaRPr lang="en-US" sz="2200" dirty="0"/>
          </a:p>
        </p:txBody>
      </p:sp>
      <p:sp>
        <p:nvSpPr>
          <p:cNvPr id="4" name="TextBox 3">
            <a:extLst>
              <a:ext uri="{FF2B5EF4-FFF2-40B4-BE49-F238E27FC236}">
                <a16:creationId xmlns:a16="http://schemas.microsoft.com/office/drawing/2014/main" id="{F998BC17-737D-42AA-B7CF-A59AEC421D43}"/>
              </a:ext>
            </a:extLst>
          </p:cNvPr>
          <p:cNvSpPr txBox="1"/>
          <p:nvPr/>
        </p:nvSpPr>
        <p:spPr>
          <a:xfrm>
            <a:off x="924025" y="6072473"/>
            <a:ext cx="118994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Swerves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Swerves</a:t>
            </a:r>
          </a:p>
        </p:txBody>
      </p:sp>
      <p:sp>
        <p:nvSpPr>
          <p:cNvPr id="8" name="TextBox 7">
            <a:extLst>
              <a:ext uri="{FF2B5EF4-FFF2-40B4-BE49-F238E27FC236}">
                <a16:creationId xmlns:a16="http://schemas.microsoft.com/office/drawing/2014/main" id="{8E1A0334-2D89-4832-9736-9AF09ABA06B8}"/>
              </a:ext>
            </a:extLst>
          </p:cNvPr>
          <p:cNvSpPr txBox="1"/>
          <p:nvPr/>
        </p:nvSpPr>
        <p:spPr>
          <a:xfrm>
            <a:off x="2482912" y="5933277"/>
            <a:ext cx="165250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Swerves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Drives Straight</a:t>
            </a:r>
          </a:p>
        </p:txBody>
      </p:sp>
      <p:sp>
        <p:nvSpPr>
          <p:cNvPr id="9" name="TextBox 8">
            <a:extLst>
              <a:ext uri="{FF2B5EF4-FFF2-40B4-BE49-F238E27FC236}">
                <a16:creationId xmlns:a16="http://schemas.microsoft.com/office/drawing/2014/main" id="{DFD382F5-F953-41A0-A2D2-FDA55C7B1117}"/>
              </a:ext>
            </a:extLst>
          </p:cNvPr>
          <p:cNvSpPr txBox="1"/>
          <p:nvPr/>
        </p:nvSpPr>
        <p:spPr>
          <a:xfrm>
            <a:off x="4130326" y="5982871"/>
            <a:ext cx="162993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Drives Straight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Swerves</a:t>
            </a:r>
          </a:p>
        </p:txBody>
      </p:sp>
      <p:sp>
        <p:nvSpPr>
          <p:cNvPr id="11" name="TextBox 10">
            <a:extLst>
              <a:ext uri="{FF2B5EF4-FFF2-40B4-BE49-F238E27FC236}">
                <a16:creationId xmlns:a16="http://schemas.microsoft.com/office/drawing/2014/main" id="{956BF8EE-AB4C-4E05-9068-C78380E14840}"/>
              </a:ext>
            </a:extLst>
          </p:cNvPr>
          <p:cNvSpPr txBox="1"/>
          <p:nvPr/>
        </p:nvSpPr>
        <p:spPr>
          <a:xfrm>
            <a:off x="5785819" y="6053068"/>
            <a:ext cx="165250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Drives Straight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Drives Straight</a:t>
            </a:r>
          </a:p>
        </p:txBody>
      </p:sp>
      <p:sp>
        <p:nvSpPr>
          <p:cNvPr id="13" name="Content Placeholder 2">
            <a:extLst>
              <a:ext uri="{FF2B5EF4-FFF2-40B4-BE49-F238E27FC236}">
                <a16:creationId xmlns:a16="http://schemas.microsoft.com/office/drawing/2014/main" id="{A7B85735-469C-4F78-9C2D-107B9D81914A}"/>
              </a:ext>
            </a:extLst>
          </p:cNvPr>
          <p:cNvSpPr txBox="1">
            <a:spLocks/>
          </p:cNvSpPr>
          <p:nvPr/>
        </p:nvSpPr>
        <p:spPr>
          <a:xfrm>
            <a:off x="7699248" y="2669177"/>
            <a:ext cx="3803904" cy="3660185"/>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The payoffs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*Remember, the first number is Player 1/first mover, AKA John, and the second number is Player 2/second mover AKA Dave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2,2: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Swerves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2,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Swerves</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and gets 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1" i="0" u="sng" strike="noStrike" kern="1200" cap="none" spc="0" normalizeH="0" baseline="0" noProof="0" dirty="0">
                <a:ln>
                  <a:noFill/>
                </a:ln>
                <a:solidFill>
                  <a:prstClr val="black"/>
                </a:solidFill>
                <a:effectLst/>
                <a:uLnTx/>
                <a:uFillTx/>
                <a:latin typeface="Calibri" panose="020F0502020204030204"/>
                <a:ea typeface="+mn-ea"/>
                <a:cs typeface="+mn-cs"/>
              </a:rPr>
              <a:t>1,3: </a:t>
            </a:r>
            <a:r>
              <a:rPr kumimoji="0" lang="en-US" sz="2200" b="1" i="0" u="sng" strike="noStrike" kern="1200" cap="none" spc="0" normalizeH="0" baseline="0" noProof="0" dirty="0">
                <a:ln>
                  <a:noFill/>
                </a:ln>
                <a:solidFill>
                  <a:srgbClr val="0070C0"/>
                </a:solidFill>
                <a:effectLst/>
                <a:uLnTx/>
                <a:uFillTx/>
                <a:latin typeface="Calibri" panose="020F0502020204030204"/>
                <a:ea typeface="+mn-ea"/>
                <a:cs typeface="+mn-cs"/>
              </a:rPr>
              <a:t>John Swerves </a:t>
            </a:r>
            <a:r>
              <a:rPr kumimoji="0" lang="en-US" sz="2200" b="1" i="0" u="sng" strike="noStrike" kern="1200" cap="none" spc="0" normalizeH="0" baseline="0" noProof="0" dirty="0">
                <a:ln>
                  <a:noFill/>
                </a:ln>
                <a:solidFill>
                  <a:prstClr val="black"/>
                </a:solidFill>
                <a:effectLst/>
                <a:uLnTx/>
                <a:uFillTx/>
                <a:latin typeface="Calibri" panose="020F0502020204030204"/>
                <a:ea typeface="+mn-ea"/>
                <a:cs typeface="+mn-cs"/>
              </a:rPr>
              <a:t>and gets 1, </a:t>
            </a:r>
            <a:r>
              <a:rPr kumimoji="0" lang="en-US" sz="2200" b="1" i="0" u="sng" strike="noStrike" kern="1200" cap="none" spc="0" normalizeH="0" baseline="0" noProof="0" dirty="0">
                <a:ln>
                  <a:noFill/>
                </a:ln>
                <a:solidFill>
                  <a:srgbClr val="FF0000"/>
                </a:solidFill>
                <a:effectLst/>
                <a:uLnTx/>
                <a:uFillTx/>
                <a:latin typeface="Calibri" panose="020F0502020204030204"/>
                <a:ea typeface="+mn-ea"/>
                <a:cs typeface="+mn-cs"/>
              </a:rPr>
              <a:t>Dave Drives Straight</a:t>
            </a:r>
            <a:r>
              <a:rPr kumimoji="0" lang="en-US" sz="2200" b="1" i="0" u="sng" strike="noStrike" kern="1200" cap="none" spc="0" normalizeH="0" baseline="0" noProof="0" dirty="0">
                <a:ln>
                  <a:noFill/>
                </a:ln>
                <a:solidFill>
                  <a:prstClr val="black"/>
                </a:solidFill>
                <a:effectLst/>
                <a:uLnTx/>
                <a:uFillTx/>
                <a:latin typeface="Calibri" panose="020F0502020204030204"/>
                <a:ea typeface="+mn-ea"/>
                <a:cs typeface="+mn-cs"/>
              </a:rPr>
              <a:t> and gets 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3,1: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Drives Straight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3,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Swerves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0,0: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Drives Straight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0,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Drives Straight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0 </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3E4D02D9-AE0F-9A4B-BBB8-15CCBBBDA5BC}"/>
                  </a:ext>
                </a:extLst>
              </p14:cNvPr>
              <p14:cNvContentPartPr/>
              <p14:nvPr/>
            </p14:nvContentPartPr>
            <p14:xfrm>
              <a:off x="2252900" y="3010778"/>
              <a:ext cx="1476360" cy="1036080"/>
            </p14:xfrm>
          </p:contentPart>
        </mc:Choice>
        <mc:Fallback xmlns="">
          <p:pic>
            <p:nvPicPr>
              <p:cNvPr id="6" name="Ink 5">
                <a:extLst>
                  <a:ext uri="{FF2B5EF4-FFF2-40B4-BE49-F238E27FC236}">
                    <a16:creationId xmlns:a16="http://schemas.microsoft.com/office/drawing/2014/main" id="{3E4D02D9-AE0F-9A4B-BBB8-15CCBBBDA5BC}"/>
                  </a:ext>
                </a:extLst>
              </p:cNvPr>
              <p:cNvPicPr/>
              <p:nvPr/>
            </p:nvPicPr>
            <p:blipFill>
              <a:blip r:embed="rId5"/>
              <a:stretch>
                <a:fillRect/>
              </a:stretch>
            </p:blipFill>
            <p:spPr>
              <a:xfrm>
                <a:off x="2222300" y="2980178"/>
                <a:ext cx="1537560" cy="1097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5">
                <a:extLst>
                  <a:ext uri="{FF2B5EF4-FFF2-40B4-BE49-F238E27FC236}">
                    <a16:creationId xmlns:a16="http://schemas.microsoft.com/office/drawing/2014/main" id="{5A9B9A33-5FEF-334B-9061-47C5CE70FD87}"/>
                  </a:ext>
                </a:extLst>
              </p14:cNvPr>
              <p14:cNvContentPartPr/>
              <p14:nvPr/>
            </p14:nvContentPartPr>
            <p14:xfrm>
              <a:off x="2226260" y="4140098"/>
              <a:ext cx="864720" cy="1821960"/>
            </p14:xfrm>
          </p:contentPart>
        </mc:Choice>
        <mc:Fallback xmlns="">
          <p:pic>
            <p:nvPicPr>
              <p:cNvPr id="15" name="Ink 15">
                <a:extLst>
                  <a:ext uri="{FF2B5EF4-FFF2-40B4-BE49-F238E27FC236}">
                    <a16:creationId xmlns:a16="http://schemas.microsoft.com/office/drawing/2014/main" id="{5A9B9A33-5FEF-334B-9061-47C5CE70FD87}"/>
                  </a:ext>
                </a:extLst>
              </p:cNvPr>
              <p:cNvPicPr/>
              <p:nvPr/>
            </p:nvPicPr>
            <p:blipFill>
              <a:blip r:embed="rId7"/>
              <a:stretch>
                <a:fillRect/>
              </a:stretch>
            </p:blipFill>
            <p:spPr>
              <a:xfrm>
                <a:off x="2195660" y="4109498"/>
                <a:ext cx="925920" cy="1883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D68CA221-CBBE-4746-9DDE-33AD6B3F04ED}"/>
                  </a:ext>
                </a:extLst>
              </p14:cNvPr>
              <p14:cNvContentPartPr/>
              <p14:nvPr/>
            </p14:nvContentPartPr>
            <p14:xfrm>
              <a:off x="2778140" y="5270498"/>
              <a:ext cx="279720" cy="312840"/>
            </p14:xfrm>
          </p:contentPart>
        </mc:Choice>
        <mc:Fallback xmlns="">
          <p:pic>
            <p:nvPicPr>
              <p:cNvPr id="18" name="Ink 17">
                <a:extLst>
                  <a:ext uri="{FF2B5EF4-FFF2-40B4-BE49-F238E27FC236}">
                    <a16:creationId xmlns:a16="http://schemas.microsoft.com/office/drawing/2014/main" id="{D68CA221-CBBE-4746-9DDE-33AD6B3F04ED}"/>
                  </a:ext>
                </a:extLst>
              </p:cNvPr>
              <p:cNvPicPr/>
              <p:nvPr/>
            </p:nvPicPr>
            <p:blipFill>
              <a:blip r:embed="rId9"/>
              <a:stretch>
                <a:fillRect/>
              </a:stretch>
            </p:blipFill>
            <p:spPr>
              <a:xfrm>
                <a:off x="2747540" y="5239898"/>
                <a:ext cx="340920" cy="374040"/>
              </a:xfrm>
              <a:prstGeom prst="rect">
                <a:avLst/>
              </a:prstGeom>
            </p:spPr>
          </p:pic>
        </mc:Fallback>
      </mc:AlternateContent>
    </p:spTree>
    <p:extLst>
      <p:ext uri="{BB962C8B-B14F-4D97-AF65-F5344CB8AC3E}">
        <p14:creationId xmlns:p14="http://schemas.microsoft.com/office/powerpoint/2010/main" val="27401926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John Drives Straight, Dave Swerves</a:t>
            </a:r>
          </a:p>
        </p:txBody>
      </p:sp>
      <p:pic>
        <p:nvPicPr>
          <p:cNvPr id="5" name="Picture 4">
            <a:extLst>
              <a:ext uri="{FF2B5EF4-FFF2-40B4-BE49-F238E27FC236}">
                <a16:creationId xmlns:a16="http://schemas.microsoft.com/office/drawing/2014/main" id="{BB61EA16-6825-466E-9D7A-B4A049A4858C}"/>
              </a:ext>
            </a:extLst>
          </p:cNvPr>
          <p:cNvPicPr>
            <a:picLocks noChangeAspect="1"/>
          </p:cNvPicPr>
          <p:nvPr/>
        </p:nvPicPr>
        <p:blipFill rotWithShape="1">
          <a:blip r:embed="rId3"/>
          <a:srcRect t="761" r="3" b="302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40DE5AC-1798-4219-8700-A53F94D5AE55}"/>
              </a:ext>
            </a:extLst>
          </p:cNvPr>
          <p:cNvSpPr>
            <a:spLocks noGrp="1"/>
          </p:cNvSpPr>
          <p:nvPr>
            <p:ph idx="1"/>
          </p:nvPr>
        </p:nvSpPr>
        <p:spPr>
          <a:xfrm>
            <a:off x="7546848" y="2516777"/>
            <a:ext cx="3803904" cy="3660185"/>
          </a:xfrm>
        </p:spPr>
        <p:txBody>
          <a:bodyPr anchor="ctr">
            <a:normAutofit/>
          </a:bodyPr>
          <a:lstStyle/>
          <a:p>
            <a:pPr marL="0" indent="0">
              <a:buNone/>
            </a:pPr>
            <a:endParaRPr lang="en-US" sz="2200" dirty="0"/>
          </a:p>
          <a:p>
            <a:pPr marL="0" indent="0">
              <a:buNone/>
            </a:pPr>
            <a:endParaRPr lang="en-US" sz="2200" dirty="0"/>
          </a:p>
        </p:txBody>
      </p:sp>
      <p:sp>
        <p:nvSpPr>
          <p:cNvPr id="4" name="TextBox 3">
            <a:extLst>
              <a:ext uri="{FF2B5EF4-FFF2-40B4-BE49-F238E27FC236}">
                <a16:creationId xmlns:a16="http://schemas.microsoft.com/office/drawing/2014/main" id="{F998BC17-737D-42AA-B7CF-A59AEC421D43}"/>
              </a:ext>
            </a:extLst>
          </p:cNvPr>
          <p:cNvSpPr txBox="1"/>
          <p:nvPr/>
        </p:nvSpPr>
        <p:spPr>
          <a:xfrm>
            <a:off x="924025" y="6072473"/>
            <a:ext cx="118994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Swerves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Swerves</a:t>
            </a:r>
          </a:p>
        </p:txBody>
      </p:sp>
      <p:sp>
        <p:nvSpPr>
          <p:cNvPr id="8" name="TextBox 7">
            <a:extLst>
              <a:ext uri="{FF2B5EF4-FFF2-40B4-BE49-F238E27FC236}">
                <a16:creationId xmlns:a16="http://schemas.microsoft.com/office/drawing/2014/main" id="{8E1A0334-2D89-4832-9736-9AF09ABA06B8}"/>
              </a:ext>
            </a:extLst>
          </p:cNvPr>
          <p:cNvSpPr txBox="1"/>
          <p:nvPr/>
        </p:nvSpPr>
        <p:spPr>
          <a:xfrm>
            <a:off x="2482912" y="5933277"/>
            <a:ext cx="165250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Swerves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Drives Straight</a:t>
            </a:r>
          </a:p>
        </p:txBody>
      </p:sp>
      <p:sp>
        <p:nvSpPr>
          <p:cNvPr id="9" name="TextBox 8">
            <a:extLst>
              <a:ext uri="{FF2B5EF4-FFF2-40B4-BE49-F238E27FC236}">
                <a16:creationId xmlns:a16="http://schemas.microsoft.com/office/drawing/2014/main" id="{DFD382F5-F953-41A0-A2D2-FDA55C7B1117}"/>
              </a:ext>
            </a:extLst>
          </p:cNvPr>
          <p:cNvSpPr txBox="1"/>
          <p:nvPr/>
        </p:nvSpPr>
        <p:spPr>
          <a:xfrm>
            <a:off x="4130326" y="5982871"/>
            <a:ext cx="162993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Drives Straight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Swerves</a:t>
            </a:r>
          </a:p>
        </p:txBody>
      </p:sp>
      <p:sp>
        <p:nvSpPr>
          <p:cNvPr id="11" name="TextBox 10">
            <a:extLst>
              <a:ext uri="{FF2B5EF4-FFF2-40B4-BE49-F238E27FC236}">
                <a16:creationId xmlns:a16="http://schemas.microsoft.com/office/drawing/2014/main" id="{956BF8EE-AB4C-4E05-9068-C78380E14840}"/>
              </a:ext>
            </a:extLst>
          </p:cNvPr>
          <p:cNvSpPr txBox="1"/>
          <p:nvPr/>
        </p:nvSpPr>
        <p:spPr>
          <a:xfrm>
            <a:off x="5785819" y="6053068"/>
            <a:ext cx="165250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Drives Straight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Drives Straight</a:t>
            </a:r>
          </a:p>
        </p:txBody>
      </p:sp>
      <p:sp>
        <p:nvSpPr>
          <p:cNvPr id="13" name="Content Placeholder 2">
            <a:extLst>
              <a:ext uri="{FF2B5EF4-FFF2-40B4-BE49-F238E27FC236}">
                <a16:creationId xmlns:a16="http://schemas.microsoft.com/office/drawing/2014/main" id="{A7B85735-469C-4F78-9C2D-107B9D81914A}"/>
              </a:ext>
            </a:extLst>
          </p:cNvPr>
          <p:cNvSpPr txBox="1">
            <a:spLocks/>
          </p:cNvSpPr>
          <p:nvPr/>
        </p:nvSpPr>
        <p:spPr>
          <a:xfrm>
            <a:off x="7699248" y="2669177"/>
            <a:ext cx="3803904" cy="3660185"/>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The payoffs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*Remember, the first number is Player 1/first mover, AKA John, and the second number is Player 2/second mover AKA Dave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2,2: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Swerves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2,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Swerves</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and gets 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1,3: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Swerves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1,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Drives Straight</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and gets 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1" i="0" u="sng" strike="noStrike" kern="1200" cap="none" spc="0" normalizeH="0" baseline="0" noProof="0" dirty="0">
                <a:ln>
                  <a:noFill/>
                </a:ln>
                <a:solidFill>
                  <a:prstClr val="black"/>
                </a:solidFill>
                <a:effectLst/>
                <a:uLnTx/>
                <a:uFillTx/>
                <a:latin typeface="Calibri" panose="020F0502020204030204"/>
                <a:ea typeface="+mn-ea"/>
                <a:cs typeface="+mn-cs"/>
              </a:rPr>
              <a:t>3,1: </a:t>
            </a:r>
            <a:r>
              <a:rPr kumimoji="0" lang="en-US" sz="2200" b="1" i="0" u="sng" strike="noStrike" kern="1200" cap="none" spc="0" normalizeH="0" baseline="0" noProof="0" dirty="0">
                <a:ln>
                  <a:noFill/>
                </a:ln>
                <a:solidFill>
                  <a:srgbClr val="0070C0"/>
                </a:solidFill>
                <a:effectLst/>
                <a:uLnTx/>
                <a:uFillTx/>
                <a:latin typeface="Calibri" panose="020F0502020204030204"/>
                <a:ea typeface="+mn-ea"/>
                <a:cs typeface="+mn-cs"/>
              </a:rPr>
              <a:t>John Drives Straight </a:t>
            </a:r>
            <a:r>
              <a:rPr kumimoji="0" lang="en-US" sz="2200" b="1" i="0" u="sng" strike="noStrike" kern="1200" cap="none" spc="0" normalizeH="0" baseline="0" noProof="0" dirty="0">
                <a:ln>
                  <a:noFill/>
                </a:ln>
                <a:solidFill>
                  <a:prstClr val="black"/>
                </a:solidFill>
                <a:effectLst/>
                <a:uLnTx/>
                <a:uFillTx/>
                <a:latin typeface="Calibri" panose="020F0502020204030204"/>
                <a:ea typeface="+mn-ea"/>
                <a:cs typeface="+mn-cs"/>
              </a:rPr>
              <a:t>and gets 3, </a:t>
            </a:r>
            <a:r>
              <a:rPr kumimoji="0" lang="en-US" sz="2200" b="1" i="0" u="sng" strike="noStrike" kern="1200" cap="none" spc="0" normalizeH="0" baseline="0" noProof="0" dirty="0">
                <a:ln>
                  <a:noFill/>
                </a:ln>
                <a:solidFill>
                  <a:srgbClr val="FF0000"/>
                </a:solidFill>
                <a:effectLst/>
                <a:uLnTx/>
                <a:uFillTx/>
                <a:latin typeface="Calibri" panose="020F0502020204030204"/>
                <a:ea typeface="+mn-ea"/>
                <a:cs typeface="+mn-cs"/>
              </a:rPr>
              <a:t>Dave Swerves </a:t>
            </a:r>
            <a:r>
              <a:rPr kumimoji="0" lang="en-US" sz="2200" b="1" i="0" u="sng" strike="noStrike" kern="1200" cap="none" spc="0" normalizeH="0" baseline="0" noProof="0" dirty="0">
                <a:ln>
                  <a:noFill/>
                </a:ln>
                <a:solidFill>
                  <a:prstClr val="black"/>
                </a:solidFill>
                <a:effectLst/>
                <a:uLnTx/>
                <a:uFillTx/>
                <a:latin typeface="Calibri" panose="020F0502020204030204"/>
                <a:ea typeface="+mn-ea"/>
                <a:cs typeface="+mn-cs"/>
              </a:rPr>
              <a:t>and gets 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0,0: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Drives Straight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0,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Drives Straight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0 </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E57CC13-3956-2C4A-B6E0-7D7B7D54A3F2}"/>
                  </a:ext>
                </a:extLst>
              </p14:cNvPr>
              <p14:cNvContentPartPr/>
              <p14:nvPr/>
            </p14:nvContentPartPr>
            <p14:xfrm>
              <a:off x="3835900" y="3030471"/>
              <a:ext cx="1513080" cy="983880"/>
            </p14:xfrm>
          </p:contentPart>
        </mc:Choice>
        <mc:Fallback xmlns="">
          <p:pic>
            <p:nvPicPr>
              <p:cNvPr id="6" name="Ink 5">
                <a:extLst>
                  <a:ext uri="{FF2B5EF4-FFF2-40B4-BE49-F238E27FC236}">
                    <a16:creationId xmlns:a16="http://schemas.microsoft.com/office/drawing/2014/main" id="{4E57CC13-3956-2C4A-B6E0-7D7B7D54A3F2}"/>
                  </a:ext>
                </a:extLst>
              </p:cNvPr>
              <p:cNvPicPr/>
              <p:nvPr/>
            </p:nvPicPr>
            <p:blipFill>
              <a:blip r:embed="rId5"/>
              <a:stretch>
                <a:fillRect/>
              </a:stretch>
            </p:blipFill>
            <p:spPr>
              <a:xfrm>
                <a:off x="3805300" y="2999871"/>
                <a:ext cx="1574640" cy="10454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5">
                <a:extLst>
                  <a:ext uri="{FF2B5EF4-FFF2-40B4-BE49-F238E27FC236}">
                    <a16:creationId xmlns:a16="http://schemas.microsoft.com/office/drawing/2014/main" id="{823C67CF-567D-884B-8D5E-FF587802723A}"/>
                  </a:ext>
                </a:extLst>
              </p14:cNvPr>
              <p14:cNvContentPartPr/>
              <p14:nvPr/>
            </p14:nvContentPartPr>
            <p14:xfrm>
              <a:off x="4657780" y="4088871"/>
              <a:ext cx="691560" cy="1158480"/>
            </p14:xfrm>
          </p:contentPart>
        </mc:Choice>
        <mc:Fallback xmlns="">
          <p:pic>
            <p:nvPicPr>
              <p:cNvPr id="15" name="Ink 15">
                <a:extLst>
                  <a:ext uri="{FF2B5EF4-FFF2-40B4-BE49-F238E27FC236}">
                    <a16:creationId xmlns:a16="http://schemas.microsoft.com/office/drawing/2014/main" id="{823C67CF-567D-884B-8D5E-FF587802723A}"/>
                  </a:ext>
                </a:extLst>
              </p:cNvPr>
              <p:cNvPicPr/>
              <p:nvPr/>
            </p:nvPicPr>
            <p:blipFill>
              <a:blip r:embed="rId7"/>
              <a:stretch>
                <a:fillRect/>
              </a:stretch>
            </p:blipFill>
            <p:spPr>
              <a:xfrm>
                <a:off x="4627180" y="4057911"/>
                <a:ext cx="752760" cy="12196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E9FF2BE8-2B45-CA4A-9EAE-D6139E9F5D3C}"/>
                  </a:ext>
                </a:extLst>
              </p14:cNvPr>
              <p14:cNvContentPartPr/>
              <p14:nvPr/>
            </p14:nvContentPartPr>
            <p14:xfrm>
              <a:off x="5909140" y="5763231"/>
              <a:ext cx="360" cy="360"/>
            </p14:xfrm>
          </p:contentPart>
        </mc:Choice>
        <mc:Fallback xmlns="">
          <p:pic>
            <p:nvPicPr>
              <p:cNvPr id="7" name="Ink 6">
                <a:extLst>
                  <a:ext uri="{FF2B5EF4-FFF2-40B4-BE49-F238E27FC236}">
                    <a16:creationId xmlns:a16="http://schemas.microsoft.com/office/drawing/2014/main" id="{E9FF2BE8-2B45-CA4A-9EAE-D6139E9F5D3C}"/>
                  </a:ext>
                </a:extLst>
              </p:cNvPr>
              <p:cNvPicPr/>
              <p:nvPr/>
            </p:nvPicPr>
            <p:blipFill>
              <a:blip r:embed="rId9"/>
              <a:stretch>
                <a:fillRect/>
              </a:stretch>
            </p:blipFill>
            <p:spPr>
              <a:xfrm>
                <a:off x="5891140" y="574559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32CE2284-05CB-C840-BA9C-348AF139C6DD}"/>
                  </a:ext>
                </a:extLst>
              </p14:cNvPr>
              <p14:cNvContentPartPr/>
              <p14:nvPr/>
            </p14:nvContentPartPr>
            <p14:xfrm>
              <a:off x="4520620" y="5221791"/>
              <a:ext cx="311760" cy="367560"/>
            </p14:xfrm>
          </p:contentPart>
        </mc:Choice>
        <mc:Fallback xmlns="">
          <p:pic>
            <p:nvPicPr>
              <p:cNvPr id="16" name="Ink 15">
                <a:extLst>
                  <a:ext uri="{FF2B5EF4-FFF2-40B4-BE49-F238E27FC236}">
                    <a16:creationId xmlns:a16="http://schemas.microsoft.com/office/drawing/2014/main" id="{32CE2284-05CB-C840-BA9C-348AF139C6DD}"/>
                  </a:ext>
                </a:extLst>
              </p:cNvPr>
              <p:cNvPicPr/>
              <p:nvPr/>
            </p:nvPicPr>
            <p:blipFill>
              <a:blip r:embed="rId11"/>
              <a:stretch>
                <a:fillRect/>
              </a:stretch>
            </p:blipFill>
            <p:spPr>
              <a:xfrm>
                <a:off x="4490020" y="5191191"/>
                <a:ext cx="37296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D7F92505-60A3-034E-9CF7-AC51C95F5DA9}"/>
                  </a:ext>
                </a:extLst>
              </p14:cNvPr>
              <p14:cNvContentPartPr/>
              <p14:nvPr/>
            </p14:nvContentPartPr>
            <p14:xfrm>
              <a:off x="4545820" y="5558031"/>
              <a:ext cx="274320" cy="324000"/>
            </p14:xfrm>
          </p:contentPart>
        </mc:Choice>
        <mc:Fallback xmlns="">
          <p:pic>
            <p:nvPicPr>
              <p:cNvPr id="17" name="Ink 16">
                <a:extLst>
                  <a:ext uri="{FF2B5EF4-FFF2-40B4-BE49-F238E27FC236}">
                    <a16:creationId xmlns:a16="http://schemas.microsoft.com/office/drawing/2014/main" id="{D7F92505-60A3-034E-9CF7-AC51C95F5DA9}"/>
                  </a:ext>
                </a:extLst>
              </p:cNvPr>
              <p:cNvPicPr/>
              <p:nvPr/>
            </p:nvPicPr>
            <p:blipFill>
              <a:blip r:embed="rId13"/>
              <a:stretch>
                <a:fillRect/>
              </a:stretch>
            </p:blipFill>
            <p:spPr>
              <a:xfrm>
                <a:off x="4514860" y="5527431"/>
                <a:ext cx="335520" cy="385560"/>
              </a:xfrm>
              <a:prstGeom prst="rect">
                <a:avLst/>
              </a:prstGeom>
            </p:spPr>
          </p:pic>
        </mc:Fallback>
      </mc:AlternateContent>
    </p:spTree>
    <p:extLst>
      <p:ext uri="{BB962C8B-B14F-4D97-AF65-F5344CB8AC3E}">
        <p14:creationId xmlns:p14="http://schemas.microsoft.com/office/powerpoint/2010/main" val="335761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CC89-C2E9-409E-B900-84FB2B21706C}"/>
              </a:ext>
            </a:extLst>
          </p:cNvPr>
          <p:cNvSpPr>
            <a:spLocks noGrp="1"/>
          </p:cNvSpPr>
          <p:nvPr>
            <p:ph type="title"/>
          </p:nvPr>
        </p:nvSpPr>
        <p:spPr/>
        <p:txBody>
          <a:bodyPr/>
          <a:lstStyle/>
          <a:p>
            <a:r>
              <a:rPr lang="en-US" dirty="0"/>
              <a:t>How does each player rank the outcomes?</a:t>
            </a:r>
          </a:p>
        </p:txBody>
      </p:sp>
      <p:sp>
        <p:nvSpPr>
          <p:cNvPr id="3" name="Content Placeholder 2">
            <a:extLst>
              <a:ext uri="{FF2B5EF4-FFF2-40B4-BE49-F238E27FC236}">
                <a16:creationId xmlns:a16="http://schemas.microsoft.com/office/drawing/2014/main" id="{9D76B1B8-58F5-4A83-8DB7-0D09E88F9659}"/>
              </a:ext>
            </a:extLst>
          </p:cNvPr>
          <p:cNvSpPr>
            <a:spLocks noGrp="1"/>
          </p:cNvSpPr>
          <p:nvPr>
            <p:ph idx="1"/>
          </p:nvPr>
        </p:nvSpPr>
        <p:spPr>
          <a:xfrm>
            <a:off x="838200" y="1825625"/>
            <a:ext cx="10515600" cy="4667250"/>
          </a:xfrm>
        </p:spPr>
        <p:txBody>
          <a:bodyPr>
            <a:normAutofit fontScale="85000" lnSpcReduction="20000"/>
          </a:bodyPr>
          <a:lstStyle/>
          <a:p>
            <a:r>
              <a:rPr lang="en-US" dirty="0"/>
              <a:t>Key interest for each player is </a:t>
            </a:r>
            <a:r>
              <a:rPr lang="en-US" b="1" dirty="0"/>
              <a:t>to get the shortest possible prison sentence</a:t>
            </a:r>
            <a:endParaRPr lang="en-US" dirty="0"/>
          </a:p>
          <a:p>
            <a:r>
              <a:rPr lang="en-US" sz="2800" dirty="0"/>
              <a:t>Going free&gt;1 </a:t>
            </a:r>
            <a:r>
              <a:rPr lang="en-US" sz="2800" dirty="0" err="1"/>
              <a:t>yr</a:t>
            </a:r>
            <a:r>
              <a:rPr lang="en-US" sz="2800" dirty="0"/>
              <a:t> in prison&gt;10 </a:t>
            </a:r>
            <a:r>
              <a:rPr lang="en-US" sz="2800" dirty="0" err="1"/>
              <a:t>yrs</a:t>
            </a:r>
            <a:r>
              <a:rPr lang="en-US" sz="2800" dirty="0"/>
              <a:t> in prison&gt;25 </a:t>
            </a:r>
            <a:r>
              <a:rPr lang="en-US" sz="2800" dirty="0" err="1"/>
              <a:t>yrs</a:t>
            </a:r>
            <a:r>
              <a:rPr lang="en-US" sz="2800" dirty="0"/>
              <a:t> in prison</a:t>
            </a:r>
            <a:endParaRPr lang="en-US" dirty="0"/>
          </a:p>
          <a:p>
            <a:r>
              <a:rPr lang="en-US" u="sng" dirty="0"/>
              <a:t>Let’s rank their outcomes:</a:t>
            </a:r>
          </a:p>
          <a:p>
            <a:endParaRPr lang="en-US" dirty="0"/>
          </a:p>
          <a:p>
            <a:endParaRPr lang="en-US" dirty="0"/>
          </a:p>
          <a:p>
            <a:endParaRPr lang="en-US" dirty="0"/>
          </a:p>
          <a:p>
            <a:endParaRPr lang="en-US" dirty="0"/>
          </a:p>
          <a:p>
            <a:endParaRPr lang="en-US" dirty="0"/>
          </a:p>
          <a:p>
            <a:endParaRPr lang="en-US" dirty="0"/>
          </a:p>
          <a:p>
            <a:pPr marL="0" indent="0">
              <a:buNone/>
            </a:pPr>
            <a:endParaRPr lang="en-US" b="1" u="sng" dirty="0"/>
          </a:p>
          <a:p>
            <a:r>
              <a:rPr lang="en-US" b="1" u="sng" dirty="0">
                <a:solidFill>
                  <a:srgbClr val="0070C0"/>
                </a:solidFill>
              </a:rPr>
              <a:t>P1</a:t>
            </a:r>
            <a:r>
              <a:rPr lang="en-US" b="1" u="sng" dirty="0"/>
              <a:t>: Temptation (</a:t>
            </a:r>
            <a:r>
              <a:rPr lang="en-US" b="1" u="sng" dirty="0">
                <a:solidFill>
                  <a:srgbClr val="0070C0"/>
                </a:solidFill>
              </a:rPr>
              <a:t>D</a:t>
            </a:r>
            <a:r>
              <a:rPr lang="en-US" b="1" u="sng" dirty="0"/>
              <a:t>,C) &gt; Reward (</a:t>
            </a:r>
            <a:r>
              <a:rPr lang="en-US" b="1" u="sng" dirty="0">
                <a:solidFill>
                  <a:srgbClr val="0070C0"/>
                </a:solidFill>
              </a:rPr>
              <a:t>C</a:t>
            </a:r>
            <a:r>
              <a:rPr lang="en-US" b="1" u="sng" dirty="0"/>
              <a:t>,C) &gt; Punishment (</a:t>
            </a:r>
            <a:r>
              <a:rPr lang="en-US" b="1" u="sng" dirty="0">
                <a:solidFill>
                  <a:srgbClr val="0070C0"/>
                </a:solidFill>
              </a:rPr>
              <a:t>D</a:t>
            </a:r>
            <a:r>
              <a:rPr lang="en-US" b="1" u="sng" dirty="0"/>
              <a:t>,D) &gt; Sucker (</a:t>
            </a:r>
            <a:r>
              <a:rPr lang="en-US" b="1" u="sng" dirty="0">
                <a:solidFill>
                  <a:srgbClr val="0070C0"/>
                </a:solidFill>
              </a:rPr>
              <a:t>C</a:t>
            </a:r>
            <a:r>
              <a:rPr lang="en-US" b="1" u="sng" dirty="0"/>
              <a:t>,D) </a:t>
            </a:r>
          </a:p>
          <a:p>
            <a:r>
              <a:rPr lang="en-US" b="1" u="sng" dirty="0">
                <a:solidFill>
                  <a:srgbClr val="FF0000"/>
                </a:solidFill>
              </a:rPr>
              <a:t>P2</a:t>
            </a:r>
            <a:r>
              <a:rPr lang="en-US" b="1" u="sng" dirty="0"/>
              <a:t>: Temptation (C,</a:t>
            </a:r>
            <a:r>
              <a:rPr lang="en-US" b="1" u="sng" dirty="0">
                <a:solidFill>
                  <a:srgbClr val="FF0000"/>
                </a:solidFill>
              </a:rPr>
              <a:t>D</a:t>
            </a:r>
            <a:r>
              <a:rPr lang="en-US" b="1" u="sng" dirty="0"/>
              <a:t>) &gt; Reward (C,</a:t>
            </a:r>
            <a:r>
              <a:rPr lang="en-US" b="1" u="sng" dirty="0">
                <a:solidFill>
                  <a:srgbClr val="FF0000"/>
                </a:solidFill>
              </a:rPr>
              <a:t>C</a:t>
            </a:r>
            <a:r>
              <a:rPr lang="en-US" b="1" u="sng" dirty="0"/>
              <a:t>) &gt; Punishment (D,</a:t>
            </a:r>
            <a:r>
              <a:rPr lang="en-US" b="1" u="sng" dirty="0">
                <a:solidFill>
                  <a:srgbClr val="FF0000"/>
                </a:solidFill>
              </a:rPr>
              <a:t>D</a:t>
            </a:r>
            <a:r>
              <a:rPr lang="en-US" b="1" u="sng" dirty="0"/>
              <a:t>) &gt; Sucker (D,</a:t>
            </a:r>
            <a:r>
              <a:rPr lang="en-US" b="1" u="sng" dirty="0">
                <a:solidFill>
                  <a:srgbClr val="FF0000"/>
                </a:solidFill>
              </a:rPr>
              <a:t>C</a:t>
            </a:r>
            <a:r>
              <a:rPr lang="en-US" b="1" u="sng" dirty="0"/>
              <a:t>)</a:t>
            </a:r>
            <a:endParaRPr lang="en-US" dirty="0"/>
          </a:p>
          <a:p>
            <a:endParaRPr lang="en-US" dirty="0"/>
          </a:p>
        </p:txBody>
      </p:sp>
      <p:graphicFrame>
        <p:nvGraphicFramePr>
          <p:cNvPr id="4" name="Table 4">
            <a:extLst>
              <a:ext uri="{FF2B5EF4-FFF2-40B4-BE49-F238E27FC236}">
                <a16:creationId xmlns:a16="http://schemas.microsoft.com/office/drawing/2014/main" id="{DCF47D54-C1B7-4146-8632-0AA25390A222}"/>
              </a:ext>
            </a:extLst>
          </p:cNvPr>
          <p:cNvGraphicFramePr>
            <a:graphicFrameLocks noGrp="1"/>
          </p:cNvGraphicFramePr>
          <p:nvPr>
            <p:extLst>
              <p:ext uri="{D42A27DB-BD31-4B8C-83A1-F6EECF244321}">
                <p14:modId xmlns:p14="http://schemas.microsoft.com/office/powerpoint/2010/main" val="1689431172"/>
              </p:ext>
            </p:extLst>
          </p:nvPr>
        </p:nvGraphicFramePr>
        <p:xfrm>
          <a:off x="2410692" y="2916234"/>
          <a:ext cx="8943108" cy="2486032"/>
        </p:xfrm>
        <a:graphic>
          <a:graphicData uri="http://schemas.openxmlformats.org/drawingml/2006/table">
            <a:tbl>
              <a:tblPr firstRow="1" bandRow="1">
                <a:tableStyleId>{5C22544A-7EE6-4342-B048-85BDC9FD1C3A}</a:tableStyleId>
              </a:tblPr>
              <a:tblGrid>
                <a:gridCol w="3532501">
                  <a:extLst>
                    <a:ext uri="{9D8B030D-6E8A-4147-A177-3AD203B41FA5}">
                      <a16:colId xmlns:a16="http://schemas.microsoft.com/office/drawing/2014/main" val="3413590819"/>
                    </a:ext>
                  </a:extLst>
                </a:gridCol>
                <a:gridCol w="2429570">
                  <a:extLst>
                    <a:ext uri="{9D8B030D-6E8A-4147-A177-3AD203B41FA5}">
                      <a16:colId xmlns:a16="http://schemas.microsoft.com/office/drawing/2014/main" val="2464011132"/>
                    </a:ext>
                  </a:extLst>
                </a:gridCol>
                <a:gridCol w="2981037">
                  <a:extLst>
                    <a:ext uri="{9D8B030D-6E8A-4147-A177-3AD203B41FA5}">
                      <a16:colId xmlns:a16="http://schemas.microsoft.com/office/drawing/2014/main" val="2127226297"/>
                    </a:ext>
                  </a:extLst>
                </a:gridCol>
              </a:tblGrid>
              <a:tr h="938803">
                <a:tc>
                  <a:txBody>
                    <a:bodyPr/>
                    <a:lstStyle/>
                    <a:p>
                      <a:pPr algn="ctr"/>
                      <a:r>
                        <a:rPr lang="en-US" dirty="0"/>
                        <a:t>Jail sentence + Payoffs (ranked from most (4) to least desirable (1))</a:t>
                      </a:r>
                    </a:p>
                  </a:txBody>
                  <a:tcPr/>
                </a:tc>
                <a:tc>
                  <a:txBody>
                    <a:bodyPr/>
                    <a:lstStyle/>
                    <a:p>
                      <a:pPr algn="ctr"/>
                      <a:r>
                        <a:rPr lang="en-US" dirty="0"/>
                        <a:t>Which outcome produces that sentence for Prisoner 1?</a:t>
                      </a:r>
                    </a:p>
                  </a:txBody>
                  <a:tcPr/>
                </a:tc>
                <a:tc>
                  <a:txBody>
                    <a:bodyPr/>
                    <a:lstStyle/>
                    <a:p>
                      <a:pPr algn="ctr"/>
                      <a:r>
                        <a:rPr lang="en-US" dirty="0"/>
                        <a:t>Which outcome produces that sentence for Prisoner 2?</a:t>
                      </a:r>
                    </a:p>
                  </a:txBody>
                  <a:tcPr/>
                </a:tc>
                <a:extLst>
                  <a:ext uri="{0D108BD9-81ED-4DB2-BD59-A6C34878D82A}">
                    <a16:rowId xmlns:a16="http://schemas.microsoft.com/office/drawing/2014/main" val="1251933367"/>
                  </a:ext>
                </a:extLst>
              </a:tr>
              <a:tr h="288863">
                <a:tc>
                  <a:txBody>
                    <a:bodyPr/>
                    <a:lstStyle/>
                    <a:p>
                      <a:pPr algn="ctr"/>
                      <a:r>
                        <a:rPr lang="en-US" dirty="0"/>
                        <a:t>4 = Go free = TEMPTATION</a:t>
                      </a:r>
                    </a:p>
                  </a:txBody>
                  <a:tcPr/>
                </a:tc>
                <a:tc>
                  <a:txBody>
                    <a:bodyPr/>
                    <a:lstStyle/>
                    <a:p>
                      <a:pPr algn="ctr"/>
                      <a:r>
                        <a:rPr lang="en-US" b="1" dirty="0"/>
                        <a:t>D,C</a:t>
                      </a:r>
                    </a:p>
                  </a:txBody>
                  <a:tcPr/>
                </a:tc>
                <a:tc>
                  <a:txBody>
                    <a:bodyPr/>
                    <a:lstStyle/>
                    <a:p>
                      <a:pPr algn="ctr"/>
                      <a:r>
                        <a:rPr lang="en-US" b="1" dirty="0"/>
                        <a:t>C,D</a:t>
                      </a:r>
                    </a:p>
                  </a:txBody>
                  <a:tcPr/>
                </a:tc>
                <a:extLst>
                  <a:ext uri="{0D108BD9-81ED-4DB2-BD59-A6C34878D82A}">
                    <a16:rowId xmlns:a16="http://schemas.microsoft.com/office/drawing/2014/main" val="2893934630"/>
                  </a:ext>
                </a:extLst>
              </a:tr>
              <a:tr h="288863">
                <a:tc>
                  <a:txBody>
                    <a:bodyPr/>
                    <a:lstStyle/>
                    <a:p>
                      <a:pPr algn="ctr"/>
                      <a:r>
                        <a:rPr lang="en-US" dirty="0"/>
                        <a:t>3 = 1 year jail = REWARD</a:t>
                      </a:r>
                    </a:p>
                  </a:txBody>
                  <a:tcPr/>
                </a:tc>
                <a:tc>
                  <a:txBody>
                    <a:bodyPr/>
                    <a:lstStyle/>
                    <a:p>
                      <a:pPr algn="ctr"/>
                      <a:r>
                        <a:rPr lang="en-US" b="1" dirty="0"/>
                        <a:t>C,C</a:t>
                      </a:r>
                    </a:p>
                  </a:txBody>
                  <a:tcPr/>
                </a:tc>
                <a:tc>
                  <a:txBody>
                    <a:bodyPr/>
                    <a:lstStyle/>
                    <a:p>
                      <a:pPr algn="ctr"/>
                      <a:r>
                        <a:rPr lang="en-US" b="1" dirty="0"/>
                        <a:t>C,C</a:t>
                      </a:r>
                    </a:p>
                  </a:txBody>
                  <a:tcPr/>
                </a:tc>
                <a:extLst>
                  <a:ext uri="{0D108BD9-81ED-4DB2-BD59-A6C34878D82A}">
                    <a16:rowId xmlns:a16="http://schemas.microsoft.com/office/drawing/2014/main" val="1491347495"/>
                  </a:ext>
                </a:extLst>
              </a:tr>
              <a:tr h="449949">
                <a:tc>
                  <a:txBody>
                    <a:bodyPr/>
                    <a:lstStyle/>
                    <a:p>
                      <a:pPr algn="ctr"/>
                      <a:r>
                        <a:rPr lang="en-US" dirty="0"/>
                        <a:t>2 = 10 years jail = PUNISHMENT</a:t>
                      </a:r>
                    </a:p>
                  </a:txBody>
                  <a:tcPr/>
                </a:tc>
                <a:tc>
                  <a:txBody>
                    <a:bodyPr/>
                    <a:lstStyle/>
                    <a:p>
                      <a:pPr algn="ctr"/>
                      <a:r>
                        <a:rPr lang="en-US" b="1" dirty="0"/>
                        <a:t>D,D</a:t>
                      </a:r>
                    </a:p>
                  </a:txBody>
                  <a:tcPr/>
                </a:tc>
                <a:tc>
                  <a:txBody>
                    <a:bodyPr/>
                    <a:lstStyle/>
                    <a:p>
                      <a:pPr algn="ctr"/>
                      <a:r>
                        <a:rPr lang="en-US" b="1" dirty="0"/>
                        <a:t>D,D</a:t>
                      </a:r>
                    </a:p>
                  </a:txBody>
                  <a:tcPr/>
                </a:tc>
                <a:extLst>
                  <a:ext uri="{0D108BD9-81ED-4DB2-BD59-A6C34878D82A}">
                    <a16:rowId xmlns:a16="http://schemas.microsoft.com/office/drawing/2014/main" val="1916385958"/>
                  </a:ext>
                </a:extLst>
              </a:tr>
              <a:tr h="288863">
                <a:tc>
                  <a:txBody>
                    <a:bodyPr/>
                    <a:lstStyle/>
                    <a:p>
                      <a:pPr algn="ctr"/>
                      <a:r>
                        <a:rPr lang="en-US" dirty="0"/>
                        <a:t>1 = 25 years jail = SUCKER</a:t>
                      </a:r>
                    </a:p>
                  </a:txBody>
                  <a:tcPr/>
                </a:tc>
                <a:tc>
                  <a:txBody>
                    <a:bodyPr/>
                    <a:lstStyle/>
                    <a:p>
                      <a:pPr algn="ctr"/>
                      <a:r>
                        <a:rPr lang="en-US" b="1" dirty="0"/>
                        <a:t>C,D</a:t>
                      </a:r>
                    </a:p>
                  </a:txBody>
                  <a:tcPr/>
                </a:tc>
                <a:tc>
                  <a:txBody>
                    <a:bodyPr/>
                    <a:lstStyle/>
                    <a:p>
                      <a:pPr algn="ctr"/>
                      <a:r>
                        <a:rPr lang="en-US" b="1" dirty="0"/>
                        <a:t>D,C</a:t>
                      </a:r>
                    </a:p>
                  </a:txBody>
                  <a:tcPr/>
                </a:tc>
                <a:extLst>
                  <a:ext uri="{0D108BD9-81ED-4DB2-BD59-A6C34878D82A}">
                    <a16:rowId xmlns:a16="http://schemas.microsoft.com/office/drawing/2014/main" val="1920913172"/>
                  </a:ext>
                </a:extLst>
              </a:tr>
            </a:tbl>
          </a:graphicData>
        </a:graphic>
      </p:graphicFrame>
    </p:spTree>
    <p:extLst>
      <p:ext uri="{BB962C8B-B14F-4D97-AF65-F5344CB8AC3E}">
        <p14:creationId xmlns:p14="http://schemas.microsoft.com/office/powerpoint/2010/main" val="83754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John Drives Straight, Dave Drives Straight</a:t>
            </a:r>
          </a:p>
        </p:txBody>
      </p:sp>
      <p:pic>
        <p:nvPicPr>
          <p:cNvPr id="5" name="Picture 4">
            <a:extLst>
              <a:ext uri="{FF2B5EF4-FFF2-40B4-BE49-F238E27FC236}">
                <a16:creationId xmlns:a16="http://schemas.microsoft.com/office/drawing/2014/main" id="{BB61EA16-6825-466E-9D7A-B4A049A4858C}"/>
              </a:ext>
            </a:extLst>
          </p:cNvPr>
          <p:cNvPicPr>
            <a:picLocks noChangeAspect="1"/>
          </p:cNvPicPr>
          <p:nvPr/>
        </p:nvPicPr>
        <p:blipFill rotWithShape="1">
          <a:blip r:embed="rId3"/>
          <a:srcRect t="761" r="3" b="302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40DE5AC-1798-4219-8700-A53F94D5AE55}"/>
              </a:ext>
            </a:extLst>
          </p:cNvPr>
          <p:cNvSpPr>
            <a:spLocks noGrp="1"/>
          </p:cNvSpPr>
          <p:nvPr>
            <p:ph idx="1"/>
          </p:nvPr>
        </p:nvSpPr>
        <p:spPr>
          <a:xfrm>
            <a:off x="7546848" y="2516777"/>
            <a:ext cx="3803904" cy="3660185"/>
          </a:xfrm>
        </p:spPr>
        <p:txBody>
          <a:bodyPr anchor="ctr">
            <a:normAutofit/>
          </a:bodyPr>
          <a:lstStyle/>
          <a:p>
            <a:pPr marL="0" indent="0">
              <a:buNone/>
            </a:pPr>
            <a:endParaRPr lang="en-US" sz="2200" dirty="0"/>
          </a:p>
          <a:p>
            <a:pPr marL="0" indent="0">
              <a:buNone/>
            </a:pPr>
            <a:endParaRPr lang="en-US" sz="2200" dirty="0"/>
          </a:p>
        </p:txBody>
      </p:sp>
      <p:sp>
        <p:nvSpPr>
          <p:cNvPr id="4" name="TextBox 3">
            <a:extLst>
              <a:ext uri="{FF2B5EF4-FFF2-40B4-BE49-F238E27FC236}">
                <a16:creationId xmlns:a16="http://schemas.microsoft.com/office/drawing/2014/main" id="{F998BC17-737D-42AA-B7CF-A59AEC421D43}"/>
              </a:ext>
            </a:extLst>
          </p:cNvPr>
          <p:cNvSpPr txBox="1"/>
          <p:nvPr/>
        </p:nvSpPr>
        <p:spPr>
          <a:xfrm>
            <a:off x="924025" y="6072473"/>
            <a:ext cx="118994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Swerves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Swerves</a:t>
            </a:r>
          </a:p>
        </p:txBody>
      </p:sp>
      <p:sp>
        <p:nvSpPr>
          <p:cNvPr id="8" name="TextBox 7">
            <a:extLst>
              <a:ext uri="{FF2B5EF4-FFF2-40B4-BE49-F238E27FC236}">
                <a16:creationId xmlns:a16="http://schemas.microsoft.com/office/drawing/2014/main" id="{8E1A0334-2D89-4832-9736-9AF09ABA06B8}"/>
              </a:ext>
            </a:extLst>
          </p:cNvPr>
          <p:cNvSpPr txBox="1"/>
          <p:nvPr/>
        </p:nvSpPr>
        <p:spPr>
          <a:xfrm>
            <a:off x="2482912" y="5933277"/>
            <a:ext cx="165250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Swerves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Drives Straight</a:t>
            </a:r>
          </a:p>
        </p:txBody>
      </p:sp>
      <p:sp>
        <p:nvSpPr>
          <p:cNvPr id="9" name="TextBox 8">
            <a:extLst>
              <a:ext uri="{FF2B5EF4-FFF2-40B4-BE49-F238E27FC236}">
                <a16:creationId xmlns:a16="http://schemas.microsoft.com/office/drawing/2014/main" id="{DFD382F5-F953-41A0-A2D2-FDA55C7B1117}"/>
              </a:ext>
            </a:extLst>
          </p:cNvPr>
          <p:cNvSpPr txBox="1"/>
          <p:nvPr/>
        </p:nvSpPr>
        <p:spPr>
          <a:xfrm>
            <a:off x="4130326" y="5982871"/>
            <a:ext cx="162993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Drives Straight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Swerves</a:t>
            </a:r>
          </a:p>
        </p:txBody>
      </p:sp>
      <p:sp>
        <p:nvSpPr>
          <p:cNvPr id="11" name="TextBox 10">
            <a:extLst>
              <a:ext uri="{FF2B5EF4-FFF2-40B4-BE49-F238E27FC236}">
                <a16:creationId xmlns:a16="http://schemas.microsoft.com/office/drawing/2014/main" id="{956BF8EE-AB4C-4E05-9068-C78380E14840}"/>
              </a:ext>
            </a:extLst>
          </p:cNvPr>
          <p:cNvSpPr txBox="1"/>
          <p:nvPr/>
        </p:nvSpPr>
        <p:spPr>
          <a:xfrm>
            <a:off x="5785819" y="6053068"/>
            <a:ext cx="165250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John Drives Straight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Dave Drives Straight</a:t>
            </a:r>
          </a:p>
        </p:txBody>
      </p:sp>
      <p:sp>
        <p:nvSpPr>
          <p:cNvPr id="13" name="Content Placeholder 2">
            <a:extLst>
              <a:ext uri="{FF2B5EF4-FFF2-40B4-BE49-F238E27FC236}">
                <a16:creationId xmlns:a16="http://schemas.microsoft.com/office/drawing/2014/main" id="{A7B85735-469C-4F78-9C2D-107B9D81914A}"/>
              </a:ext>
            </a:extLst>
          </p:cNvPr>
          <p:cNvSpPr txBox="1">
            <a:spLocks/>
          </p:cNvSpPr>
          <p:nvPr/>
        </p:nvSpPr>
        <p:spPr>
          <a:xfrm>
            <a:off x="7699248" y="2669177"/>
            <a:ext cx="3803904" cy="3660185"/>
          </a:xfrm>
          <a:prstGeom prst="rect">
            <a:avLst/>
          </a:prstGeom>
        </p:spPr>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The payoffs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*Remember, the first number is Player 1/first mover, AKA John, and the second number is Player 2/second mover AKA Dave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2,2: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Swerves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2,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Swerves</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and gets 2</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1,3: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Swerves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1,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Drives Straight</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 and gets 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3,1: </a:t>
            </a:r>
            <a:r>
              <a:rPr kumimoji="0" lang="en-US" sz="2200" b="0" i="0" u="none" strike="noStrike" kern="1200" cap="none" spc="0" normalizeH="0" baseline="0" noProof="0" dirty="0">
                <a:ln>
                  <a:noFill/>
                </a:ln>
                <a:solidFill>
                  <a:srgbClr val="0070C0"/>
                </a:solidFill>
                <a:effectLst/>
                <a:uLnTx/>
                <a:uFillTx/>
                <a:latin typeface="Calibri" panose="020F0502020204030204"/>
                <a:ea typeface="+mn-ea"/>
                <a:cs typeface="+mn-cs"/>
              </a:rPr>
              <a:t>John Drives Straight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3, </a:t>
            </a:r>
            <a:r>
              <a:rPr kumimoji="0" lang="en-US" sz="2200" b="0" i="0" u="none" strike="noStrike" kern="1200" cap="none" spc="0" normalizeH="0" baseline="0" noProof="0" dirty="0">
                <a:ln>
                  <a:noFill/>
                </a:ln>
                <a:solidFill>
                  <a:srgbClr val="FF0000"/>
                </a:solidFill>
                <a:effectLst/>
                <a:uLnTx/>
                <a:uFillTx/>
                <a:latin typeface="Calibri" panose="020F0502020204030204"/>
                <a:ea typeface="+mn-ea"/>
                <a:cs typeface="+mn-cs"/>
              </a:rPr>
              <a:t>Dave Swerves </a:t>
            </a: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and gets 1</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1" i="0" u="sng" strike="noStrike" kern="1200" cap="none" spc="0" normalizeH="0" baseline="0" noProof="0" dirty="0">
                <a:ln>
                  <a:noFill/>
                </a:ln>
                <a:solidFill>
                  <a:prstClr val="black"/>
                </a:solidFill>
                <a:effectLst/>
                <a:uLnTx/>
                <a:uFillTx/>
                <a:latin typeface="Calibri" panose="020F0502020204030204"/>
                <a:ea typeface="+mn-ea"/>
                <a:cs typeface="+mn-cs"/>
              </a:rPr>
              <a:t>0,0: </a:t>
            </a:r>
            <a:r>
              <a:rPr kumimoji="0" lang="en-US" sz="2200" b="1" i="0" u="sng" strike="noStrike" kern="1200" cap="none" spc="0" normalizeH="0" baseline="0" noProof="0" dirty="0">
                <a:ln>
                  <a:noFill/>
                </a:ln>
                <a:solidFill>
                  <a:srgbClr val="0070C0"/>
                </a:solidFill>
                <a:effectLst/>
                <a:uLnTx/>
                <a:uFillTx/>
                <a:latin typeface="Calibri" panose="020F0502020204030204"/>
                <a:ea typeface="+mn-ea"/>
                <a:cs typeface="+mn-cs"/>
              </a:rPr>
              <a:t>John Drives Straight </a:t>
            </a:r>
            <a:r>
              <a:rPr kumimoji="0" lang="en-US" sz="2200" b="1" i="0" u="sng" strike="noStrike" kern="1200" cap="none" spc="0" normalizeH="0" baseline="0" noProof="0" dirty="0">
                <a:ln>
                  <a:noFill/>
                </a:ln>
                <a:solidFill>
                  <a:prstClr val="black"/>
                </a:solidFill>
                <a:effectLst/>
                <a:uLnTx/>
                <a:uFillTx/>
                <a:latin typeface="Calibri" panose="020F0502020204030204"/>
                <a:ea typeface="+mn-ea"/>
                <a:cs typeface="+mn-cs"/>
              </a:rPr>
              <a:t>and gets 0, </a:t>
            </a:r>
            <a:r>
              <a:rPr kumimoji="0" lang="en-US" sz="2200" b="1" i="0" u="sng" strike="noStrike" kern="1200" cap="none" spc="0" normalizeH="0" baseline="0" noProof="0" dirty="0">
                <a:ln>
                  <a:noFill/>
                </a:ln>
                <a:solidFill>
                  <a:srgbClr val="FF0000"/>
                </a:solidFill>
                <a:effectLst/>
                <a:uLnTx/>
                <a:uFillTx/>
                <a:latin typeface="Calibri" panose="020F0502020204030204"/>
                <a:ea typeface="+mn-ea"/>
                <a:cs typeface="+mn-cs"/>
              </a:rPr>
              <a:t>Dave Drives Straight </a:t>
            </a:r>
            <a:r>
              <a:rPr kumimoji="0" lang="en-US" sz="2200" b="1" i="0" u="sng" strike="noStrike" kern="1200" cap="none" spc="0" normalizeH="0" baseline="0" noProof="0" dirty="0">
                <a:ln>
                  <a:noFill/>
                </a:ln>
                <a:solidFill>
                  <a:prstClr val="black"/>
                </a:solidFill>
                <a:effectLst/>
                <a:uLnTx/>
                <a:uFillTx/>
                <a:latin typeface="Calibri" panose="020F0502020204030204"/>
                <a:ea typeface="+mn-ea"/>
                <a:cs typeface="+mn-cs"/>
              </a:rPr>
              <a:t>and gets 0 </a:t>
            </a: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5B6BFAA7-642B-EC42-A933-3A26C9E2AF75}"/>
                  </a:ext>
                </a:extLst>
              </p14:cNvPr>
              <p14:cNvContentPartPr/>
              <p14:nvPr/>
            </p14:nvContentPartPr>
            <p14:xfrm>
              <a:off x="3817180" y="2993031"/>
              <a:ext cx="1556640" cy="1040040"/>
            </p14:xfrm>
          </p:contentPart>
        </mc:Choice>
        <mc:Fallback xmlns="">
          <p:pic>
            <p:nvPicPr>
              <p:cNvPr id="7" name="Ink 6">
                <a:extLst>
                  <a:ext uri="{FF2B5EF4-FFF2-40B4-BE49-F238E27FC236}">
                    <a16:creationId xmlns:a16="http://schemas.microsoft.com/office/drawing/2014/main" id="{5B6BFAA7-642B-EC42-A933-3A26C9E2AF75}"/>
                  </a:ext>
                </a:extLst>
              </p:cNvPr>
              <p:cNvPicPr/>
              <p:nvPr/>
            </p:nvPicPr>
            <p:blipFill>
              <a:blip r:embed="rId5"/>
              <a:stretch>
                <a:fillRect/>
              </a:stretch>
            </p:blipFill>
            <p:spPr>
              <a:xfrm>
                <a:off x="3786580" y="2962431"/>
                <a:ext cx="1618200" cy="110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83D9224D-AE22-D743-9502-3B6E2D3D4A8A}"/>
                  </a:ext>
                </a:extLst>
              </p14:cNvPr>
              <p14:cNvContentPartPr/>
              <p14:nvPr/>
            </p14:nvContentPartPr>
            <p14:xfrm>
              <a:off x="5373820" y="4076271"/>
              <a:ext cx="803520" cy="1127160"/>
            </p14:xfrm>
          </p:contentPart>
        </mc:Choice>
        <mc:Fallback xmlns="">
          <p:pic>
            <p:nvPicPr>
              <p:cNvPr id="17" name="Ink 16">
                <a:extLst>
                  <a:ext uri="{FF2B5EF4-FFF2-40B4-BE49-F238E27FC236}">
                    <a16:creationId xmlns:a16="http://schemas.microsoft.com/office/drawing/2014/main" id="{83D9224D-AE22-D743-9502-3B6E2D3D4A8A}"/>
                  </a:ext>
                </a:extLst>
              </p:cNvPr>
              <p:cNvPicPr/>
              <p:nvPr/>
            </p:nvPicPr>
            <p:blipFill>
              <a:blip r:embed="rId7"/>
              <a:stretch>
                <a:fillRect/>
              </a:stretch>
            </p:blipFill>
            <p:spPr>
              <a:xfrm>
                <a:off x="5342860" y="4045671"/>
                <a:ext cx="864720" cy="1188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 name="Ink 19">
                <a:extLst>
                  <a:ext uri="{FF2B5EF4-FFF2-40B4-BE49-F238E27FC236}">
                    <a16:creationId xmlns:a16="http://schemas.microsoft.com/office/drawing/2014/main" id="{CFBC125D-4E57-DE44-84C6-C84321AB548F}"/>
                  </a:ext>
                </a:extLst>
              </p14:cNvPr>
              <p14:cNvContentPartPr/>
              <p14:nvPr/>
            </p14:nvContentPartPr>
            <p14:xfrm>
              <a:off x="5996260" y="5595111"/>
              <a:ext cx="299160" cy="324000"/>
            </p14:xfrm>
          </p:contentPart>
        </mc:Choice>
        <mc:Fallback xmlns="">
          <p:pic>
            <p:nvPicPr>
              <p:cNvPr id="20" name="Ink 19">
                <a:extLst>
                  <a:ext uri="{FF2B5EF4-FFF2-40B4-BE49-F238E27FC236}">
                    <a16:creationId xmlns:a16="http://schemas.microsoft.com/office/drawing/2014/main" id="{CFBC125D-4E57-DE44-84C6-C84321AB548F}"/>
                  </a:ext>
                </a:extLst>
              </p:cNvPr>
              <p:cNvPicPr/>
              <p:nvPr/>
            </p:nvPicPr>
            <p:blipFill>
              <a:blip r:embed="rId9"/>
              <a:stretch>
                <a:fillRect/>
              </a:stretch>
            </p:blipFill>
            <p:spPr>
              <a:xfrm>
                <a:off x="5965660" y="5564511"/>
                <a:ext cx="36036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DC5976F5-287F-7643-A32C-81BB4C539A2A}"/>
                  </a:ext>
                </a:extLst>
              </p14:cNvPr>
              <p14:cNvContentPartPr/>
              <p14:nvPr/>
            </p14:nvContentPartPr>
            <p14:xfrm>
              <a:off x="5996260" y="5271471"/>
              <a:ext cx="317880" cy="305280"/>
            </p14:xfrm>
          </p:contentPart>
        </mc:Choice>
        <mc:Fallback xmlns="">
          <p:pic>
            <p:nvPicPr>
              <p:cNvPr id="23" name="Ink 22">
                <a:extLst>
                  <a:ext uri="{FF2B5EF4-FFF2-40B4-BE49-F238E27FC236}">
                    <a16:creationId xmlns:a16="http://schemas.microsoft.com/office/drawing/2014/main" id="{DC5976F5-287F-7643-A32C-81BB4C539A2A}"/>
                  </a:ext>
                </a:extLst>
              </p:cNvPr>
              <p:cNvPicPr/>
              <p:nvPr/>
            </p:nvPicPr>
            <p:blipFill>
              <a:blip r:embed="rId11"/>
              <a:stretch>
                <a:fillRect/>
              </a:stretch>
            </p:blipFill>
            <p:spPr>
              <a:xfrm>
                <a:off x="5965660" y="5240871"/>
                <a:ext cx="379080" cy="366840"/>
              </a:xfrm>
              <a:prstGeom prst="rect">
                <a:avLst/>
              </a:prstGeom>
            </p:spPr>
          </p:pic>
        </mc:Fallback>
      </mc:AlternateContent>
    </p:spTree>
    <p:extLst>
      <p:ext uri="{BB962C8B-B14F-4D97-AF65-F5344CB8AC3E}">
        <p14:creationId xmlns:p14="http://schemas.microsoft.com/office/powerpoint/2010/main" val="40329363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What is the equilibrium? How do we find it?</a:t>
            </a:r>
          </a:p>
        </p:txBody>
      </p:sp>
      <p:pic>
        <p:nvPicPr>
          <p:cNvPr id="5" name="Picture 4">
            <a:extLst>
              <a:ext uri="{FF2B5EF4-FFF2-40B4-BE49-F238E27FC236}">
                <a16:creationId xmlns:a16="http://schemas.microsoft.com/office/drawing/2014/main" id="{BB61EA16-6825-466E-9D7A-B4A049A4858C}"/>
              </a:ext>
            </a:extLst>
          </p:cNvPr>
          <p:cNvPicPr>
            <a:picLocks noChangeAspect="1"/>
          </p:cNvPicPr>
          <p:nvPr/>
        </p:nvPicPr>
        <p:blipFill rotWithShape="1">
          <a:blip r:embed="rId3"/>
          <a:srcRect t="761" r="3" b="302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40DE5AC-1798-4219-8700-A53F94D5AE55}"/>
              </a:ext>
            </a:extLst>
          </p:cNvPr>
          <p:cNvSpPr>
            <a:spLocks noGrp="1"/>
          </p:cNvSpPr>
          <p:nvPr>
            <p:ph idx="1"/>
          </p:nvPr>
        </p:nvSpPr>
        <p:spPr>
          <a:xfrm>
            <a:off x="7546848" y="2516777"/>
            <a:ext cx="3803904" cy="3660185"/>
          </a:xfrm>
        </p:spPr>
        <p:txBody>
          <a:bodyPr anchor="ctr">
            <a:normAutofit lnSpcReduction="10000"/>
          </a:bodyPr>
          <a:lstStyle/>
          <a:p>
            <a:pPr marL="0" indent="0">
              <a:buNone/>
            </a:pPr>
            <a:r>
              <a:rPr lang="en-US" sz="2200" dirty="0"/>
              <a:t>Using </a:t>
            </a:r>
            <a:r>
              <a:rPr lang="en-US" sz="2200" b="1" dirty="0"/>
              <a:t>backward</a:t>
            </a:r>
            <a:r>
              <a:rPr lang="en-US" sz="2200" dirty="0"/>
              <a:t> </a:t>
            </a:r>
            <a:r>
              <a:rPr lang="en-US" sz="2200" b="1" dirty="0"/>
              <a:t>induction</a:t>
            </a:r>
            <a:r>
              <a:rPr lang="en-US" sz="2200" dirty="0"/>
              <a:t>!!</a:t>
            </a:r>
          </a:p>
          <a:p>
            <a:pPr marL="0" indent="0">
              <a:buNone/>
            </a:pPr>
            <a:r>
              <a:rPr lang="en-US" sz="2200" dirty="0"/>
              <a:t>Must ask ourselves:</a:t>
            </a:r>
          </a:p>
          <a:p>
            <a:pPr marL="457200" indent="-457200">
              <a:buAutoNum type="arabicPeriod"/>
            </a:pPr>
            <a:r>
              <a:rPr lang="en-US" sz="2200" dirty="0"/>
              <a:t>If John goes first and drives </a:t>
            </a:r>
            <a:r>
              <a:rPr lang="en-US" sz="2200" b="1" dirty="0"/>
              <a:t>straight</a:t>
            </a:r>
            <a:r>
              <a:rPr lang="en-US" sz="2200" dirty="0"/>
              <a:t>, what will Dave do?</a:t>
            </a:r>
          </a:p>
          <a:p>
            <a:pPr marL="457200" indent="-457200">
              <a:buAutoNum type="arabicPeriod"/>
            </a:pPr>
            <a:r>
              <a:rPr lang="en-US" sz="2200" dirty="0"/>
              <a:t>If John goes first and </a:t>
            </a:r>
            <a:r>
              <a:rPr lang="en-US" sz="2200" b="1" dirty="0"/>
              <a:t>swerves</a:t>
            </a:r>
            <a:r>
              <a:rPr lang="en-US" sz="2200" dirty="0"/>
              <a:t>, what will Dave do?</a:t>
            </a:r>
          </a:p>
          <a:p>
            <a:pPr marL="457200" indent="-457200">
              <a:buAutoNum type="arabicPeriod"/>
            </a:pPr>
            <a:r>
              <a:rPr lang="en-US" sz="2200" dirty="0"/>
              <a:t>Then, given what we know Dave will do in each case, </a:t>
            </a:r>
            <a:r>
              <a:rPr lang="en-US" sz="2200" b="1" dirty="0"/>
              <a:t>what should John do as their “best” first move?</a:t>
            </a:r>
          </a:p>
        </p:txBody>
      </p:sp>
    </p:spTree>
    <p:extLst>
      <p:ext uri="{BB962C8B-B14F-4D97-AF65-F5344CB8AC3E}">
        <p14:creationId xmlns:p14="http://schemas.microsoft.com/office/powerpoint/2010/main" val="1920293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If John goes first and drives straight, what should Dave do?</a:t>
            </a:r>
          </a:p>
        </p:txBody>
      </p:sp>
      <p:pic>
        <p:nvPicPr>
          <p:cNvPr id="5" name="Picture 4">
            <a:extLst>
              <a:ext uri="{FF2B5EF4-FFF2-40B4-BE49-F238E27FC236}">
                <a16:creationId xmlns:a16="http://schemas.microsoft.com/office/drawing/2014/main" id="{BB61EA16-6825-466E-9D7A-B4A049A4858C}"/>
              </a:ext>
            </a:extLst>
          </p:cNvPr>
          <p:cNvPicPr>
            <a:picLocks noChangeAspect="1"/>
          </p:cNvPicPr>
          <p:nvPr/>
        </p:nvPicPr>
        <p:blipFill rotWithShape="1">
          <a:blip r:embed="rId3"/>
          <a:srcRect t="761" r="3" b="302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40DE5AC-1798-4219-8700-A53F94D5AE55}"/>
              </a:ext>
            </a:extLst>
          </p:cNvPr>
          <p:cNvSpPr>
            <a:spLocks noGrp="1"/>
          </p:cNvSpPr>
          <p:nvPr>
            <p:ph idx="1"/>
          </p:nvPr>
        </p:nvSpPr>
        <p:spPr>
          <a:xfrm>
            <a:off x="7546848" y="2516777"/>
            <a:ext cx="3884864" cy="3660185"/>
          </a:xfrm>
        </p:spPr>
        <p:txBody>
          <a:bodyPr anchor="ctr">
            <a:normAutofit/>
          </a:bodyPr>
          <a:lstStyle/>
          <a:p>
            <a:pPr marL="0" indent="0">
              <a:buNone/>
            </a:pPr>
            <a:r>
              <a:rPr lang="en-US" sz="2200" dirty="0"/>
              <a:t>Given that </a:t>
            </a:r>
            <a:r>
              <a:rPr lang="en-US" sz="2200" dirty="0">
                <a:solidFill>
                  <a:srgbClr val="0070C0"/>
                </a:solidFill>
              </a:rPr>
              <a:t>John Drives Straight...</a:t>
            </a:r>
          </a:p>
          <a:p>
            <a:pPr marL="0" indent="0">
              <a:buNone/>
            </a:pPr>
            <a:r>
              <a:rPr lang="en-US" sz="2200" dirty="0"/>
              <a:t>If </a:t>
            </a:r>
            <a:r>
              <a:rPr lang="en-US" sz="2200" dirty="0">
                <a:solidFill>
                  <a:srgbClr val="FF0000"/>
                </a:solidFill>
              </a:rPr>
              <a:t>Dave Swerves</a:t>
            </a:r>
            <a:r>
              <a:rPr lang="en-US" sz="2200" dirty="0"/>
              <a:t>, Dave gets </a:t>
            </a:r>
            <a:r>
              <a:rPr lang="en-US" sz="2200" b="1" dirty="0"/>
              <a:t>1</a:t>
            </a:r>
            <a:r>
              <a:rPr lang="en-US" sz="2200" dirty="0"/>
              <a:t>.</a:t>
            </a:r>
          </a:p>
          <a:p>
            <a:pPr marL="0" indent="0">
              <a:buNone/>
            </a:pPr>
            <a:r>
              <a:rPr lang="en-US" sz="2200" dirty="0"/>
              <a:t>If </a:t>
            </a:r>
            <a:r>
              <a:rPr lang="en-US" sz="2200" dirty="0">
                <a:solidFill>
                  <a:srgbClr val="FF0000"/>
                </a:solidFill>
              </a:rPr>
              <a:t>Dave Drives Straight</a:t>
            </a:r>
            <a:r>
              <a:rPr lang="en-US" sz="2200" dirty="0"/>
              <a:t>, Dave gets </a:t>
            </a:r>
            <a:r>
              <a:rPr lang="en-US" sz="2200" b="1" dirty="0"/>
              <a:t>0</a:t>
            </a:r>
            <a:r>
              <a:rPr lang="en-US" sz="2200" dirty="0"/>
              <a:t>. </a:t>
            </a:r>
          </a:p>
          <a:p>
            <a:pPr marL="0" indent="0">
              <a:buNone/>
            </a:pPr>
            <a:endParaRPr lang="en-US" sz="2200" dirty="0"/>
          </a:p>
          <a:p>
            <a:pPr marL="0" indent="0">
              <a:buNone/>
            </a:pPr>
            <a:r>
              <a:rPr lang="en-US" sz="2200" dirty="0"/>
              <a:t>What should </a:t>
            </a:r>
            <a:r>
              <a:rPr lang="en-US" sz="2200" dirty="0">
                <a:solidFill>
                  <a:srgbClr val="FF0000"/>
                </a:solidFill>
              </a:rPr>
              <a:t>Dave</a:t>
            </a:r>
            <a:r>
              <a:rPr lang="en-US" sz="2200" dirty="0"/>
              <a:t> do?</a:t>
            </a: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B001A28-17BF-6745-9595-0704EF9D9322}"/>
                  </a:ext>
                </a:extLst>
              </p14:cNvPr>
              <p14:cNvContentPartPr/>
              <p14:nvPr/>
            </p14:nvContentPartPr>
            <p14:xfrm>
              <a:off x="3941740" y="3042711"/>
              <a:ext cx="199440" cy="243000"/>
            </p14:xfrm>
          </p:contentPart>
        </mc:Choice>
        <mc:Fallback xmlns="">
          <p:pic>
            <p:nvPicPr>
              <p:cNvPr id="7" name="Ink 6">
                <a:extLst>
                  <a:ext uri="{FF2B5EF4-FFF2-40B4-BE49-F238E27FC236}">
                    <a16:creationId xmlns:a16="http://schemas.microsoft.com/office/drawing/2014/main" id="{7B001A28-17BF-6745-9595-0704EF9D9322}"/>
                  </a:ext>
                </a:extLst>
              </p:cNvPr>
              <p:cNvPicPr/>
              <p:nvPr/>
            </p:nvPicPr>
            <p:blipFill>
              <a:blip r:embed="rId5"/>
              <a:stretch>
                <a:fillRect/>
              </a:stretch>
            </p:blipFill>
            <p:spPr>
              <a:xfrm>
                <a:off x="3911140" y="3012111"/>
                <a:ext cx="2610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2">
                <a:extLst>
                  <a:ext uri="{FF2B5EF4-FFF2-40B4-BE49-F238E27FC236}">
                    <a16:creationId xmlns:a16="http://schemas.microsoft.com/office/drawing/2014/main" id="{9FB6C6F7-D23E-4846-8305-5D52CDD306EF}"/>
                  </a:ext>
                </a:extLst>
              </p14:cNvPr>
              <p14:cNvContentPartPr/>
              <p14:nvPr/>
            </p14:nvContentPartPr>
            <p14:xfrm>
              <a:off x="4452940" y="3403791"/>
              <a:ext cx="659520" cy="479880"/>
            </p14:xfrm>
          </p:contentPart>
        </mc:Choice>
        <mc:Fallback xmlns="">
          <p:pic>
            <p:nvPicPr>
              <p:cNvPr id="11" name="Ink 12">
                <a:extLst>
                  <a:ext uri="{FF2B5EF4-FFF2-40B4-BE49-F238E27FC236}">
                    <a16:creationId xmlns:a16="http://schemas.microsoft.com/office/drawing/2014/main" id="{9FB6C6F7-D23E-4846-8305-5D52CDD306EF}"/>
                  </a:ext>
                </a:extLst>
              </p:cNvPr>
              <p:cNvPicPr/>
              <p:nvPr/>
            </p:nvPicPr>
            <p:blipFill>
              <a:blip r:embed="rId7"/>
              <a:stretch>
                <a:fillRect/>
              </a:stretch>
            </p:blipFill>
            <p:spPr>
              <a:xfrm>
                <a:off x="4422340" y="3373191"/>
                <a:ext cx="721080" cy="541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3048BE67-408A-D547-BEBB-98BEB179F70E}"/>
                  </a:ext>
                </a:extLst>
              </p14:cNvPr>
              <p14:cNvContentPartPr/>
              <p14:nvPr/>
            </p14:nvContentPartPr>
            <p14:xfrm>
              <a:off x="4502260" y="5558031"/>
              <a:ext cx="374040" cy="392400"/>
            </p14:xfrm>
          </p:contentPart>
        </mc:Choice>
        <mc:Fallback xmlns="">
          <p:pic>
            <p:nvPicPr>
              <p:cNvPr id="19" name="Ink 18">
                <a:extLst>
                  <a:ext uri="{FF2B5EF4-FFF2-40B4-BE49-F238E27FC236}">
                    <a16:creationId xmlns:a16="http://schemas.microsoft.com/office/drawing/2014/main" id="{3048BE67-408A-D547-BEBB-98BEB179F70E}"/>
                  </a:ext>
                </a:extLst>
              </p:cNvPr>
              <p:cNvPicPr/>
              <p:nvPr/>
            </p:nvPicPr>
            <p:blipFill>
              <a:blip r:embed="rId9"/>
              <a:stretch>
                <a:fillRect/>
              </a:stretch>
            </p:blipFill>
            <p:spPr>
              <a:xfrm>
                <a:off x="4471300" y="5527431"/>
                <a:ext cx="43524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F63E3494-4619-AE45-8728-23BB62821F89}"/>
                  </a:ext>
                </a:extLst>
              </p14:cNvPr>
              <p14:cNvContentPartPr/>
              <p14:nvPr/>
            </p14:nvContentPartPr>
            <p14:xfrm>
              <a:off x="5977540" y="5558031"/>
              <a:ext cx="317880" cy="417600"/>
            </p14:xfrm>
          </p:contentPart>
        </mc:Choice>
        <mc:Fallback xmlns="">
          <p:pic>
            <p:nvPicPr>
              <p:cNvPr id="20" name="Ink 19">
                <a:extLst>
                  <a:ext uri="{FF2B5EF4-FFF2-40B4-BE49-F238E27FC236}">
                    <a16:creationId xmlns:a16="http://schemas.microsoft.com/office/drawing/2014/main" id="{F63E3494-4619-AE45-8728-23BB62821F89}"/>
                  </a:ext>
                </a:extLst>
              </p:cNvPr>
              <p:cNvPicPr/>
              <p:nvPr/>
            </p:nvPicPr>
            <p:blipFill>
              <a:blip r:embed="rId11"/>
              <a:stretch>
                <a:fillRect/>
              </a:stretch>
            </p:blipFill>
            <p:spPr>
              <a:xfrm>
                <a:off x="5946940" y="5527431"/>
                <a:ext cx="379080" cy="478800"/>
              </a:xfrm>
              <a:prstGeom prst="rect">
                <a:avLst/>
              </a:prstGeom>
            </p:spPr>
          </p:pic>
        </mc:Fallback>
      </mc:AlternateContent>
    </p:spTree>
    <p:extLst>
      <p:ext uri="{BB962C8B-B14F-4D97-AF65-F5344CB8AC3E}">
        <p14:creationId xmlns:p14="http://schemas.microsoft.com/office/powerpoint/2010/main" val="527439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If John goes first and drives straight, what should Dave do?</a:t>
            </a:r>
          </a:p>
        </p:txBody>
      </p:sp>
      <p:pic>
        <p:nvPicPr>
          <p:cNvPr id="5" name="Picture 4">
            <a:extLst>
              <a:ext uri="{FF2B5EF4-FFF2-40B4-BE49-F238E27FC236}">
                <a16:creationId xmlns:a16="http://schemas.microsoft.com/office/drawing/2014/main" id="{BB61EA16-6825-466E-9D7A-B4A049A4858C}"/>
              </a:ext>
            </a:extLst>
          </p:cNvPr>
          <p:cNvPicPr>
            <a:picLocks noChangeAspect="1"/>
          </p:cNvPicPr>
          <p:nvPr/>
        </p:nvPicPr>
        <p:blipFill rotWithShape="1">
          <a:blip r:embed="rId3"/>
          <a:srcRect t="761" r="3" b="302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40DE5AC-1798-4219-8700-A53F94D5AE55}"/>
              </a:ext>
            </a:extLst>
          </p:cNvPr>
          <p:cNvSpPr>
            <a:spLocks noGrp="1"/>
          </p:cNvSpPr>
          <p:nvPr>
            <p:ph idx="1"/>
          </p:nvPr>
        </p:nvSpPr>
        <p:spPr>
          <a:xfrm>
            <a:off x="7546848" y="2516777"/>
            <a:ext cx="3803904" cy="3660185"/>
          </a:xfrm>
        </p:spPr>
        <p:txBody>
          <a:bodyPr anchor="ctr">
            <a:normAutofit/>
          </a:bodyPr>
          <a:lstStyle/>
          <a:p>
            <a:pPr marL="0" indent="0">
              <a:buNone/>
            </a:pPr>
            <a:r>
              <a:rPr lang="en-US" sz="2200" b="1" u="sng" dirty="0">
                <a:solidFill>
                  <a:srgbClr val="FF0000"/>
                </a:solidFill>
              </a:rPr>
              <a:t>Dave</a:t>
            </a:r>
            <a:r>
              <a:rPr lang="en-US" sz="2200" b="1" u="sng" dirty="0"/>
              <a:t> </a:t>
            </a:r>
            <a:r>
              <a:rPr lang="en-US" sz="2200" b="1" u="sng" dirty="0">
                <a:solidFill>
                  <a:srgbClr val="FF0000"/>
                </a:solidFill>
              </a:rPr>
              <a:t>should</a:t>
            </a:r>
            <a:r>
              <a:rPr lang="en-US" sz="2200" b="1" u="sng" dirty="0"/>
              <a:t> </a:t>
            </a:r>
            <a:r>
              <a:rPr lang="en-US" sz="2200" b="1" u="sng" dirty="0">
                <a:solidFill>
                  <a:srgbClr val="FF0000"/>
                </a:solidFill>
              </a:rPr>
              <a:t>Swerve</a:t>
            </a:r>
            <a:r>
              <a:rPr lang="en-US" sz="2200" u="sng" dirty="0"/>
              <a:t> b/c 1&gt;0 </a:t>
            </a:r>
          </a:p>
          <a:p>
            <a:pPr marL="0" indent="0">
              <a:buNone/>
            </a:pPr>
            <a:r>
              <a:rPr lang="en-US" sz="2200" dirty="0"/>
              <a:t>Thus, Driving Straight is the </a:t>
            </a:r>
            <a:r>
              <a:rPr lang="en-US" sz="2200" b="1" dirty="0"/>
              <a:t>dominated strategy </a:t>
            </a:r>
            <a:r>
              <a:rPr lang="en-US" sz="2200" dirty="0"/>
              <a:t>(it is </a:t>
            </a:r>
            <a:r>
              <a:rPr lang="en-US" sz="2200" i="1" dirty="0"/>
              <a:t>dominated by </a:t>
            </a:r>
            <a:r>
              <a:rPr lang="en-US" sz="2200" dirty="0"/>
              <a:t>Swerving)</a:t>
            </a:r>
            <a:endParaRPr lang="en-US" sz="2200" b="1" dirty="0"/>
          </a:p>
          <a:p>
            <a:pPr marL="0" indent="0">
              <a:buNone/>
            </a:pPr>
            <a:endParaRPr lang="en-US" sz="2200" dirty="0"/>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7B001A28-17BF-6745-9595-0704EF9D9322}"/>
                  </a:ext>
                </a:extLst>
              </p14:cNvPr>
              <p14:cNvContentPartPr/>
              <p14:nvPr/>
            </p14:nvContentPartPr>
            <p14:xfrm>
              <a:off x="3941740" y="3042711"/>
              <a:ext cx="199440" cy="243000"/>
            </p14:xfrm>
          </p:contentPart>
        </mc:Choice>
        <mc:Fallback xmlns="">
          <p:pic>
            <p:nvPicPr>
              <p:cNvPr id="7" name="Ink 6">
                <a:extLst>
                  <a:ext uri="{FF2B5EF4-FFF2-40B4-BE49-F238E27FC236}">
                    <a16:creationId xmlns:a16="http://schemas.microsoft.com/office/drawing/2014/main" id="{7B001A28-17BF-6745-9595-0704EF9D9322}"/>
                  </a:ext>
                </a:extLst>
              </p:cNvPr>
              <p:cNvPicPr/>
              <p:nvPr/>
            </p:nvPicPr>
            <p:blipFill>
              <a:blip r:embed="rId5"/>
              <a:stretch>
                <a:fillRect/>
              </a:stretch>
            </p:blipFill>
            <p:spPr>
              <a:xfrm>
                <a:off x="3910780" y="3011751"/>
                <a:ext cx="26064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2">
                <a:extLst>
                  <a:ext uri="{FF2B5EF4-FFF2-40B4-BE49-F238E27FC236}">
                    <a16:creationId xmlns:a16="http://schemas.microsoft.com/office/drawing/2014/main" id="{9FB6C6F7-D23E-4846-8305-5D52CDD306EF}"/>
                  </a:ext>
                </a:extLst>
              </p14:cNvPr>
              <p14:cNvContentPartPr/>
              <p14:nvPr/>
            </p14:nvContentPartPr>
            <p14:xfrm>
              <a:off x="4452940" y="3403791"/>
              <a:ext cx="659520" cy="479880"/>
            </p14:xfrm>
          </p:contentPart>
        </mc:Choice>
        <mc:Fallback xmlns="">
          <p:pic>
            <p:nvPicPr>
              <p:cNvPr id="11" name="Ink 12">
                <a:extLst>
                  <a:ext uri="{FF2B5EF4-FFF2-40B4-BE49-F238E27FC236}">
                    <a16:creationId xmlns:a16="http://schemas.microsoft.com/office/drawing/2014/main" id="{9FB6C6F7-D23E-4846-8305-5D52CDD306EF}"/>
                  </a:ext>
                </a:extLst>
              </p:cNvPr>
              <p:cNvPicPr/>
              <p:nvPr/>
            </p:nvPicPr>
            <p:blipFill>
              <a:blip r:embed="rId7"/>
              <a:stretch>
                <a:fillRect/>
              </a:stretch>
            </p:blipFill>
            <p:spPr>
              <a:xfrm>
                <a:off x="4421980" y="3372808"/>
                <a:ext cx="720720" cy="54112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3048BE67-408A-D547-BEBB-98BEB179F70E}"/>
                  </a:ext>
                </a:extLst>
              </p14:cNvPr>
              <p14:cNvContentPartPr/>
              <p14:nvPr/>
            </p14:nvContentPartPr>
            <p14:xfrm>
              <a:off x="4502260" y="5558031"/>
              <a:ext cx="374040" cy="392400"/>
            </p14:xfrm>
          </p:contentPart>
        </mc:Choice>
        <mc:Fallback xmlns="">
          <p:pic>
            <p:nvPicPr>
              <p:cNvPr id="19" name="Ink 18">
                <a:extLst>
                  <a:ext uri="{FF2B5EF4-FFF2-40B4-BE49-F238E27FC236}">
                    <a16:creationId xmlns:a16="http://schemas.microsoft.com/office/drawing/2014/main" id="{3048BE67-408A-D547-BEBB-98BEB179F70E}"/>
                  </a:ext>
                </a:extLst>
              </p:cNvPr>
              <p:cNvPicPr/>
              <p:nvPr/>
            </p:nvPicPr>
            <p:blipFill>
              <a:blip r:embed="rId9"/>
              <a:stretch>
                <a:fillRect/>
              </a:stretch>
            </p:blipFill>
            <p:spPr>
              <a:xfrm>
                <a:off x="4471300" y="5527099"/>
                <a:ext cx="435240" cy="45354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Ink 19">
                <a:extLst>
                  <a:ext uri="{FF2B5EF4-FFF2-40B4-BE49-F238E27FC236}">
                    <a16:creationId xmlns:a16="http://schemas.microsoft.com/office/drawing/2014/main" id="{F63E3494-4619-AE45-8728-23BB62821F89}"/>
                  </a:ext>
                </a:extLst>
              </p14:cNvPr>
              <p14:cNvContentPartPr/>
              <p14:nvPr/>
            </p14:nvContentPartPr>
            <p14:xfrm>
              <a:off x="5977540" y="5558031"/>
              <a:ext cx="317880" cy="417600"/>
            </p14:xfrm>
          </p:contentPart>
        </mc:Choice>
        <mc:Fallback xmlns="">
          <p:pic>
            <p:nvPicPr>
              <p:cNvPr id="20" name="Ink 19">
                <a:extLst>
                  <a:ext uri="{FF2B5EF4-FFF2-40B4-BE49-F238E27FC236}">
                    <a16:creationId xmlns:a16="http://schemas.microsoft.com/office/drawing/2014/main" id="{F63E3494-4619-AE45-8728-23BB62821F89}"/>
                  </a:ext>
                </a:extLst>
              </p:cNvPr>
              <p:cNvPicPr/>
              <p:nvPr/>
            </p:nvPicPr>
            <p:blipFill>
              <a:blip r:embed="rId11"/>
              <a:stretch>
                <a:fillRect/>
              </a:stretch>
            </p:blipFill>
            <p:spPr>
              <a:xfrm>
                <a:off x="5946580" y="5527071"/>
                <a:ext cx="37908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4">
                <a:extLst>
                  <a:ext uri="{FF2B5EF4-FFF2-40B4-BE49-F238E27FC236}">
                    <a16:creationId xmlns:a16="http://schemas.microsoft.com/office/drawing/2014/main" id="{BE43D489-3A52-F748-ACDB-D1FBB26424E5}"/>
                  </a:ext>
                </a:extLst>
              </p14:cNvPr>
              <p14:cNvContentPartPr/>
              <p14:nvPr/>
            </p14:nvContentPartPr>
            <p14:xfrm>
              <a:off x="4726180" y="4287951"/>
              <a:ext cx="560880" cy="809640"/>
            </p14:xfrm>
          </p:contentPart>
        </mc:Choice>
        <mc:Fallback xmlns="">
          <p:pic>
            <p:nvPicPr>
              <p:cNvPr id="24" name="Ink 24">
                <a:extLst>
                  <a:ext uri="{FF2B5EF4-FFF2-40B4-BE49-F238E27FC236}">
                    <a16:creationId xmlns:a16="http://schemas.microsoft.com/office/drawing/2014/main" id="{BE43D489-3A52-F748-ACDB-D1FBB26424E5}"/>
                  </a:ext>
                </a:extLst>
              </p:cNvPr>
              <p:cNvPicPr/>
              <p:nvPr/>
            </p:nvPicPr>
            <p:blipFill>
              <a:blip r:embed="rId13"/>
              <a:stretch>
                <a:fillRect/>
              </a:stretch>
            </p:blipFill>
            <p:spPr>
              <a:xfrm>
                <a:off x="4695200" y="4257005"/>
                <a:ext cx="622119" cy="87081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0" name="Ink 30">
                <a:extLst>
                  <a:ext uri="{FF2B5EF4-FFF2-40B4-BE49-F238E27FC236}">
                    <a16:creationId xmlns:a16="http://schemas.microsoft.com/office/drawing/2014/main" id="{14247346-B03B-1440-885D-1AC138DFBEA2}"/>
                  </a:ext>
                </a:extLst>
              </p14:cNvPr>
              <p14:cNvContentPartPr/>
              <p14:nvPr/>
            </p14:nvContentPartPr>
            <p14:xfrm>
              <a:off x="5616460" y="4642911"/>
              <a:ext cx="523440" cy="405000"/>
            </p14:xfrm>
          </p:contentPart>
        </mc:Choice>
        <mc:Fallback xmlns="">
          <p:pic>
            <p:nvPicPr>
              <p:cNvPr id="30" name="Ink 30">
                <a:extLst>
                  <a:ext uri="{FF2B5EF4-FFF2-40B4-BE49-F238E27FC236}">
                    <a16:creationId xmlns:a16="http://schemas.microsoft.com/office/drawing/2014/main" id="{14247346-B03B-1440-885D-1AC138DFBEA2}"/>
                  </a:ext>
                </a:extLst>
              </p:cNvPr>
              <p:cNvPicPr/>
              <p:nvPr/>
            </p:nvPicPr>
            <p:blipFill>
              <a:blip r:embed="rId15"/>
              <a:stretch>
                <a:fillRect/>
              </a:stretch>
            </p:blipFill>
            <p:spPr>
              <a:xfrm>
                <a:off x="5585500" y="4611951"/>
                <a:ext cx="584640" cy="466200"/>
              </a:xfrm>
              <a:prstGeom prst="rect">
                <a:avLst/>
              </a:prstGeom>
            </p:spPr>
          </p:pic>
        </mc:Fallback>
      </mc:AlternateContent>
    </p:spTree>
    <p:extLst>
      <p:ext uri="{BB962C8B-B14F-4D97-AF65-F5344CB8AC3E}">
        <p14:creationId xmlns:p14="http://schemas.microsoft.com/office/powerpoint/2010/main" val="20789401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If John goes first and Swerves, what should Dave do?</a:t>
            </a:r>
          </a:p>
        </p:txBody>
      </p:sp>
      <p:pic>
        <p:nvPicPr>
          <p:cNvPr id="5" name="Picture 4">
            <a:extLst>
              <a:ext uri="{FF2B5EF4-FFF2-40B4-BE49-F238E27FC236}">
                <a16:creationId xmlns:a16="http://schemas.microsoft.com/office/drawing/2014/main" id="{BB61EA16-6825-466E-9D7A-B4A049A4858C}"/>
              </a:ext>
            </a:extLst>
          </p:cNvPr>
          <p:cNvPicPr>
            <a:picLocks noChangeAspect="1"/>
          </p:cNvPicPr>
          <p:nvPr/>
        </p:nvPicPr>
        <p:blipFill rotWithShape="1">
          <a:blip r:embed="rId3"/>
          <a:srcRect t="761" r="3" b="302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40DE5AC-1798-4219-8700-A53F94D5AE55}"/>
              </a:ext>
            </a:extLst>
          </p:cNvPr>
          <p:cNvSpPr>
            <a:spLocks noGrp="1"/>
          </p:cNvSpPr>
          <p:nvPr>
            <p:ph idx="1"/>
          </p:nvPr>
        </p:nvSpPr>
        <p:spPr>
          <a:xfrm>
            <a:off x="7546848" y="2516777"/>
            <a:ext cx="3803904" cy="3660185"/>
          </a:xfrm>
        </p:spPr>
        <p:txBody>
          <a:bodyPr anchor="ctr">
            <a:normAutofit/>
          </a:bodyPr>
          <a:lstStyle/>
          <a:p>
            <a:pPr marL="0" indent="0">
              <a:buNone/>
            </a:pPr>
            <a:r>
              <a:rPr lang="en-US" sz="2200" dirty="0"/>
              <a:t>Given that </a:t>
            </a:r>
            <a:r>
              <a:rPr lang="en-US" sz="2200" dirty="0">
                <a:solidFill>
                  <a:srgbClr val="0070C0"/>
                </a:solidFill>
              </a:rPr>
              <a:t>John Swerves</a:t>
            </a:r>
            <a:r>
              <a:rPr lang="en-US" sz="2200" dirty="0"/>
              <a:t>…</a:t>
            </a:r>
          </a:p>
          <a:p>
            <a:pPr marL="0" indent="0">
              <a:buNone/>
            </a:pPr>
            <a:r>
              <a:rPr lang="en-US" sz="2200" dirty="0"/>
              <a:t>If </a:t>
            </a:r>
            <a:r>
              <a:rPr lang="en-US" sz="2200" dirty="0">
                <a:solidFill>
                  <a:srgbClr val="FF0000"/>
                </a:solidFill>
              </a:rPr>
              <a:t>Dave Swerves</a:t>
            </a:r>
            <a:r>
              <a:rPr lang="en-US" sz="2200" dirty="0"/>
              <a:t>, Dave gets 2. </a:t>
            </a:r>
          </a:p>
          <a:p>
            <a:pPr marL="0" indent="0">
              <a:buNone/>
            </a:pPr>
            <a:r>
              <a:rPr lang="en-US" sz="2200" dirty="0"/>
              <a:t>If </a:t>
            </a:r>
            <a:r>
              <a:rPr lang="en-US" sz="2200" dirty="0">
                <a:solidFill>
                  <a:srgbClr val="FF0000"/>
                </a:solidFill>
              </a:rPr>
              <a:t>Dave Drives Straight</a:t>
            </a:r>
            <a:r>
              <a:rPr lang="en-US" sz="2200" dirty="0"/>
              <a:t>, Dave gets 3. </a:t>
            </a:r>
          </a:p>
          <a:p>
            <a:pPr marL="0" indent="0">
              <a:buNone/>
            </a:pPr>
            <a:endParaRPr lang="en-US" sz="2200" dirty="0"/>
          </a:p>
          <a:p>
            <a:pPr marL="0" indent="0">
              <a:buNone/>
            </a:pPr>
            <a:r>
              <a:rPr lang="en-US" sz="2200" dirty="0"/>
              <a:t>What should </a:t>
            </a:r>
            <a:r>
              <a:rPr lang="en-US" sz="2200" dirty="0">
                <a:solidFill>
                  <a:srgbClr val="FF0000"/>
                </a:solidFill>
              </a:rPr>
              <a:t>Dave </a:t>
            </a:r>
            <a:r>
              <a:rPr lang="en-US" sz="2200" dirty="0"/>
              <a:t>do?</a:t>
            </a:r>
          </a:p>
        </p:txBody>
      </p:sp>
      <mc:AlternateContent xmlns:mc="http://schemas.openxmlformats.org/markup-compatibility/2006" xmlns:p14="http://schemas.microsoft.com/office/powerpoint/2010/main">
        <mc:Choice Requires="p14">
          <p:contentPart p14:bwMode="auto" r:id="rId4">
            <p14:nvContentPartPr>
              <p14:cNvPr id="8" name="Ink 8">
                <a:extLst>
                  <a:ext uri="{FF2B5EF4-FFF2-40B4-BE49-F238E27FC236}">
                    <a16:creationId xmlns:a16="http://schemas.microsoft.com/office/drawing/2014/main" id="{1FF89C4B-B341-DB4B-AE2C-DB31A7CCD360}"/>
                  </a:ext>
                </a:extLst>
              </p14:cNvPr>
              <p14:cNvContentPartPr/>
              <p14:nvPr/>
            </p14:nvContentPartPr>
            <p14:xfrm>
              <a:off x="2429020" y="3223431"/>
              <a:ext cx="1008720" cy="691560"/>
            </p14:xfrm>
          </p:contentPart>
        </mc:Choice>
        <mc:Fallback xmlns="">
          <p:pic>
            <p:nvPicPr>
              <p:cNvPr id="8" name="Ink 8">
                <a:extLst>
                  <a:ext uri="{FF2B5EF4-FFF2-40B4-BE49-F238E27FC236}">
                    <a16:creationId xmlns:a16="http://schemas.microsoft.com/office/drawing/2014/main" id="{1FF89C4B-B341-DB4B-AE2C-DB31A7CCD360}"/>
                  </a:ext>
                </a:extLst>
              </p:cNvPr>
              <p:cNvPicPr/>
              <p:nvPr/>
            </p:nvPicPr>
            <p:blipFill>
              <a:blip r:embed="rId5"/>
              <a:stretch>
                <a:fillRect/>
              </a:stretch>
            </p:blipFill>
            <p:spPr>
              <a:xfrm>
                <a:off x="2398420" y="3192831"/>
                <a:ext cx="1070280" cy="752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4DD6264-2EC4-FB40-BCF2-54611B7C1637}"/>
                  </a:ext>
                </a:extLst>
              </p14:cNvPr>
              <p14:cNvContentPartPr/>
              <p14:nvPr/>
            </p14:nvContentPartPr>
            <p14:xfrm>
              <a:off x="1320940" y="5545431"/>
              <a:ext cx="361440" cy="448560"/>
            </p14:xfrm>
          </p:contentPart>
        </mc:Choice>
        <mc:Fallback xmlns="">
          <p:pic>
            <p:nvPicPr>
              <p:cNvPr id="9" name="Ink 8">
                <a:extLst>
                  <a:ext uri="{FF2B5EF4-FFF2-40B4-BE49-F238E27FC236}">
                    <a16:creationId xmlns:a16="http://schemas.microsoft.com/office/drawing/2014/main" id="{14DD6264-2EC4-FB40-BCF2-54611B7C1637}"/>
                  </a:ext>
                </a:extLst>
              </p:cNvPr>
              <p:cNvPicPr/>
              <p:nvPr/>
            </p:nvPicPr>
            <p:blipFill>
              <a:blip r:embed="rId7"/>
              <a:stretch>
                <a:fillRect/>
              </a:stretch>
            </p:blipFill>
            <p:spPr>
              <a:xfrm>
                <a:off x="1290340" y="5514831"/>
                <a:ext cx="42264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B7A70AE1-A82A-9045-9FC9-3306BC756254}"/>
                  </a:ext>
                </a:extLst>
              </p14:cNvPr>
              <p14:cNvContentPartPr/>
              <p14:nvPr/>
            </p14:nvContentPartPr>
            <p14:xfrm>
              <a:off x="2727820" y="5576751"/>
              <a:ext cx="398880" cy="374040"/>
            </p14:xfrm>
          </p:contentPart>
        </mc:Choice>
        <mc:Fallback xmlns="">
          <p:pic>
            <p:nvPicPr>
              <p:cNvPr id="11" name="Ink 10">
                <a:extLst>
                  <a:ext uri="{FF2B5EF4-FFF2-40B4-BE49-F238E27FC236}">
                    <a16:creationId xmlns:a16="http://schemas.microsoft.com/office/drawing/2014/main" id="{B7A70AE1-A82A-9045-9FC9-3306BC756254}"/>
                  </a:ext>
                </a:extLst>
              </p:cNvPr>
              <p:cNvPicPr/>
              <p:nvPr/>
            </p:nvPicPr>
            <p:blipFill>
              <a:blip r:embed="rId9"/>
              <a:stretch>
                <a:fillRect/>
              </a:stretch>
            </p:blipFill>
            <p:spPr>
              <a:xfrm>
                <a:off x="2697220" y="5545791"/>
                <a:ext cx="460080" cy="435240"/>
              </a:xfrm>
              <a:prstGeom prst="rect">
                <a:avLst/>
              </a:prstGeom>
            </p:spPr>
          </p:pic>
        </mc:Fallback>
      </mc:AlternateContent>
    </p:spTree>
    <p:extLst>
      <p:ext uri="{BB962C8B-B14F-4D97-AF65-F5344CB8AC3E}">
        <p14:creationId xmlns:p14="http://schemas.microsoft.com/office/powerpoint/2010/main" val="19893269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838200" y="585216"/>
            <a:ext cx="10515600" cy="1325563"/>
          </a:xfrm>
        </p:spPr>
        <p:txBody>
          <a:bodyPr>
            <a:normAutofit/>
          </a:bodyPr>
          <a:lstStyle/>
          <a:p>
            <a:r>
              <a:rPr lang="en-US" dirty="0">
                <a:solidFill>
                  <a:schemeClr val="bg1"/>
                </a:solidFill>
              </a:rPr>
              <a:t>If John goes first and Swerves, what should Dave do?</a:t>
            </a:r>
          </a:p>
        </p:txBody>
      </p:sp>
      <p:pic>
        <p:nvPicPr>
          <p:cNvPr id="5" name="Picture 4">
            <a:extLst>
              <a:ext uri="{FF2B5EF4-FFF2-40B4-BE49-F238E27FC236}">
                <a16:creationId xmlns:a16="http://schemas.microsoft.com/office/drawing/2014/main" id="{BB61EA16-6825-466E-9D7A-B4A049A4858C}"/>
              </a:ext>
            </a:extLst>
          </p:cNvPr>
          <p:cNvPicPr>
            <a:picLocks noChangeAspect="1"/>
          </p:cNvPicPr>
          <p:nvPr/>
        </p:nvPicPr>
        <p:blipFill rotWithShape="1">
          <a:blip r:embed="rId3"/>
          <a:srcRect t="761" r="3" b="302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40DE5AC-1798-4219-8700-A53F94D5AE55}"/>
              </a:ext>
            </a:extLst>
          </p:cNvPr>
          <p:cNvSpPr>
            <a:spLocks noGrp="1"/>
          </p:cNvSpPr>
          <p:nvPr>
            <p:ph idx="1"/>
          </p:nvPr>
        </p:nvSpPr>
        <p:spPr>
          <a:xfrm>
            <a:off x="7546848" y="2516777"/>
            <a:ext cx="3803904" cy="3660185"/>
          </a:xfrm>
        </p:spPr>
        <p:txBody>
          <a:bodyPr anchor="ctr">
            <a:normAutofit/>
          </a:bodyPr>
          <a:lstStyle/>
          <a:p>
            <a:pPr marL="0" indent="0">
              <a:buNone/>
            </a:pPr>
            <a:r>
              <a:rPr lang="en-US" sz="2200" b="1" u="sng" dirty="0">
                <a:solidFill>
                  <a:srgbClr val="FF0000"/>
                </a:solidFill>
              </a:rPr>
              <a:t>Dave should Drive Straight</a:t>
            </a:r>
            <a:r>
              <a:rPr lang="en-US" sz="2200" u="sng" dirty="0">
                <a:solidFill>
                  <a:srgbClr val="FF0000"/>
                </a:solidFill>
              </a:rPr>
              <a:t> </a:t>
            </a:r>
            <a:r>
              <a:rPr lang="en-US" sz="2200" u="sng" dirty="0"/>
              <a:t>b/c 3&gt;2</a:t>
            </a:r>
          </a:p>
          <a:p>
            <a:pPr marL="0" indent="0">
              <a:buNone/>
            </a:pPr>
            <a:r>
              <a:rPr lang="en-US" sz="2200" dirty="0"/>
              <a:t>Thus, Swerving is the </a:t>
            </a:r>
            <a:r>
              <a:rPr lang="en-US" sz="2200" b="1" dirty="0"/>
              <a:t>dominated strategy </a:t>
            </a:r>
            <a:r>
              <a:rPr lang="en-US" sz="2200" dirty="0"/>
              <a:t>(it is </a:t>
            </a:r>
            <a:r>
              <a:rPr lang="en-US" sz="2200" i="1" dirty="0"/>
              <a:t>dominated by </a:t>
            </a:r>
            <a:r>
              <a:rPr lang="en-US" sz="2200" dirty="0"/>
              <a:t>Driving Straight)</a:t>
            </a:r>
          </a:p>
        </p:txBody>
      </p:sp>
      <mc:AlternateContent xmlns:mc="http://schemas.openxmlformats.org/markup-compatibility/2006" xmlns:p14="http://schemas.microsoft.com/office/powerpoint/2010/main">
        <mc:Choice Requires="p14">
          <p:contentPart p14:bwMode="auto" r:id="rId4">
            <p14:nvContentPartPr>
              <p14:cNvPr id="8" name="Ink 8">
                <a:extLst>
                  <a:ext uri="{FF2B5EF4-FFF2-40B4-BE49-F238E27FC236}">
                    <a16:creationId xmlns:a16="http://schemas.microsoft.com/office/drawing/2014/main" id="{1FF89C4B-B341-DB4B-AE2C-DB31A7CCD360}"/>
                  </a:ext>
                </a:extLst>
              </p14:cNvPr>
              <p14:cNvContentPartPr/>
              <p14:nvPr/>
            </p14:nvContentPartPr>
            <p14:xfrm>
              <a:off x="2429020" y="3223431"/>
              <a:ext cx="1008720" cy="691560"/>
            </p14:xfrm>
          </p:contentPart>
        </mc:Choice>
        <mc:Fallback xmlns="">
          <p:pic>
            <p:nvPicPr>
              <p:cNvPr id="8" name="Ink 8">
                <a:extLst>
                  <a:ext uri="{FF2B5EF4-FFF2-40B4-BE49-F238E27FC236}">
                    <a16:creationId xmlns:a16="http://schemas.microsoft.com/office/drawing/2014/main" id="{1FF89C4B-B341-DB4B-AE2C-DB31A7CCD360}"/>
                  </a:ext>
                </a:extLst>
              </p:cNvPr>
              <p:cNvPicPr/>
              <p:nvPr/>
            </p:nvPicPr>
            <p:blipFill>
              <a:blip r:embed="rId5"/>
              <a:stretch>
                <a:fillRect/>
              </a:stretch>
            </p:blipFill>
            <p:spPr>
              <a:xfrm>
                <a:off x="2398071" y="3192471"/>
                <a:ext cx="1069898" cy="752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14DD6264-2EC4-FB40-BCF2-54611B7C1637}"/>
                  </a:ext>
                </a:extLst>
              </p14:cNvPr>
              <p14:cNvContentPartPr/>
              <p14:nvPr/>
            </p14:nvContentPartPr>
            <p14:xfrm>
              <a:off x="1320940" y="5545431"/>
              <a:ext cx="361440" cy="448560"/>
            </p14:xfrm>
          </p:contentPart>
        </mc:Choice>
        <mc:Fallback xmlns="">
          <p:pic>
            <p:nvPicPr>
              <p:cNvPr id="9" name="Ink 8">
                <a:extLst>
                  <a:ext uri="{FF2B5EF4-FFF2-40B4-BE49-F238E27FC236}">
                    <a16:creationId xmlns:a16="http://schemas.microsoft.com/office/drawing/2014/main" id="{14DD6264-2EC4-FB40-BCF2-54611B7C1637}"/>
                  </a:ext>
                </a:extLst>
              </p:cNvPr>
              <p:cNvPicPr/>
              <p:nvPr/>
            </p:nvPicPr>
            <p:blipFill>
              <a:blip r:embed="rId7"/>
              <a:stretch>
                <a:fillRect/>
              </a:stretch>
            </p:blipFill>
            <p:spPr>
              <a:xfrm>
                <a:off x="1289980" y="5514471"/>
                <a:ext cx="422640"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B7A70AE1-A82A-9045-9FC9-3306BC756254}"/>
                  </a:ext>
                </a:extLst>
              </p14:cNvPr>
              <p14:cNvContentPartPr/>
              <p14:nvPr/>
            </p14:nvContentPartPr>
            <p14:xfrm>
              <a:off x="2727820" y="5576751"/>
              <a:ext cx="398880" cy="374040"/>
            </p14:xfrm>
          </p:contentPart>
        </mc:Choice>
        <mc:Fallback xmlns="">
          <p:pic>
            <p:nvPicPr>
              <p:cNvPr id="11" name="Ink 10">
                <a:extLst>
                  <a:ext uri="{FF2B5EF4-FFF2-40B4-BE49-F238E27FC236}">
                    <a16:creationId xmlns:a16="http://schemas.microsoft.com/office/drawing/2014/main" id="{B7A70AE1-A82A-9045-9FC9-3306BC756254}"/>
                  </a:ext>
                </a:extLst>
              </p:cNvPr>
              <p:cNvPicPr/>
              <p:nvPr/>
            </p:nvPicPr>
            <p:blipFill>
              <a:blip r:embed="rId9"/>
              <a:stretch>
                <a:fillRect/>
              </a:stretch>
            </p:blipFill>
            <p:spPr>
              <a:xfrm>
                <a:off x="2696832" y="5545791"/>
                <a:ext cx="460135" cy="435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6D543DF3-7CCA-B542-99CD-9FDC6A19E928}"/>
                  </a:ext>
                </a:extLst>
              </p14:cNvPr>
              <p14:cNvContentPartPr/>
              <p14:nvPr/>
            </p14:nvContentPartPr>
            <p14:xfrm>
              <a:off x="2260469" y="4138202"/>
              <a:ext cx="150480" cy="219600"/>
            </p14:xfrm>
          </p:contentPart>
        </mc:Choice>
        <mc:Fallback xmlns="">
          <p:pic>
            <p:nvPicPr>
              <p:cNvPr id="13" name="Ink 12">
                <a:extLst>
                  <a:ext uri="{FF2B5EF4-FFF2-40B4-BE49-F238E27FC236}">
                    <a16:creationId xmlns:a16="http://schemas.microsoft.com/office/drawing/2014/main" id="{6D543DF3-7CCA-B542-99CD-9FDC6A19E928}"/>
                  </a:ext>
                </a:extLst>
              </p:cNvPr>
              <p:cNvPicPr/>
              <p:nvPr/>
            </p:nvPicPr>
            <p:blipFill>
              <a:blip r:embed="rId11"/>
              <a:stretch>
                <a:fillRect/>
              </a:stretch>
            </p:blipFill>
            <p:spPr>
              <a:xfrm>
                <a:off x="2229435" y="4107242"/>
                <a:ext cx="211827"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Ink 16">
                <a:extLst>
                  <a:ext uri="{FF2B5EF4-FFF2-40B4-BE49-F238E27FC236}">
                    <a16:creationId xmlns:a16="http://schemas.microsoft.com/office/drawing/2014/main" id="{54AFBE02-D74B-0E43-A81E-38B21A2EF4F1}"/>
                  </a:ext>
                </a:extLst>
              </p14:cNvPr>
              <p14:cNvContentPartPr/>
              <p14:nvPr/>
            </p14:nvContentPartPr>
            <p14:xfrm>
              <a:off x="2473949" y="4559042"/>
              <a:ext cx="311760" cy="496440"/>
            </p14:xfrm>
          </p:contentPart>
        </mc:Choice>
        <mc:Fallback xmlns="">
          <p:pic>
            <p:nvPicPr>
              <p:cNvPr id="16" name="Ink 16">
                <a:extLst>
                  <a:ext uri="{FF2B5EF4-FFF2-40B4-BE49-F238E27FC236}">
                    <a16:creationId xmlns:a16="http://schemas.microsoft.com/office/drawing/2014/main" id="{54AFBE02-D74B-0E43-A81E-38B21A2EF4F1}"/>
                  </a:ext>
                </a:extLst>
              </p:cNvPr>
              <p:cNvPicPr/>
              <p:nvPr/>
            </p:nvPicPr>
            <p:blipFill>
              <a:blip r:embed="rId13"/>
              <a:stretch>
                <a:fillRect/>
              </a:stretch>
            </p:blipFill>
            <p:spPr>
              <a:xfrm>
                <a:off x="2443025" y="4528082"/>
                <a:ext cx="372889" cy="5576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2" name="Ink 22">
                <a:extLst>
                  <a:ext uri="{FF2B5EF4-FFF2-40B4-BE49-F238E27FC236}">
                    <a16:creationId xmlns:a16="http://schemas.microsoft.com/office/drawing/2014/main" id="{1C0D4CFE-A5C1-6048-9DE6-484D6018E8C9}"/>
                  </a:ext>
                </a:extLst>
              </p14:cNvPr>
              <p14:cNvContentPartPr/>
              <p14:nvPr/>
            </p14:nvContentPartPr>
            <p14:xfrm>
              <a:off x="1528229" y="4507202"/>
              <a:ext cx="559800" cy="426600"/>
            </p14:xfrm>
          </p:contentPart>
        </mc:Choice>
        <mc:Fallback xmlns="">
          <p:pic>
            <p:nvPicPr>
              <p:cNvPr id="22" name="Ink 22">
                <a:extLst>
                  <a:ext uri="{FF2B5EF4-FFF2-40B4-BE49-F238E27FC236}">
                    <a16:creationId xmlns:a16="http://schemas.microsoft.com/office/drawing/2014/main" id="{1C0D4CFE-A5C1-6048-9DE6-484D6018E8C9}"/>
                  </a:ext>
                </a:extLst>
              </p:cNvPr>
              <p:cNvPicPr/>
              <p:nvPr/>
            </p:nvPicPr>
            <p:blipFill>
              <a:blip r:embed="rId15"/>
              <a:stretch>
                <a:fillRect/>
              </a:stretch>
            </p:blipFill>
            <p:spPr>
              <a:xfrm>
                <a:off x="1497269" y="4476216"/>
                <a:ext cx="621000" cy="487852"/>
              </a:xfrm>
              <a:prstGeom prst="rect">
                <a:avLst/>
              </a:prstGeom>
            </p:spPr>
          </p:pic>
        </mc:Fallback>
      </mc:AlternateContent>
    </p:spTree>
    <p:extLst>
      <p:ext uri="{BB962C8B-B14F-4D97-AF65-F5344CB8AC3E}">
        <p14:creationId xmlns:p14="http://schemas.microsoft.com/office/powerpoint/2010/main" val="865300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838200" y="585216"/>
            <a:ext cx="10515600" cy="1325563"/>
          </a:xfrm>
        </p:spPr>
        <p:txBody>
          <a:bodyPr>
            <a:normAutofit fontScale="90000"/>
          </a:bodyPr>
          <a:lstStyle/>
          <a:p>
            <a:r>
              <a:rPr lang="en-US" dirty="0">
                <a:solidFill>
                  <a:schemeClr val="bg1"/>
                </a:solidFill>
              </a:rPr>
              <a:t>Given what we know Dave will do if John Swerves or Drives Straight, what should John do?</a:t>
            </a:r>
          </a:p>
        </p:txBody>
      </p:sp>
      <p:pic>
        <p:nvPicPr>
          <p:cNvPr id="5" name="Picture 4">
            <a:extLst>
              <a:ext uri="{FF2B5EF4-FFF2-40B4-BE49-F238E27FC236}">
                <a16:creationId xmlns:a16="http://schemas.microsoft.com/office/drawing/2014/main" id="{BB61EA16-6825-466E-9D7A-B4A049A4858C}"/>
              </a:ext>
            </a:extLst>
          </p:cNvPr>
          <p:cNvPicPr>
            <a:picLocks noChangeAspect="1"/>
          </p:cNvPicPr>
          <p:nvPr/>
        </p:nvPicPr>
        <p:blipFill rotWithShape="1">
          <a:blip r:embed="rId3"/>
          <a:srcRect t="761" r="3" b="302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40DE5AC-1798-4219-8700-A53F94D5AE55}"/>
              </a:ext>
            </a:extLst>
          </p:cNvPr>
          <p:cNvSpPr>
            <a:spLocks noGrp="1"/>
          </p:cNvSpPr>
          <p:nvPr>
            <p:ph idx="1"/>
          </p:nvPr>
        </p:nvSpPr>
        <p:spPr>
          <a:xfrm>
            <a:off x="7546848" y="2516777"/>
            <a:ext cx="3803904" cy="3660185"/>
          </a:xfrm>
        </p:spPr>
        <p:txBody>
          <a:bodyPr anchor="ctr">
            <a:normAutofit/>
          </a:bodyPr>
          <a:lstStyle/>
          <a:p>
            <a:pPr marL="0" indent="0">
              <a:buNone/>
            </a:pPr>
            <a:r>
              <a:rPr lang="en-US" sz="2200" dirty="0"/>
              <a:t>If </a:t>
            </a:r>
            <a:r>
              <a:rPr lang="en-US" sz="2200" dirty="0">
                <a:solidFill>
                  <a:srgbClr val="0070C0"/>
                </a:solidFill>
              </a:rPr>
              <a:t>John Swerves</a:t>
            </a:r>
            <a:r>
              <a:rPr lang="en-US" sz="2200" dirty="0"/>
              <a:t>, we know </a:t>
            </a:r>
            <a:r>
              <a:rPr lang="en-US" sz="2200" dirty="0">
                <a:solidFill>
                  <a:srgbClr val="FF0000"/>
                </a:solidFill>
              </a:rPr>
              <a:t>Dave will Drive Straight</a:t>
            </a:r>
            <a:r>
              <a:rPr lang="en-US" sz="2200" dirty="0"/>
              <a:t>, so John gets </a:t>
            </a:r>
            <a:r>
              <a:rPr lang="en-US" sz="2200" b="1" dirty="0"/>
              <a:t>1</a:t>
            </a:r>
            <a:r>
              <a:rPr lang="en-US" sz="2200" dirty="0"/>
              <a:t>. </a:t>
            </a:r>
          </a:p>
          <a:p>
            <a:pPr marL="0" indent="0">
              <a:buNone/>
            </a:pPr>
            <a:r>
              <a:rPr lang="en-US" sz="2200" dirty="0"/>
              <a:t>If </a:t>
            </a:r>
            <a:r>
              <a:rPr lang="en-US" sz="2200" dirty="0">
                <a:solidFill>
                  <a:srgbClr val="0070C0"/>
                </a:solidFill>
              </a:rPr>
              <a:t>John Drives Straight</a:t>
            </a:r>
            <a:r>
              <a:rPr lang="en-US" sz="2200" dirty="0"/>
              <a:t>, we know </a:t>
            </a:r>
            <a:r>
              <a:rPr lang="en-US" sz="2200" dirty="0">
                <a:solidFill>
                  <a:srgbClr val="FF0000"/>
                </a:solidFill>
              </a:rPr>
              <a:t>Dave will Swerve</a:t>
            </a:r>
            <a:r>
              <a:rPr lang="en-US" sz="2200" dirty="0"/>
              <a:t>, so John gets </a:t>
            </a:r>
            <a:r>
              <a:rPr lang="en-US" sz="2200" b="1" dirty="0"/>
              <a:t>3.</a:t>
            </a:r>
            <a:r>
              <a:rPr lang="en-US" sz="2200" dirty="0"/>
              <a:t> </a:t>
            </a:r>
          </a:p>
          <a:p>
            <a:pPr marL="0" indent="0">
              <a:buNone/>
            </a:pPr>
            <a:r>
              <a:rPr lang="en-US" sz="2200" b="1" dirty="0"/>
              <a:t>Should </a:t>
            </a:r>
            <a:r>
              <a:rPr lang="en-US" sz="2200" b="1" dirty="0">
                <a:solidFill>
                  <a:srgbClr val="0070C0"/>
                </a:solidFill>
              </a:rPr>
              <a:t>John Swerve </a:t>
            </a:r>
            <a:r>
              <a:rPr lang="en-US" sz="2200" b="1" dirty="0"/>
              <a:t>or </a:t>
            </a:r>
            <a:r>
              <a:rPr lang="en-US" sz="2200" b="1" dirty="0">
                <a:solidFill>
                  <a:srgbClr val="0070C0"/>
                </a:solidFill>
              </a:rPr>
              <a:t>Drive Straight</a:t>
            </a:r>
            <a:r>
              <a:rPr lang="en-US" sz="2200" b="1" dirty="0"/>
              <a:t>?</a:t>
            </a: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D543DF3-7CCA-B542-99CD-9FDC6A19E928}"/>
                  </a:ext>
                </a:extLst>
              </p14:cNvPr>
              <p14:cNvContentPartPr/>
              <p14:nvPr/>
            </p14:nvContentPartPr>
            <p14:xfrm>
              <a:off x="2260469" y="4138202"/>
              <a:ext cx="150480" cy="219600"/>
            </p14:xfrm>
          </p:contentPart>
        </mc:Choice>
        <mc:Fallback xmlns="">
          <p:pic>
            <p:nvPicPr>
              <p:cNvPr id="13" name="Ink 12">
                <a:extLst>
                  <a:ext uri="{FF2B5EF4-FFF2-40B4-BE49-F238E27FC236}">
                    <a16:creationId xmlns:a16="http://schemas.microsoft.com/office/drawing/2014/main" id="{6D543DF3-7CCA-B542-99CD-9FDC6A19E928}"/>
                  </a:ext>
                </a:extLst>
              </p:cNvPr>
              <p:cNvPicPr/>
              <p:nvPr/>
            </p:nvPicPr>
            <p:blipFill>
              <a:blip r:embed="rId5"/>
              <a:stretch>
                <a:fillRect/>
              </a:stretch>
            </p:blipFill>
            <p:spPr>
              <a:xfrm>
                <a:off x="2229435" y="4107242"/>
                <a:ext cx="211827"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6">
                <a:extLst>
                  <a:ext uri="{FF2B5EF4-FFF2-40B4-BE49-F238E27FC236}">
                    <a16:creationId xmlns:a16="http://schemas.microsoft.com/office/drawing/2014/main" id="{54AFBE02-D74B-0E43-A81E-38B21A2EF4F1}"/>
                  </a:ext>
                </a:extLst>
              </p14:cNvPr>
              <p14:cNvContentPartPr/>
              <p14:nvPr/>
            </p14:nvContentPartPr>
            <p14:xfrm>
              <a:off x="2473949" y="4559042"/>
              <a:ext cx="311760" cy="496440"/>
            </p14:xfrm>
          </p:contentPart>
        </mc:Choice>
        <mc:Fallback xmlns="">
          <p:pic>
            <p:nvPicPr>
              <p:cNvPr id="16" name="Ink 16">
                <a:extLst>
                  <a:ext uri="{FF2B5EF4-FFF2-40B4-BE49-F238E27FC236}">
                    <a16:creationId xmlns:a16="http://schemas.microsoft.com/office/drawing/2014/main" id="{54AFBE02-D74B-0E43-A81E-38B21A2EF4F1}"/>
                  </a:ext>
                </a:extLst>
              </p:cNvPr>
              <p:cNvPicPr/>
              <p:nvPr/>
            </p:nvPicPr>
            <p:blipFill>
              <a:blip r:embed="rId7"/>
              <a:stretch>
                <a:fillRect/>
              </a:stretch>
            </p:blipFill>
            <p:spPr>
              <a:xfrm>
                <a:off x="2443025" y="4528082"/>
                <a:ext cx="372889" cy="55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2">
                <a:extLst>
                  <a:ext uri="{FF2B5EF4-FFF2-40B4-BE49-F238E27FC236}">
                    <a16:creationId xmlns:a16="http://schemas.microsoft.com/office/drawing/2014/main" id="{1C0D4CFE-A5C1-6048-9DE6-484D6018E8C9}"/>
                  </a:ext>
                </a:extLst>
              </p14:cNvPr>
              <p14:cNvContentPartPr/>
              <p14:nvPr/>
            </p14:nvContentPartPr>
            <p14:xfrm>
              <a:off x="1528229" y="4507202"/>
              <a:ext cx="559800" cy="426600"/>
            </p14:xfrm>
          </p:contentPart>
        </mc:Choice>
        <mc:Fallback xmlns="">
          <p:pic>
            <p:nvPicPr>
              <p:cNvPr id="22" name="Ink 22">
                <a:extLst>
                  <a:ext uri="{FF2B5EF4-FFF2-40B4-BE49-F238E27FC236}">
                    <a16:creationId xmlns:a16="http://schemas.microsoft.com/office/drawing/2014/main" id="{1C0D4CFE-A5C1-6048-9DE6-484D6018E8C9}"/>
                  </a:ext>
                </a:extLst>
              </p:cNvPr>
              <p:cNvPicPr/>
              <p:nvPr/>
            </p:nvPicPr>
            <p:blipFill>
              <a:blip r:embed="rId9"/>
              <a:stretch>
                <a:fillRect/>
              </a:stretch>
            </p:blipFill>
            <p:spPr>
              <a:xfrm>
                <a:off x="1497269" y="4476216"/>
                <a:ext cx="621000" cy="48785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E4FA9762-1837-7B41-A10A-E5C46745B29D}"/>
                  </a:ext>
                </a:extLst>
              </p14:cNvPr>
              <p14:cNvContentPartPr/>
              <p14:nvPr/>
            </p14:nvContentPartPr>
            <p14:xfrm>
              <a:off x="5143420" y="4194711"/>
              <a:ext cx="218160" cy="174600"/>
            </p14:xfrm>
          </p:contentPart>
        </mc:Choice>
        <mc:Fallback xmlns="">
          <p:pic>
            <p:nvPicPr>
              <p:cNvPr id="4" name="Ink 3">
                <a:extLst>
                  <a:ext uri="{FF2B5EF4-FFF2-40B4-BE49-F238E27FC236}">
                    <a16:creationId xmlns:a16="http://schemas.microsoft.com/office/drawing/2014/main" id="{E4FA9762-1837-7B41-A10A-E5C46745B29D}"/>
                  </a:ext>
                </a:extLst>
              </p:cNvPr>
              <p:cNvPicPr/>
              <p:nvPr/>
            </p:nvPicPr>
            <p:blipFill>
              <a:blip r:embed="rId11"/>
              <a:stretch>
                <a:fillRect/>
              </a:stretch>
            </p:blipFill>
            <p:spPr>
              <a:xfrm>
                <a:off x="5112820" y="4163751"/>
                <a:ext cx="27972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BE522040-98E4-3045-88C2-C2811A05A3A2}"/>
                  </a:ext>
                </a:extLst>
              </p14:cNvPr>
              <p14:cNvContentPartPr/>
              <p14:nvPr/>
            </p14:nvContentPartPr>
            <p14:xfrm>
              <a:off x="4962700" y="4537071"/>
              <a:ext cx="218160" cy="199440"/>
            </p14:xfrm>
          </p:contentPart>
        </mc:Choice>
        <mc:Fallback xmlns="">
          <p:pic>
            <p:nvPicPr>
              <p:cNvPr id="6" name="Ink 5">
                <a:extLst>
                  <a:ext uri="{FF2B5EF4-FFF2-40B4-BE49-F238E27FC236}">
                    <a16:creationId xmlns:a16="http://schemas.microsoft.com/office/drawing/2014/main" id="{BE522040-98E4-3045-88C2-C2811A05A3A2}"/>
                  </a:ext>
                </a:extLst>
              </p:cNvPr>
              <p:cNvPicPr/>
              <p:nvPr/>
            </p:nvPicPr>
            <p:blipFill>
              <a:blip r:embed="rId13"/>
              <a:stretch>
                <a:fillRect/>
              </a:stretch>
            </p:blipFill>
            <p:spPr>
              <a:xfrm>
                <a:off x="4932100" y="4506111"/>
                <a:ext cx="27972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0A6C12A2-9E93-E045-A26A-9AB6169FE944}"/>
                  </a:ext>
                </a:extLst>
              </p14:cNvPr>
              <p14:cNvContentPartPr/>
              <p14:nvPr/>
            </p14:nvContentPartPr>
            <p14:xfrm>
              <a:off x="4769740" y="4885551"/>
              <a:ext cx="218160" cy="162360"/>
            </p14:xfrm>
          </p:contentPart>
        </mc:Choice>
        <mc:Fallback xmlns="">
          <p:pic>
            <p:nvPicPr>
              <p:cNvPr id="7" name="Ink 6">
                <a:extLst>
                  <a:ext uri="{FF2B5EF4-FFF2-40B4-BE49-F238E27FC236}">
                    <a16:creationId xmlns:a16="http://schemas.microsoft.com/office/drawing/2014/main" id="{0A6C12A2-9E93-E045-A26A-9AB6169FE944}"/>
                  </a:ext>
                </a:extLst>
              </p:cNvPr>
              <p:cNvPicPr/>
              <p:nvPr/>
            </p:nvPicPr>
            <p:blipFill>
              <a:blip r:embed="rId15"/>
              <a:stretch>
                <a:fillRect/>
              </a:stretch>
            </p:blipFill>
            <p:spPr>
              <a:xfrm>
                <a:off x="4739140" y="4854951"/>
                <a:ext cx="27972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B9228034-8718-6645-AF4A-C49E6BC73509}"/>
                  </a:ext>
                </a:extLst>
              </p14:cNvPr>
              <p14:cNvContentPartPr/>
              <p14:nvPr/>
            </p14:nvContentPartPr>
            <p14:xfrm>
              <a:off x="4464820" y="5203071"/>
              <a:ext cx="448560" cy="417600"/>
            </p14:xfrm>
          </p:contentPart>
        </mc:Choice>
        <mc:Fallback xmlns="">
          <p:pic>
            <p:nvPicPr>
              <p:cNvPr id="19" name="Ink 18">
                <a:extLst>
                  <a:ext uri="{FF2B5EF4-FFF2-40B4-BE49-F238E27FC236}">
                    <a16:creationId xmlns:a16="http://schemas.microsoft.com/office/drawing/2014/main" id="{B9228034-8718-6645-AF4A-C49E6BC73509}"/>
                  </a:ext>
                </a:extLst>
              </p:cNvPr>
              <p:cNvPicPr/>
              <p:nvPr/>
            </p:nvPicPr>
            <p:blipFill>
              <a:blip r:embed="rId17"/>
              <a:stretch>
                <a:fillRect/>
              </a:stretch>
            </p:blipFill>
            <p:spPr>
              <a:xfrm>
                <a:off x="4434220" y="5172471"/>
                <a:ext cx="510120" cy="478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BF173B83-E95A-DF4F-B7FB-6B1C2D2973E5}"/>
                  </a:ext>
                </a:extLst>
              </p14:cNvPr>
              <p14:cNvContentPartPr/>
              <p14:nvPr/>
            </p14:nvContentPartPr>
            <p14:xfrm>
              <a:off x="2696860" y="5221791"/>
              <a:ext cx="398880" cy="386280"/>
            </p14:xfrm>
          </p:contentPart>
        </mc:Choice>
        <mc:Fallback xmlns="">
          <p:pic>
            <p:nvPicPr>
              <p:cNvPr id="20" name="Ink 19">
                <a:extLst>
                  <a:ext uri="{FF2B5EF4-FFF2-40B4-BE49-F238E27FC236}">
                    <a16:creationId xmlns:a16="http://schemas.microsoft.com/office/drawing/2014/main" id="{BF173B83-E95A-DF4F-B7FB-6B1C2D2973E5}"/>
                  </a:ext>
                </a:extLst>
              </p:cNvPr>
              <p:cNvPicPr/>
              <p:nvPr/>
            </p:nvPicPr>
            <p:blipFill>
              <a:blip r:embed="rId19"/>
              <a:stretch>
                <a:fillRect/>
              </a:stretch>
            </p:blipFill>
            <p:spPr>
              <a:xfrm>
                <a:off x="2665900" y="5191191"/>
                <a:ext cx="46008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8">
                <a:extLst>
                  <a:ext uri="{FF2B5EF4-FFF2-40B4-BE49-F238E27FC236}">
                    <a16:creationId xmlns:a16="http://schemas.microsoft.com/office/drawing/2014/main" id="{62F0283E-4CCC-7347-8AA6-2C3DC817F829}"/>
                  </a:ext>
                </a:extLst>
              </p14:cNvPr>
              <p14:cNvContentPartPr/>
              <p14:nvPr/>
            </p14:nvContentPartPr>
            <p14:xfrm>
              <a:off x="1177660" y="4987791"/>
              <a:ext cx="710280" cy="1118160"/>
            </p14:xfrm>
          </p:contentPart>
        </mc:Choice>
        <mc:Fallback xmlns="">
          <p:pic>
            <p:nvPicPr>
              <p:cNvPr id="28" name="Ink 28">
                <a:extLst>
                  <a:ext uri="{FF2B5EF4-FFF2-40B4-BE49-F238E27FC236}">
                    <a16:creationId xmlns:a16="http://schemas.microsoft.com/office/drawing/2014/main" id="{62F0283E-4CCC-7347-8AA6-2C3DC817F829}"/>
                  </a:ext>
                </a:extLst>
              </p:cNvPr>
              <p:cNvPicPr/>
              <p:nvPr/>
            </p:nvPicPr>
            <p:blipFill>
              <a:blip r:embed="rId21"/>
              <a:stretch>
                <a:fillRect/>
              </a:stretch>
            </p:blipFill>
            <p:spPr>
              <a:xfrm>
                <a:off x="1147044" y="4957191"/>
                <a:ext cx="771871" cy="1179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1" name="Ink 31">
                <a:extLst>
                  <a:ext uri="{FF2B5EF4-FFF2-40B4-BE49-F238E27FC236}">
                    <a16:creationId xmlns:a16="http://schemas.microsoft.com/office/drawing/2014/main" id="{146AD201-BD78-F043-96CD-E5CF098F9A30}"/>
                  </a:ext>
                </a:extLst>
              </p14:cNvPr>
              <p14:cNvContentPartPr/>
              <p14:nvPr/>
            </p14:nvContentPartPr>
            <p14:xfrm>
              <a:off x="5560300" y="4599351"/>
              <a:ext cx="585000" cy="423720"/>
            </p14:xfrm>
          </p:contentPart>
        </mc:Choice>
        <mc:Fallback xmlns="">
          <p:pic>
            <p:nvPicPr>
              <p:cNvPr id="31" name="Ink 31">
                <a:extLst>
                  <a:ext uri="{FF2B5EF4-FFF2-40B4-BE49-F238E27FC236}">
                    <a16:creationId xmlns:a16="http://schemas.microsoft.com/office/drawing/2014/main" id="{146AD201-BD78-F043-96CD-E5CF098F9A30}"/>
                  </a:ext>
                </a:extLst>
              </p:cNvPr>
              <p:cNvPicPr/>
              <p:nvPr/>
            </p:nvPicPr>
            <p:blipFill>
              <a:blip r:embed="rId23"/>
              <a:stretch>
                <a:fillRect/>
              </a:stretch>
            </p:blipFill>
            <p:spPr>
              <a:xfrm>
                <a:off x="5529700" y="4568391"/>
                <a:ext cx="64620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4" name="Ink 34">
                <a:extLst>
                  <a:ext uri="{FF2B5EF4-FFF2-40B4-BE49-F238E27FC236}">
                    <a16:creationId xmlns:a16="http://schemas.microsoft.com/office/drawing/2014/main" id="{7A43189B-05E2-FF43-9772-8ED5403EEE7A}"/>
                  </a:ext>
                </a:extLst>
              </p14:cNvPr>
              <p14:cNvContentPartPr/>
              <p14:nvPr/>
            </p14:nvContentPartPr>
            <p14:xfrm>
              <a:off x="5852980" y="5028831"/>
              <a:ext cx="672840" cy="1014840"/>
            </p14:xfrm>
          </p:contentPart>
        </mc:Choice>
        <mc:Fallback xmlns="">
          <p:pic>
            <p:nvPicPr>
              <p:cNvPr id="34" name="Ink 34">
                <a:extLst>
                  <a:ext uri="{FF2B5EF4-FFF2-40B4-BE49-F238E27FC236}">
                    <a16:creationId xmlns:a16="http://schemas.microsoft.com/office/drawing/2014/main" id="{7A43189B-05E2-FF43-9772-8ED5403EEE7A}"/>
                  </a:ext>
                </a:extLst>
              </p:cNvPr>
              <p:cNvPicPr/>
              <p:nvPr/>
            </p:nvPicPr>
            <p:blipFill>
              <a:blip r:embed="rId25"/>
              <a:stretch>
                <a:fillRect/>
              </a:stretch>
            </p:blipFill>
            <p:spPr>
              <a:xfrm>
                <a:off x="5822380" y="4998242"/>
                <a:ext cx="734040" cy="1076018"/>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6" name="Ink 35">
                <a:extLst>
                  <a:ext uri="{FF2B5EF4-FFF2-40B4-BE49-F238E27FC236}">
                    <a16:creationId xmlns:a16="http://schemas.microsoft.com/office/drawing/2014/main" id="{C6E71ABA-1A99-004A-8651-387665DDD798}"/>
                  </a:ext>
                </a:extLst>
              </p14:cNvPr>
              <p14:cNvContentPartPr/>
              <p14:nvPr/>
            </p14:nvContentPartPr>
            <p14:xfrm>
              <a:off x="3368980" y="2607111"/>
              <a:ext cx="741240" cy="324000"/>
            </p14:xfrm>
          </p:contentPart>
        </mc:Choice>
        <mc:Fallback xmlns="">
          <p:pic>
            <p:nvPicPr>
              <p:cNvPr id="36" name="Ink 35">
                <a:extLst>
                  <a:ext uri="{FF2B5EF4-FFF2-40B4-BE49-F238E27FC236}">
                    <a16:creationId xmlns:a16="http://schemas.microsoft.com/office/drawing/2014/main" id="{C6E71ABA-1A99-004A-8651-387665DDD798}"/>
                  </a:ext>
                </a:extLst>
              </p:cNvPr>
              <p:cNvPicPr/>
              <p:nvPr/>
            </p:nvPicPr>
            <p:blipFill>
              <a:blip r:embed="rId27"/>
              <a:stretch>
                <a:fillRect/>
              </a:stretch>
            </p:blipFill>
            <p:spPr>
              <a:xfrm>
                <a:off x="3338380" y="2576511"/>
                <a:ext cx="80244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 name="Ink 36">
                <a:extLst>
                  <a:ext uri="{FF2B5EF4-FFF2-40B4-BE49-F238E27FC236}">
                    <a16:creationId xmlns:a16="http://schemas.microsoft.com/office/drawing/2014/main" id="{9AB50073-0690-B347-B9B8-43667682B588}"/>
                  </a:ext>
                </a:extLst>
              </p14:cNvPr>
              <p14:cNvContentPartPr/>
              <p14:nvPr/>
            </p14:nvContentPartPr>
            <p14:xfrm>
              <a:off x="1351900" y="3827151"/>
              <a:ext cx="716400" cy="448560"/>
            </p14:xfrm>
          </p:contentPart>
        </mc:Choice>
        <mc:Fallback xmlns="">
          <p:pic>
            <p:nvPicPr>
              <p:cNvPr id="37" name="Ink 36">
                <a:extLst>
                  <a:ext uri="{FF2B5EF4-FFF2-40B4-BE49-F238E27FC236}">
                    <a16:creationId xmlns:a16="http://schemas.microsoft.com/office/drawing/2014/main" id="{9AB50073-0690-B347-B9B8-43667682B588}"/>
                  </a:ext>
                </a:extLst>
              </p:cNvPr>
              <p:cNvPicPr/>
              <p:nvPr/>
            </p:nvPicPr>
            <p:blipFill>
              <a:blip r:embed="rId29"/>
              <a:stretch>
                <a:fillRect/>
              </a:stretch>
            </p:blipFill>
            <p:spPr>
              <a:xfrm>
                <a:off x="1321300" y="3796551"/>
                <a:ext cx="77760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8" name="Ink 37">
                <a:extLst>
                  <a:ext uri="{FF2B5EF4-FFF2-40B4-BE49-F238E27FC236}">
                    <a16:creationId xmlns:a16="http://schemas.microsoft.com/office/drawing/2014/main" id="{360BA78E-D55E-494B-AFF2-9D71F9FD6624}"/>
                  </a:ext>
                </a:extLst>
              </p14:cNvPr>
              <p14:cNvContentPartPr/>
              <p14:nvPr/>
            </p14:nvContentPartPr>
            <p14:xfrm>
              <a:off x="5535460" y="3821031"/>
              <a:ext cx="716400" cy="411120"/>
            </p14:xfrm>
          </p:contentPart>
        </mc:Choice>
        <mc:Fallback xmlns="">
          <p:pic>
            <p:nvPicPr>
              <p:cNvPr id="38" name="Ink 37">
                <a:extLst>
                  <a:ext uri="{FF2B5EF4-FFF2-40B4-BE49-F238E27FC236}">
                    <a16:creationId xmlns:a16="http://schemas.microsoft.com/office/drawing/2014/main" id="{360BA78E-D55E-494B-AFF2-9D71F9FD6624}"/>
                  </a:ext>
                </a:extLst>
              </p:cNvPr>
              <p:cNvPicPr/>
              <p:nvPr/>
            </p:nvPicPr>
            <p:blipFill>
              <a:blip r:embed="rId31"/>
              <a:stretch>
                <a:fillRect/>
              </a:stretch>
            </p:blipFill>
            <p:spPr>
              <a:xfrm>
                <a:off x="5504860" y="3790431"/>
                <a:ext cx="777600" cy="472680"/>
              </a:xfrm>
              <a:prstGeom prst="rect">
                <a:avLst/>
              </a:prstGeom>
            </p:spPr>
          </p:pic>
        </mc:Fallback>
      </mc:AlternateContent>
    </p:spTree>
    <p:extLst>
      <p:ext uri="{BB962C8B-B14F-4D97-AF65-F5344CB8AC3E}">
        <p14:creationId xmlns:p14="http://schemas.microsoft.com/office/powerpoint/2010/main" val="1824830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BC4136-2A66-4F32-BEB4-8F06306F768A}"/>
              </a:ext>
            </a:extLst>
          </p:cNvPr>
          <p:cNvSpPr>
            <a:spLocks noGrp="1"/>
          </p:cNvSpPr>
          <p:nvPr>
            <p:ph type="title"/>
          </p:nvPr>
        </p:nvSpPr>
        <p:spPr>
          <a:xfrm>
            <a:off x="838200" y="585216"/>
            <a:ext cx="10515600" cy="1325563"/>
          </a:xfrm>
        </p:spPr>
        <p:txBody>
          <a:bodyPr>
            <a:normAutofit fontScale="90000"/>
          </a:bodyPr>
          <a:lstStyle/>
          <a:p>
            <a:r>
              <a:rPr lang="en-US" dirty="0">
                <a:solidFill>
                  <a:schemeClr val="bg1"/>
                </a:solidFill>
              </a:rPr>
              <a:t>Given what we know Dave will do if John Swerves or Drives Straight, what should John do?</a:t>
            </a:r>
          </a:p>
        </p:txBody>
      </p:sp>
      <p:pic>
        <p:nvPicPr>
          <p:cNvPr id="5" name="Picture 4">
            <a:extLst>
              <a:ext uri="{FF2B5EF4-FFF2-40B4-BE49-F238E27FC236}">
                <a16:creationId xmlns:a16="http://schemas.microsoft.com/office/drawing/2014/main" id="{BB61EA16-6825-466E-9D7A-B4A049A4858C}"/>
              </a:ext>
            </a:extLst>
          </p:cNvPr>
          <p:cNvPicPr>
            <a:picLocks noChangeAspect="1"/>
          </p:cNvPicPr>
          <p:nvPr/>
        </p:nvPicPr>
        <p:blipFill rotWithShape="1">
          <a:blip r:embed="rId3"/>
          <a:srcRect t="761" r="3" b="3025"/>
          <a:stretch/>
        </p:blipFill>
        <p:spPr>
          <a:xfrm>
            <a:off x="841248" y="2516777"/>
            <a:ext cx="6236208" cy="3660185"/>
          </a:xfrm>
          <a:prstGeom prst="rect">
            <a:avLst/>
          </a:prstGeom>
        </p:spPr>
      </p:pic>
      <p:sp>
        <p:nvSpPr>
          <p:cNvPr id="3" name="Content Placeholder 2">
            <a:extLst>
              <a:ext uri="{FF2B5EF4-FFF2-40B4-BE49-F238E27FC236}">
                <a16:creationId xmlns:a16="http://schemas.microsoft.com/office/drawing/2014/main" id="{D40DE5AC-1798-4219-8700-A53F94D5AE55}"/>
              </a:ext>
            </a:extLst>
          </p:cNvPr>
          <p:cNvSpPr>
            <a:spLocks noGrp="1"/>
          </p:cNvSpPr>
          <p:nvPr>
            <p:ph idx="1"/>
          </p:nvPr>
        </p:nvSpPr>
        <p:spPr>
          <a:xfrm>
            <a:off x="7546848" y="2516777"/>
            <a:ext cx="3803904" cy="3660185"/>
          </a:xfrm>
        </p:spPr>
        <p:txBody>
          <a:bodyPr anchor="ctr">
            <a:normAutofit/>
          </a:bodyPr>
          <a:lstStyle/>
          <a:p>
            <a:pPr marL="0" indent="0">
              <a:buNone/>
            </a:pPr>
            <a:r>
              <a:rPr lang="en-US" sz="2200" b="1" dirty="0">
                <a:solidFill>
                  <a:srgbClr val="0070C0"/>
                </a:solidFill>
              </a:rPr>
              <a:t>John will Drive Straight </a:t>
            </a:r>
            <a:r>
              <a:rPr lang="en-US" sz="2200" b="1" dirty="0"/>
              <a:t>b/c 3&gt;1. </a:t>
            </a:r>
          </a:p>
          <a:p>
            <a:pPr marL="0" indent="0">
              <a:buNone/>
            </a:pPr>
            <a:r>
              <a:rPr lang="en-US" sz="2200" dirty="0"/>
              <a:t>Thus,</a:t>
            </a:r>
            <a:r>
              <a:rPr lang="en-US" sz="2200" b="1" dirty="0"/>
              <a:t> </a:t>
            </a:r>
            <a:r>
              <a:rPr lang="en-US" sz="2200" dirty="0"/>
              <a:t>for</a:t>
            </a:r>
            <a:r>
              <a:rPr lang="en-US" sz="2200" b="1" dirty="0"/>
              <a:t> </a:t>
            </a:r>
            <a:r>
              <a:rPr lang="en-US" sz="2200" dirty="0"/>
              <a:t>John</a:t>
            </a:r>
            <a:r>
              <a:rPr lang="en-US" sz="2200" b="1" dirty="0"/>
              <a:t>, </a:t>
            </a:r>
            <a:r>
              <a:rPr lang="en-US" sz="2200" dirty="0"/>
              <a:t>Swerving</a:t>
            </a:r>
            <a:r>
              <a:rPr lang="en-US" sz="2200" b="1" dirty="0"/>
              <a:t> </a:t>
            </a:r>
            <a:r>
              <a:rPr lang="en-US" sz="2200" dirty="0"/>
              <a:t>is</a:t>
            </a:r>
            <a:r>
              <a:rPr lang="en-US" sz="2200" b="1" dirty="0"/>
              <a:t> </a:t>
            </a:r>
            <a:r>
              <a:rPr lang="en-US" sz="2200" dirty="0"/>
              <a:t>a</a:t>
            </a:r>
            <a:r>
              <a:rPr lang="en-US" sz="2200" b="1" dirty="0"/>
              <a:t> dominated Strategy </a:t>
            </a:r>
            <a:r>
              <a:rPr lang="en-US" sz="2200" dirty="0"/>
              <a:t>(</a:t>
            </a:r>
            <a:r>
              <a:rPr lang="en-US" sz="2200" i="1" dirty="0"/>
              <a:t>dominated by </a:t>
            </a:r>
            <a:r>
              <a:rPr lang="en-US" sz="2200" dirty="0"/>
              <a:t>Driving Straight)</a:t>
            </a:r>
            <a:endParaRPr lang="en-US" sz="2200" b="1" dirty="0"/>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D543DF3-7CCA-B542-99CD-9FDC6A19E928}"/>
                  </a:ext>
                </a:extLst>
              </p14:cNvPr>
              <p14:cNvContentPartPr/>
              <p14:nvPr/>
            </p14:nvContentPartPr>
            <p14:xfrm>
              <a:off x="2260469" y="4138202"/>
              <a:ext cx="150480" cy="219600"/>
            </p14:xfrm>
          </p:contentPart>
        </mc:Choice>
        <mc:Fallback xmlns="">
          <p:pic>
            <p:nvPicPr>
              <p:cNvPr id="13" name="Ink 12">
                <a:extLst>
                  <a:ext uri="{FF2B5EF4-FFF2-40B4-BE49-F238E27FC236}">
                    <a16:creationId xmlns:a16="http://schemas.microsoft.com/office/drawing/2014/main" id="{6D543DF3-7CCA-B542-99CD-9FDC6A19E928}"/>
                  </a:ext>
                </a:extLst>
              </p:cNvPr>
              <p:cNvPicPr/>
              <p:nvPr/>
            </p:nvPicPr>
            <p:blipFill>
              <a:blip r:embed="rId5"/>
              <a:stretch>
                <a:fillRect/>
              </a:stretch>
            </p:blipFill>
            <p:spPr>
              <a:xfrm>
                <a:off x="2229435" y="4107242"/>
                <a:ext cx="211827"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6">
                <a:extLst>
                  <a:ext uri="{FF2B5EF4-FFF2-40B4-BE49-F238E27FC236}">
                    <a16:creationId xmlns:a16="http://schemas.microsoft.com/office/drawing/2014/main" id="{54AFBE02-D74B-0E43-A81E-38B21A2EF4F1}"/>
                  </a:ext>
                </a:extLst>
              </p14:cNvPr>
              <p14:cNvContentPartPr/>
              <p14:nvPr/>
            </p14:nvContentPartPr>
            <p14:xfrm>
              <a:off x="2473949" y="4559042"/>
              <a:ext cx="311760" cy="496440"/>
            </p14:xfrm>
          </p:contentPart>
        </mc:Choice>
        <mc:Fallback xmlns="">
          <p:pic>
            <p:nvPicPr>
              <p:cNvPr id="16" name="Ink 16">
                <a:extLst>
                  <a:ext uri="{FF2B5EF4-FFF2-40B4-BE49-F238E27FC236}">
                    <a16:creationId xmlns:a16="http://schemas.microsoft.com/office/drawing/2014/main" id="{54AFBE02-D74B-0E43-A81E-38B21A2EF4F1}"/>
                  </a:ext>
                </a:extLst>
              </p:cNvPr>
              <p:cNvPicPr/>
              <p:nvPr/>
            </p:nvPicPr>
            <p:blipFill>
              <a:blip r:embed="rId7"/>
              <a:stretch>
                <a:fillRect/>
              </a:stretch>
            </p:blipFill>
            <p:spPr>
              <a:xfrm>
                <a:off x="2443025" y="4528082"/>
                <a:ext cx="372889" cy="557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2">
                <a:extLst>
                  <a:ext uri="{FF2B5EF4-FFF2-40B4-BE49-F238E27FC236}">
                    <a16:creationId xmlns:a16="http://schemas.microsoft.com/office/drawing/2014/main" id="{1C0D4CFE-A5C1-6048-9DE6-484D6018E8C9}"/>
                  </a:ext>
                </a:extLst>
              </p14:cNvPr>
              <p14:cNvContentPartPr/>
              <p14:nvPr/>
            </p14:nvContentPartPr>
            <p14:xfrm>
              <a:off x="1528229" y="4507202"/>
              <a:ext cx="559800" cy="426600"/>
            </p14:xfrm>
          </p:contentPart>
        </mc:Choice>
        <mc:Fallback xmlns="">
          <p:pic>
            <p:nvPicPr>
              <p:cNvPr id="22" name="Ink 22">
                <a:extLst>
                  <a:ext uri="{FF2B5EF4-FFF2-40B4-BE49-F238E27FC236}">
                    <a16:creationId xmlns:a16="http://schemas.microsoft.com/office/drawing/2014/main" id="{1C0D4CFE-A5C1-6048-9DE6-484D6018E8C9}"/>
                  </a:ext>
                </a:extLst>
              </p:cNvPr>
              <p:cNvPicPr/>
              <p:nvPr/>
            </p:nvPicPr>
            <p:blipFill>
              <a:blip r:embed="rId9"/>
              <a:stretch>
                <a:fillRect/>
              </a:stretch>
            </p:blipFill>
            <p:spPr>
              <a:xfrm>
                <a:off x="1497269" y="4476216"/>
                <a:ext cx="621000" cy="48785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E4FA9762-1837-7B41-A10A-E5C46745B29D}"/>
                  </a:ext>
                </a:extLst>
              </p14:cNvPr>
              <p14:cNvContentPartPr/>
              <p14:nvPr/>
            </p14:nvContentPartPr>
            <p14:xfrm>
              <a:off x="5143420" y="4194711"/>
              <a:ext cx="218160" cy="174600"/>
            </p14:xfrm>
          </p:contentPart>
        </mc:Choice>
        <mc:Fallback xmlns="">
          <p:pic>
            <p:nvPicPr>
              <p:cNvPr id="4" name="Ink 3">
                <a:extLst>
                  <a:ext uri="{FF2B5EF4-FFF2-40B4-BE49-F238E27FC236}">
                    <a16:creationId xmlns:a16="http://schemas.microsoft.com/office/drawing/2014/main" id="{E4FA9762-1837-7B41-A10A-E5C46745B29D}"/>
                  </a:ext>
                </a:extLst>
              </p:cNvPr>
              <p:cNvPicPr/>
              <p:nvPr/>
            </p:nvPicPr>
            <p:blipFill>
              <a:blip r:embed="rId11"/>
              <a:stretch>
                <a:fillRect/>
              </a:stretch>
            </p:blipFill>
            <p:spPr>
              <a:xfrm>
                <a:off x="5112460" y="4163751"/>
                <a:ext cx="27936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BE522040-98E4-3045-88C2-C2811A05A3A2}"/>
                  </a:ext>
                </a:extLst>
              </p14:cNvPr>
              <p14:cNvContentPartPr/>
              <p14:nvPr/>
            </p14:nvContentPartPr>
            <p14:xfrm>
              <a:off x="4962700" y="4537071"/>
              <a:ext cx="218160" cy="199440"/>
            </p14:xfrm>
          </p:contentPart>
        </mc:Choice>
        <mc:Fallback xmlns="">
          <p:pic>
            <p:nvPicPr>
              <p:cNvPr id="6" name="Ink 5">
                <a:extLst>
                  <a:ext uri="{FF2B5EF4-FFF2-40B4-BE49-F238E27FC236}">
                    <a16:creationId xmlns:a16="http://schemas.microsoft.com/office/drawing/2014/main" id="{BE522040-98E4-3045-88C2-C2811A05A3A2}"/>
                  </a:ext>
                </a:extLst>
              </p:cNvPr>
              <p:cNvPicPr/>
              <p:nvPr/>
            </p:nvPicPr>
            <p:blipFill>
              <a:blip r:embed="rId13"/>
              <a:stretch>
                <a:fillRect/>
              </a:stretch>
            </p:blipFill>
            <p:spPr>
              <a:xfrm>
                <a:off x="4931740" y="4506167"/>
                <a:ext cx="279360" cy="26053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0A6C12A2-9E93-E045-A26A-9AB6169FE944}"/>
                  </a:ext>
                </a:extLst>
              </p14:cNvPr>
              <p14:cNvContentPartPr/>
              <p14:nvPr/>
            </p14:nvContentPartPr>
            <p14:xfrm>
              <a:off x="4769740" y="4885551"/>
              <a:ext cx="218160" cy="162360"/>
            </p14:xfrm>
          </p:contentPart>
        </mc:Choice>
        <mc:Fallback xmlns="">
          <p:pic>
            <p:nvPicPr>
              <p:cNvPr id="7" name="Ink 6">
                <a:extLst>
                  <a:ext uri="{FF2B5EF4-FFF2-40B4-BE49-F238E27FC236}">
                    <a16:creationId xmlns:a16="http://schemas.microsoft.com/office/drawing/2014/main" id="{0A6C12A2-9E93-E045-A26A-9AB6169FE944}"/>
                  </a:ext>
                </a:extLst>
              </p:cNvPr>
              <p:cNvPicPr/>
              <p:nvPr/>
            </p:nvPicPr>
            <p:blipFill>
              <a:blip r:embed="rId15"/>
              <a:stretch>
                <a:fillRect/>
              </a:stretch>
            </p:blipFill>
            <p:spPr>
              <a:xfrm>
                <a:off x="4738780" y="4854522"/>
                <a:ext cx="279360" cy="22369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8">
                <a:extLst>
                  <a:ext uri="{FF2B5EF4-FFF2-40B4-BE49-F238E27FC236}">
                    <a16:creationId xmlns:a16="http://schemas.microsoft.com/office/drawing/2014/main" id="{B7B6AE3A-D784-3B4D-81A8-82EC172E5D42}"/>
                  </a:ext>
                </a:extLst>
              </p14:cNvPr>
              <p14:cNvContentPartPr/>
              <p14:nvPr/>
            </p14:nvContentPartPr>
            <p14:xfrm>
              <a:off x="4097260" y="3136311"/>
              <a:ext cx="940320" cy="709920"/>
            </p14:xfrm>
          </p:contentPart>
        </mc:Choice>
        <mc:Fallback xmlns="">
          <p:pic>
            <p:nvPicPr>
              <p:cNvPr id="18" name="Ink 18">
                <a:extLst>
                  <a:ext uri="{FF2B5EF4-FFF2-40B4-BE49-F238E27FC236}">
                    <a16:creationId xmlns:a16="http://schemas.microsoft.com/office/drawing/2014/main" id="{B7B6AE3A-D784-3B4D-81A8-82EC172E5D42}"/>
                  </a:ext>
                </a:extLst>
              </p:cNvPr>
              <p:cNvPicPr/>
              <p:nvPr/>
            </p:nvPicPr>
            <p:blipFill>
              <a:blip r:embed="rId17"/>
              <a:stretch>
                <a:fillRect/>
              </a:stretch>
            </p:blipFill>
            <p:spPr>
              <a:xfrm>
                <a:off x="4066300" y="3105367"/>
                <a:ext cx="1001520" cy="77108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B9228034-8718-6645-AF4A-C49E6BC73509}"/>
                  </a:ext>
                </a:extLst>
              </p14:cNvPr>
              <p14:cNvContentPartPr/>
              <p14:nvPr/>
            </p14:nvContentPartPr>
            <p14:xfrm>
              <a:off x="4464820" y="5203071"/>
              <a:ext cx="448560" cy="417600"/>
            </p14:xfrm>
          </p:contentPart>
        </mc:Choice>
        <mc:Fallback xmlns="">
          <p:pic>
            <p:nvPicPr>
              <p:cNvPr id="19" name="Ink 18">
                <a:extLst>
                  <a:ext uri="{FF2B5EF4-FFF2-40B4-BE49-F238E27FC236}">
                    <a16:creationId xmlns:a16="http://schemas.microsoft.com/office/drawing/2014/main" id="{B9228034-8718-6645-AF4A-C49E6BC73509}"/>
                  </a:ext>
                </a:extLst>
              </p:cNvPr>
              <p:cNvPicPr/>
              <p:nvPr/>
            </p:nvPicPr>
            <p:blipFill>
              <a:blip r:embed="rId19"/>
              <a:stretch>
                <a:fillRect/>
              </a:stretch>
            </p:blipFill>
            <p:spPr>
              <a:xfrm>
                <a:off x="4433860" y="5172084"/>
                <a:ext cx="509760" cy="478853"/>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BF173B83-E95A-DF4F-B7FB-6B1C2D2973E5}"/>
                  </a:ext>
                </a:extLst>
              </p14:cNvPr>
              <p14:cNvContentPartPr/>
              <p14:nvPr/>
            </p14:nvContentPartPr>
            <p14:xfrm>
              <a:off x="2696860" y="5221791"/>
              <a:ext cx="398880" cy="386280"/>
            </p14:xfrm>
          </p:contentPart>
        </mc:Choice>
        <mc:Fallback xmlns="">
          <p:pic>
            <p:nvPicPr>
              <p:cNvPr id="20" name="Ink 19">
                <a:extLst>
                  <a:ext uri="{FF2B5EF4-FFF2-40B4-BE49-F238E27FC236}">
                    <a16:creationId xmlns:a16="http://schemas.microsoft.com/office/drawing/2014/main" id="{BF173B83-E95A-DF4F-B7FB-6B1C2D2973E5}"/>
                  </a:ext>
                </a:extLst>
              </p:cNvPr>
              <p:cNvPicPr/>
              <p:nvPr/>
            </p:nvPicPr>
            <p:blipFill>
              <a:blip r:embed="rId21"/>
              <a:stretch>
                <a:fillRect/>
              </a:stretch>
            </p:blipFill>
            <p:spPr>
              <a:xfrm>
                <a:off x="2665900" y="5190860"/>
                <a:ext cx="460080" cy="447423"/>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8">
                <a:extLst>
                  <a:ext uri="{FF2B5EF4-FFF2-40B4-BE49-F238E27FC236}">
                    <a16:creationId xmlns:a16="http://schemas.microsoft.com/office/drawing/2014/main" id="{62F0283E-4CCC-7347-8AA6-2C3DC817F829}"/>
                  </a:ext>
                </a:extLst>
              </p14:cNvPr>
              <p14:cNvContentPartPr/>
              <p14:nvPr/>
            </p14:nvContentPartPr>
            <p14:xfrm>
              <a:off x="1177660" y="4987791"/>
              <a:ext cx="710280" cy="1118160"/>
            </p14:xfrm>
          </p:contentPart>
        </mc:Choice>
        <mc:Fallback xmlns="">
          <p:pic>
            <p:nvPicPr>
              <p:cNvPr id="28" name="Ink 28">
                <a:extLst>
                  <a:ext uri="{FF2B5EF4-FFF2-40B4-BE49-F238E27FC236}">
                    <a16:creationId xmlns:a16="http://schemas.microsoft.com/office/drawing/2014/main" id="{62F0283E-4CCC-7347-8AA6-2C3DC817F829}"/>
                  </a:ext>
                </a:extLst>
              </p:cNvPr>
              <p:cNvPicPr/>
              <p:nvPr/>
            </p:nvPicPr>
            <p:blipFill>
              <a:blip r:embed="rId23"/>
              <a:stretch>
                <a:fillRect/>
              </a:stretch>
            </p:blipFill>
            <p:spPr>
              <a:xfrm>
                <a:off x="1146684" y="4956831"/>
                <a:ext cx="771511" cy="1179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1" name="Ink 31">
                <a:extLst>
                  <a:ext uri="{FF2B5EF4-FFF2-40B4-BE49-F238E27FC236}">
                    <a16:creationId xmlns:a16="http://schemas.microsoft.com/office/drawing/2014/main" id="{146AD201-BD78-F043-96CD-E5CF098F9A30}"/>
                  </a:ext>
                </a:extLst>
              </p14:cNvPr>
              <p14:cNvContentPartPr/>
              <p14:nvPr/>
            </p14:nvContentPartPr>
            <p14:xfrm>
              <a:off x="5560300" y="4599351"/>
              <a:ext cx="585000" cy="423720"/>
            </p14:xfrm>
          </p:contentPart>
        </mc:Choice>
        <mc:Fallback xmlns="">
          <p:pic>
            <p:nvPicPr>
              <p:cNvPr id="31" name="Ink 31">
                <a:extLst>
                  <a:ext uri="{FF2B5EF4-FFF2-40B4-BE49-F238E27FC236}">
                    <a16:creationId xmlns:a16="http://schemas.microsoft.com/office/drawing/2014/main" id="{146AD201-BD78-F043-96CD-E5CF098F9A30}"/>
                  </a:ext>
                </a:extLst>
              </p:cNvPr>
              <p:cNvPicPr/>
              <p:nvPr/>
            </p:nvPicPr>
            <p:blipFill>
              <a:blip r:embed="rId25"/>
              <a:stretch>
                <a:fillRect/>
              </a:stretch>
            </p:blipFill>
            <p:spPr>
              <a:xfrm>
                <a:off x="5529321" y="4568391"/>
                <a:ext cx="646238"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4">
                <a:extLst>
                  <a:ext uri="{FF2B5EF4-FFF2-40B4-BE49-F238E27FC236}">
                    <a16:creationId xmlns:a16="http://schemas.microsoft.com/office/drawing/2014/main" id="{7A43189B-05E2-FF43-9772-8ED5403EEE7A}"/>
                  </a:ext>
                </a:extLst>
              </p14:cNvPr>
              <p14:cNvContentPartPr/>
              <p14:nvPr/>
            </p14:nvContentPartPr>
            <p14:xfrm>
              <a:off x="5852980" y="5028831"/>
              <a:ext cx="672840" cy="1014840"/>
            </p14:xfrm>
          </p:contentPart>
        </mc:Choice>
        <mc:Fallback xmlns="">
          <p:pic>
            <p:nvPicPr>
              <p:cNvPr id="34" name="Ink 34">
                <a:extLst>
                  <a:ext uri="{FF2B5EF4-FFF2-40B4-BE49-F238E27FC236}">
                    <a16:creationId xmlns:a16="http://schemas.microsoft.com/office/drawing/2014/main" id="{7A43189B-05E2-FF43-9772-8ED5403EEE7A}"/>
                  </a:ext>
                </a:extLst>
              </p:cNvPr>
              <p:cNvPicPr/>
              <p:nvPr/>
            </p:nvPicPr>
            <p:blipFill>
              <a:blip r:embed="rId27"/>
              <a:stretch>
                <a:fillRect/>
              </a:stretch>
            </p:blipFill>
            <p:spPr>
              <a:xfrm>
                <a:off x="5822003" y="4997882"/>
                <a:ext cx="734073" cy="1076018"/>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6" name="Ink 35">
                <a:extLst>
                  <a:ext uri="{FF2B5EF4-FFF2-40B4-BE49-F238E27FC236}">
                    <a16:creationId xmlns:a16="http://schemas.microsoft.com/office/drawing/2014/main" id="{C6E71ABA-1A99-004A-8651-387665DDD798}"/>
                  </a:ext>
                </a:extLst>
              </p14:cNvPr>
              <p14:cNvContentPartPr/>
              <p14:nvPr/>
            </p14:nvContentPartPr>
            <p14:xfrm>
              <a:off x="3368980" y="2607111"/>
              <a:ext cx="741240" cy="324000"/>
            </p14:xfrm>
          </p:contentPart>
        </mc:Choice>
        <mc:Fallback xmlns="">
          <p:pic>
            <p:nvPicPr>
              <p:cNvPr id="36" name="Ink 35">
                <a:extLst>
                  <a:ext uri="{FF2B5EF4-FFF2-40B4-BE49-F238E27FC236}">
                    <a16:creationId xmlns:a16="http://schemas.microsoft.com/office/drawing/2014/main" id="{C6E71ABA-1A99-004A-8651-387665DDD798}"/>
                  </a:ext>
                </a:extLst>
              </p:cNvPr>
              <p:cNvPicPr/>
              <p:nvPr/>
            </p:nvPicPr>
            <p:blipFill>
              <a:blip r:embed="rId29"/>
              <a:stretch>
                <a:fillRect/>
              </a:stretch>
            </p:blipFill>
            <p:spPr>
              <a:xfrm>
                <a:off x="3338020" y="2576185"/>
                <a:ext cx="802440" cy="385132"/>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7" name="Ink 36">
                <a:extLst>
                  <a:ext uri="{FF2B5EF4-FFF2-40B4-BE49-F238E27FC236}">
                    <a16:creationId xmlns:a16="http://schemas.microsoft.com/office/drawing/2014/main" id="{9AB50073-0690-B347-B9B8-43667682B588}"/>
                  </a:ext>
                </a:extLst>
              </p14:cNvPr>
              <p14:cNvContentPartPr/>
              <p14:nvPr/>
            </p14:nvContentPartPr>
            <p14:xfrm>
              <a:off x="1351900" y="3827151"/>
              <a:ext cx="716400" cy="448560"/>
            </p14:xfrm>
          </p:contentPart>
        </mc:Choice>
        <mc:Fallback xmlns="">
          <p:pic>
            <p:nvPicPr>
              <p:cNvPr id="37" name="Ink 36">
                <a:extLst>
                  <a:ext uri="{FF2B5EF4-FFF2-40B4-BE49-F238E27FC236}">
                    <a16:creationId xmlns:a16="http://schemas.microsoft.com/office/drawing/2014/main" id="{9AB50073-0690-B347-B9B8-43667682B588}"/>
                  </a:ext>
                </a:extLst>
              </p:cNvPr>
              <p:cNvPicPr/>
              <p:nvPr/>
            </p:nvPicPr>
            <p:blipFill>
              <a:blip r:embed="rId31"/>
              <a:stretch>
                <a:fillRect/>
              </a:stretch>
            </p:blipFill>
            <p:spPr>
              <a:xfrm>
                <a:off x="1320924" y="3796191"/>
                <a:ext cx="777631" cy="5097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8" name="Ink 37">
                <a:extLst>
                  <a:ext uri="{FF2B5EF4-FFF2-40B4-BE49-F238E27FC236}">
                    <a16:creationId xmlns:a16="http://schemas.microsoft.com/office/drawing/2014/main" id="{360BA78E-D55E-494B-AFF2-9D71F9FD6624}"/>
                  </a:ext>
                </a:extLst>
              </p14:cNvPr>
              <p14:cNvContentPartPr/>
              <p14:nvPr/>
            </p14:nvContentPartPr>
            <p14:xfrm>
              <a:off x="5535460" y="3821031"/>
              <a:ext cx="716400" cy="411120"/>
            </p14:xfrm>
          </p:contentPart>
        </mc:Choice>
        <mc:Fallback xmlns="">
          <p:pic>
            <p:nvPicPr>
              <p:cNvPr id="38" name="Ink 37">
                <a:extLst>
                  <a:ext uri="{FF2B5EF4-FFF2-40B4-BE49-F238E27FC236}">
                    <a16:creationId xmlns:a16="http://schemas.microsoft.com/office/drawing/2014/main" id="{360BA78E-D55E-494B-AFF2-9D71F9FD6624}"/>
                  </a:ext>
                </a:extLst>
              </p:cNvPr>
              <p:cNvPicPr/>
              <p:nvPr/>
            </p:nvPicPr>
            <p:blipFill>
              <a:blip r:embed="rId33"/>
              <a:stretch>
                <a:fillRect/>
              </a:stretch>
            </p:blipFill>
            <p:spPr>
              <a:xfrm>
                <a:off x="5504484" y="3790098"/>
                <a:ext cx="777631" cy="472266"/>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4" name="Ink 14">
                <a:extLst>
                  <a:ext uri="{FF2B5EF4-FFF2-40B4-BE49-F238E27FC236}">
                    <a16:creationId xmlns:a16="http://schemas.microsoft.com/office/drawing/2014/main" id="{17E9B03F-48DC-AD4D-8146-0EF6E885CB72}"/>
                  </a:ext>
                </a:extLst>
              </p14:cNvPr>
              <p14:cNvContentPartPr/>
              <p14:nvPr/>
            </p14:nvContentPartPr>
            <p14:xfrm>
              <a:off x="2585260" y="3217311"/>
              <a:ext cx="703080" cy="703800"/>
            </p14:xfrm>
          </p:contentPart>
        </mc:Choice>
        <mc:Fallback xmlns="">
          <p:pic>
            <p:nvPicPr>
              <p:cNvPr id="14" name="Ink 14">
                <a:extLst>
                  <a:ext uri="{FF2B5EF4-FFF2-40B4-BE49-F238E27FC236}">
                    <a16:creationId xmlns:a16="http://schemas.microsoft.com/office/drawing/2014/main" id="{17E9B03F-48DC-AD4D-8146-0EF6E885CB72}"/>
                  </a:ext>
                </a:extLst>
              </p:cNvPr>
              <p:cNvPicPr/>
              <p:nvPr/>
            </p:nvPicPr>
            <p:blipFill>
              <a:blip r:embed="rId35"/>
              <a:stretch>
                <a:fillRect/>
              </a:stretch>
            </p:blipFill>
            <p:spPr>
              <a:xfrm>
                <a:off x="2554660" y="3186351"/>
                <a:ext cx="764640" cy="765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2">
                <a:extLst>
                  <a:ext uri="{FF2B5EF4-FFF2-40B4-BE49-F238E27FC236}">
                    <a16:creationId xmlns:a16="http://schemas.microsoft.com/office/drawing/2014/main" id="{719B049D-2BDB-834D-B53D-300ACB8FAEEC}"/>
                  </a:ext>
                </a:extLst>
              </p14:cNvPr>
              <p14:cNvContentPartPr/>
              <p14:nvPr/>
            </p14:nvContentPartPr>
            <p14:xfrm>
              <a:off x="2553580" y="5165631"/>
              <a:ext cx="784440" cy="896760"/>
            </p14:xfrm>
          </p:contentPart>
        </mc:Choice>
        <mc:Fallback xmlns="">
          <p:pic>
            <p:nvPicPr>
              <p:cNvPr id="21" name="Ink 22">
                <a:extLst>
                  <a:ext uri="{FF2B5EF4-FFF2-40B4-BE49-F238E27FC236}">
                    <a16:creationId xmlns:a16="http://schemas.microsoft.com/office/drawing/2014/main" id="{719B049D-2BDB-834D-B53D-300ACB8FAEEC}"/>
                  </a:ext>
                </a:extLst>
              </p:cNvPr>
              <p:cNvPicPr/>
              <p:nvPr/>
            </p:nvPicPr>
            <p:blipFill>
              <a:blip r:embed="rId37"/>
              <a:stretch>
                <a:fillRect/>
              </a:stretch>
            </p:blipFill>
            <p:spPr>
              <a:xfrm>
                <a:off x="2522994" y="5135031"/>
                <a:ext cx="845612" cy="958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D163E62A-75F0-D24B-B14F-A2FEAD8A3065}"/>
                  </a:ext>
                </a:extLst>
              </p14:cNvPr>
              <p14:cNvContentPartPr/>
              <p14:nvPr/>
            </p14:nvContentPartPr>
            <p14:xfrm>
              <a:off x="3817180" y="2968191"/>
              <a:ext cx="1600200" cy="991080"/>
            </p14:xfrm>
          </p:contentPart>
        </mc:Choice>
        <mc:Fallback xmlns="">
          <p:pic>
            <p:nvPicPr>
              <p:cNvPr id="23" name="Ink 22">
                <a:extLst>
                  <a:ext uri="{FF2B5EF4-FFF2-40B4-BE49-F238E27FC236}">
                    <a16:creationId xmlns:a16="http://schemas.microsoft.com/office/drawing/2014/main" id="{D163E62A-75F0-D24B-B14F-A2FEAD8A3065}"/>
                  </a:ext>
                </a:extLst>
              </p:cNvPr>
              <p:cNvPicPr/>
              <p:nvPr/>
            </p:nvPicPr>
            <p:blipFill>
              <a:blip r:embed="rId39"/>
              <a:stretch>
                <a:fillRect/>
              </a:stretch>
            </p:blipFill>
            <p:spPr>
              <a:xfrm>
                <a:off x="3763540" y="2860191"/>
                <a:ext cx="1707840" cy="1206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69F952D2-333B-E44E-9493-9B0AB5429164}"/>
                  </a:ext>
                </a:extLst>
              </p14:cNvPr>
              <p14:cNvContentPartPr/>
              <p14:nvPr/>
            </p14:nvContentPartPr>
            <p14:xfrm>
              <a:off x="4701340" y="3932991"/>
              <a:ext cx="697680" cy="1251720"/>
            </p14:xfrm>
          </p:contentPart>
        </mc:Choice>
        <mc:Fallback xmlns="">
          <p:pic>
            <p:nvPicPr>
              <p:cNvPr id="24" name="Ink 23">
                <a:extLst>
                  <a:ext uri="{FF2B5EF4-FFF2-40B4-BE49-F238E27FC236}">
                    <a16:creationId xmlns:a16="http://schemas.microsoft.com/office/drawing/2014/main" id="{69F952D2-333B-E44E-9493-9B0AB5429164}"/>
                  </a:ext>
                </a:extLst>
              </p:cNvPr>
              <p:cNvPicPr/>
              <p:nvPr/>
            </p:nvPicPr>
            <p:blipFill>
              <a:blip r:embed="rId41"/>
              <a:stretch>
                <a:fillRect/>
              </a:stretch>
            </p:blipFill>
            <p:spPr>
              <a:xfrm>
                <a:off x="4647340" y="3825351"/>
                <a:ext cx="805320" cy="14673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B53004FF-9CD6-C54A-B5D1-52A592B32B7D}"/>
                  </a:ext>
                </a:extLst>
              </p14:cNvPr>
              <p14:cNvContentPartPr/>
              <p14:nvPr/>
            </p14:nvContentPartPr>
            <p14:xfrm>
              <a:off x="3916900" y="3092751"/>
              <a:ext cx="365040" cy="255600"/>
            </p14:xfrm>
          </p:contentPart>
        </mc:Choice>
        <mc:Fallback xmlns="">
          <p:pic>
            <p:nvPicPr>
              <p:cNvPr id="29" name="Ink 28">
                <a:extLst>
                  <a:ext uri="{FF2B5EF4-FFF2-40B4-BE49-F238E27FC236}">
                    <a16:creationId xmlns:a16="http://schemas.microsoft.com/office/drawing/2014/main" id="{B53004FF-9CD6-C54A-B5D1-52A592B32B7D}"/>
                  </a:ext>
                </a:extLst>
              </p:cNvPr>
              <p:cNvPicPr/>
              <p:nvPr/>
            </p:nvPicPr>
            <p:blipFill>
              <a:blip r:embed="rId43"/>
              <a:stretch>
                <a:fillRect/>
              </a:stretch>
            </p:blipFill>
            <p:spPr>
              <a:xfrm>
                <a:off x="3862900" y="2984751"/>
                <a:ext cx="472680" cy="471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25900E50-3F5F-FF4B-8BE4-0DFB3DB30D9C}"/>
                  </a:ext>
                </a:extLst>
              </p14:cNvPr>
              <p14:cNvContentPartPr/>
              <p14:nvPr/>
            </p14:nvContentPartPr>
            <p14:xfrm>
              <a:off x="4408660" y="5164911"/>
              <a:ext cx="486000" cy="779400"/>
            </p14:xfrm>
          </p:contentPart>
        </mc:Choice>
        <mc:Fallback xmlns="">
          <p:pic>
            <p:nvPicPr>
              <p:cNvPr id="30" name="Ink 29">
                <a:extLst>
                  <a:ext uri="{FF2B5EF4-FFF2-40B4-BE49-F238E27FC236}">
                    <a16:creationId xmlns:a16="http://schemas.microsoft.com/office/drawing/2014/main" id="{25900E50-3F5F-FF4B-8BE4-0DFB3DB30D9C}"/>
                  </a:ext>
                </a:extLst>
              </p:cNvPr>
              <p:cNvPicPr/>
              <p:nvPr/>
            </p:nvPicPr>
            <p:blipFill>
              <a:blip r:embed="rId45"/>
              <a:stretch>
                <a:fillRect/>
              </a:stretch>
            </p:blipFill>
            <p:spPr>
              <a:xfrm>
                <a:off x="4355020" y="5057271"/>
                <a:ext cx="593640" cy="995040"/>
              </a:xfrm>
              <a:prstGeom prst="rect">
                <a:avLst/>
              </a:prstGeom>
            </p:spPr>
          </p:pic>
        </mc:Fallback>
      </mc:AlternateContent>
    </p:spTree>
    <p:extLst>
      <p:ext uri="{BB962C8B-B14F-4D97-AF65-F5344CB8AC3E}">
        <p14:creationId xmlns:p14="http://schemas.microsoft.com/office/powerpoint/2010/main" val="4278104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EDA3C-F31A-48BF-98A1-97F026B36BA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All we have time for now! Any questions?</a:t>
            </a:r>
          </a:p>
        </p:txBody>
      </p:sp>
      <p:pic>
        <p:nvPicPr>
          <p:cNvPr id="12" name="Graphic 5" descr="Help">
            <a:extLst>
              <a:ext uri="{FF2B5EF4-FFF2-40B4-BE49-F238E27FC236}">
                <a16:creationId xmlns:a16="http://schemas.microsoft.com/office/drawing/2014/main" id="{CA9A3EDB-55D2-E1B8-75FB-32D98D4BB4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98900" y="1675227"/>
            <a:ext cx="4394199" cy="4394199"/>
          </a:xfrm>
          <a:prstGeom prst="rect">
            <a:avLst/>
          </a:prstGeom>
        </p:spPr>
      </p:pic>
    </p:spTree>
    <p:extLst>
      <p:ext uri="{BB962C8B-B14F-4D97-AF65-F5344CB8AC3E}">
        <p14:creationId xmlns:p14="http://schemas.microsoft.com/office/powerpoint/2010/main" val="52714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Setting up the “game”...</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1522422869"/>
              </p:ext>
            </p:extLst>
          </p:nvPr>
        </p:nvGraphicFramePr>
        <p:xfrm>
          <a:off x="1954968" y="2035487"/>
          <a:ext cx="7803630" cy="4095489"/>
        </p:xfrm>
        <a:graphic>
          <a:graphicData uri="http://schemas.openxmlformats.org/drawingml/2006/table">
            <a:tbl>
              <a:tblPr firstRow="1" bandRow="1">
                <a:tableStyleId>{5940675A-B579-460E-94D1-54222C63F5DA}</a:tableStyleId>
              </a:tblPr>
              <a:tblGrid>
                <a:gridCol w="2601210">
                  <a:extLst>
                    <a:ext uri="{9D8B030D-6E8A-4147-A177-3AD203B41FA5}">
                      <a16:colId xmlns:a16="http://schemas.microsoft.com/office/drawing/2014/main" val="1003025762"/>
                    </a:ext>
                  </a:extLst>
                </a:gridCol>
                <a:gridCol w="2601210">
                  <a:extLst>
                    <a:ext uri="{9D8B030D-6E8A-4147-A177-3AD203B41FA5}">
                      <a16:colId xmlns:a16="http://schemas.microsoft.com/office/drawing/2014/main" val="746113490"/>
                    </a:ext>
                  </a:extLst>
                </a:gridCol>
                <a:gridCol w="2601210">
                  <a:extLst>
                    <a:ext uri="{9D8B030D-6E8A-4147-A177-3AD203B41FA5}">
                      <a16:colId xmlns:a16="http://schemas.microsoft.com/office/drawing/2014/main" val="1707678601"/>
                    </a:ext>
                  </a:extLst>
                </a:gridCol>
              </a:tblGrid>
              <a:tr h="1365163">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365163">
                <a:tc>
                  <a:txBody>
                    <a:bodyPr/>
                    <a:lstStyle/>
                    <a:p>
                      <a:pPr algn="ctr"/>
                      <a:r>
                        <a:rPr lang="en-US" sz="3200" b="1" dirty="0"/>
                        <a:t>C (Cooperate)</a:t>
                      </a:r>
                    </a:p>
                  </a:txBody>
                  <a:tcPr/>
                </a:tc>
                <a:tc>
                  <a:txBody>
                    <a:bodyPr/>
                    <a:lstStyle/>
                    <a:p>
                      <a:pPr algn="ctr"/>
                      <a:endParaRPr lang="en-US" sz="3200" b="1" dirty="0"/>
                    </a:p>
                  </a:txBody>
                  <a:tcPr/>
                </a:tc>
                <a:tc>
                  <a:txBody>
                    <a:bodyPr/>
                    <a:lstStyle/>
                    <a:p>
                      <a:pPr algn="ctr"/>
                      <a:endParaRPr lang="en-US" sz="3200" b="1" dirty="0"/>
                    </a:p>
                  </a:txBody>
                  <a:tcPr/>
                </a:tc>
                <a:extLst>
                  <a:ext uri="{0D108BD9-81ED-4DB2-BD59-A6C34878D82A}">
                    <a16:rowId xmlns:a16="http://schemas.microsoft.com/office/drawing/2014/main" val="3652274316"/>
                  </a:ext>
                </a:extLst>
              </a:tr>
              <a:tr h="1365163">
                <a:tc>
                  <a:txBody>
                    <a:bodyPr/>
                    <a:lstStyle/>
                    <a:p>
                      <a:pPr algn="ctr"/>
                      <a:r>
                        <a:rPr lang="en-US" sz="3200" b="1" dirty="0"/>
                        <a:t>D (Defect)</a:t>
                      </a:r>
                    </a:p>
                  </a:txBody>
                  <a:tcPr/>
                </a:tc>
                <a:tc>
                  <a:txBody>
                    <a:bodyPr/>
                    <a:lstStyle/>
                    <a:p>
                      <a:pPr algn="ctr"/>
                      <a:endParaRPr lang="en-US" sz="3200" b="1" dirty="0"/>
                    </a:p>
                  </a:txBody>
                  <a:tcPr/>
                </a:tc>
                <a:tc>
                  <a:txBody>
                    <a:bodyPr/>
                    <a:lstStyle/>
                    <a:p>
                      <a:pPr algn="ctr"/>
                      <a:endParaRPr lang="en-US" sz="3200" b="1" dirty="0"/>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202367" y="3603466"/>
            <a:ext cx="1541576" cy="584775"/>
          </a:xfrm>
          <a:prstGeom prst="rect">
            <a:avLst/>
          </a:prstGeom>
          <a:noFill/>
        </p:spPr>
        <p:txBody>
          <a:bodyPr wrap="none" rtlCol="0">
            <a:spAutoFit/>
          </a:bodyPr>
          <a:lstStyle/>
          <a:p>
            <a:r>
              <a:rPr lang="en-US" sz="3200" b="1" dirty="0">
                <a:solidFill>
                  <a:srgbClr val="0070C0"/>
                </a:solidFill>
              </a:rPr>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964243" y="1398300"/>
            <a:ext cx="2013678" cy="584775"/>
          </a:xfrm>
          <a:prstGeom prst="rect">
            <a:avLst/>
          </a:prstGeom>
          <a:noFill/>
        </p:spPr>
        <p:txBody>
          <a:bodyPr wrap="square">
            <a:spAutoFit/>
          </a:bodyPr>
          <a:lstStyle/>
          <a:p>
            <a:r>
              <a:rPr lang="en-US" sz="3200" b="1" dirty="0">
                <a:solidFill>
                  <a:srgbClr val="FF0000"/>
                </a:solidFill>
              </a:rPr>
              <a:t>Player 2</a:t>
            </a:r>
          </a:p>
        </p:txBody>
      </p:sp>
      <p:grpSp>
        <p:nvGrpSpPr>
          <p:cNvPr id="9" name="Group 8">
            <a:extLst>
              <a:ext uri="{FF2B5EF4-FFF2-40B4-BE49-F238E27FC236}">
                <a16:creationId xmlns:a16="http://schemas.microsoft.com/office/drawing/2014/main" id="{53E1E374-A5CF-52A6-FDF0-F9AFD7AA3ABB}"/>
              </a:ext>
            </a:extLst>
          </p:cNvPr>
          <p:cNvGrpSpPr/>
          <p:nvPr/>
        </p:nvGrpSpPr>
        <p:grpSpPr>
          <a:xfrm>
            <a:off x="7315989" y="17084"/>
            <a:ext cx="4901210" cy="1965991"/>
            <a:chOff x="7315989" y="17084"/>
            <a:chExt cx="4901210" cy="1965991"/>
          </a:xfrm>
        </p:grpSpPr>
        <p:pic>
          <p:nvPicPr>
            <p:cNvPr id="12" name="Picture 11">
              <a:extLst>
                <a:ext uri="{FF2B5EF4-FFF2-40B4-BE49-F238E27FC236}">
                  <a16:creationId xmlns:a16="http://schemas.microsoft.com/office/drawing/2014/main" id="{3FB9A49D-7886-4B7D-86D6-1C143CA30F87}"/>
                </a:ext>
              </a:extLst>
            </p:cNvPr>
            <p:cNvPicPr>
              <a:picLocks noChangeAspect="1"/>
            </p:cNvPicPr>
            <p:nvPr/>
          </p:nvPicPr>
          <p:blipFill>
            <a:blip r:embed="rId3"/>
            <a:stretch>
              <a:fillRect/>
            </a:stretch>
          </p:blipFill>
          <p:spPr>
            <a:xfrm>
              <a:off x="7315989" y="17084"/>
              <a:ext cx="4901210" cy="1965991"/>
            </a:xfrm>
            <a:prstGeom prst="rect">
              <a:avLst/>
            </a:prstGeom>
          </p:spPr>
        </p:pic>
        <p:sp>
          <p:nvSpPr>
            <p:cNvPr id="3" name="TextBox 2">
              <a:extLst>
                <a:ext uri="{FF2B5EF4-FFF2-40B4-BE49-F238E27FC236}">
                  <a16:creationId xmlns:a16="http://schemas.microsoft.com/office/drawing/2014/main" id="{E83CBCC1-247F-FFEA-7647-DB8F14970C36}"/>
                </a:ext>
              </a:extLst>
            </p:cNvPr>
            <p:cNvSpPr txBox="1"/>
            <p:nvPr/>
          </p:nvSpPr>
          <p:spPr>
            <a:xfrm>
              <a:off x="9571289" y="1147108"/>
              <a:ext cx="374617" cy="251192"/>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6" name="TextBox 5">
              <a:extLst>
                <a:ext uri="{FF2B5EF4-FFF2-40B4-BE49-F238E27FC236}">
                  <a16:creationId xmlns:a16="http://schemas.microsoft.com/office/drawing/2014/main" id="{9A5B642E-8FDB-E75D-E524-3721F9459F01}"/>
                </a:ext>
              </a:extLst>
            </p:cNvPr>
            <p:cNvSpPr txBox="1"/>
            <p:nvPr/>
          </p:nvSpPr>
          <p:spPr>
            <a:xfrm>
              <a:off x="11317251" y="1147108"/>
              <a:ext cx="374617" cy="251192"/>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grpSp>
      <p:sp>
        <p:nvSpPr>
          <p:cNvPr id="8" name="TextBox 7">
            <a:extLst>
              <a:ext uri="{FF2B5EF4-FFF2-40B4-BE49-F238E27FC236}">
                <a16:creationId xmlns:a16="http://schemas.microsoft.com/office/drawing/2014/main" id="{3CEA94F9-9DC3-C12C-2EE5-EFF9E734D495}"/>
              </a:ext>
            </a:extLst>
          </p:cNvPr>
          <p:cNvSpPr txBox="1"/>
          <p:nvPr/>
        </p:nvSpPr>
        <p:spPr>
          <a:xfrm>
            <a:off x="4589626" y="3428999"/>
            <a:ext cx="2526069" cy="1309255"/>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3758409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Setting up the “game”...</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nvPr>
        </p:nvGraphicFramePr>
        <p:xfrm>
          <a:off x="1954968" y="2035487"/>
          <a:ext cx="7803630" cy="4095489"/>
        </p:xfrm>
        <a:graphic>
          <a:graphicData uri="http://schemas.openxmlformats.org/drawingml/2006/table">
            <a:tbl>
              <a:tblPr firstRow="1" bandRow="1">
                <a:tableStyleId>{5940675A-B579-460E-94D1-54222C63F5DA}</a:tableStyleId>
              </a:tblPr>
              <a:tblGrid>
                <a:gridCol w="2601210">
                  <a:extLst>
                    <a:ext uri="{9D8B030D-6E8A-4147-A177-3AD203B41FA5}">
                      <a16:colId xmlns:a16="http://schemas.microsoft.com/office/drawing/2014/main" val="1003025762"/>
                    </a:ext>
                  </a:extLst>
                </a:gridCol>
                <a:gridCol w="2601210">
                  <a:extLst>
                    <a:ext uri="{9D8B030D-6E8A-4147-A177-3AD203B41FA5}">
                      <a16:colId xmlns:a16="http://schemas.microsoft.com/office/drawing/2014/main" val="746113490"/>
                    </a:ext>
                  </a:extLst>
                </a:gridCol>
                <a:gridCol w="2601210">
                  <a:extLst>
                    <a:ext uri="{9D8B030D-6E8A-4147-A177-3AD203B41FA5}">
                      <a16:colId xmlns:a16="http://schemas.microsoft.com/office/drawing/2014/main" val="1707678601"/>
                    </a:ext>
                  </a:extLst>
                </a:gridCol>
              </a:tblGrid>
              <a:tr h="1365163">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365163">
                <a:tc>
                  <a:txBody>
                    <a:bodyPr/>
                    <a:lstStyle/>
                    <a:p>
                      <a:pPr algn="ctr"/>
                      <a:r>
                        <a:rPr lang="en-US" sz="3200" b="1" dirty="0"/>
                        <a:t>C (Cooperate)</a:t>
                      </a:r>
                    </a:p>
                  </a:txBody>
                  <a:tcPr/>
                </a:tc>
                <a:tc>
                  <a:txBody>
                    <a:bodyPr/>
                    <a:lstStyle/>
                    <a:p>
                      <a:pPr algn="ctr"/>
                      <a:r>
                        <a:rPr lang="en-US" sz="3200" b="1" dirty="0">
                          <a:solidFill>
                            <a:srgbClr val="0070C0"/>
                          </a:solidFill>
                        </a:rPr>
                        <a:t>3</a:t>
                      </a:r>
                      <a:r>
                        <a:rPr lang="en-US" sz="3200" b="1" dirty="0"/>
                        <a:t>,</a:t>
                      </a:r>
                    </a:p>
                  </a:txBody>
                  <a:tcPr/>
                </a:tc>
                <a:tc>
                  <a:txBody>
                    <a:bodyPr/>
                    <a:lstStyle/>
                    <a:p>
                      <a:pPr algn="ctr"/>
                      <a:endParaRPr lang="en-US" sz="3200" b="1" dirty="0"/>
                    </a:p>
                  </a:txBody>
                  <a:tcPr/>
                </a:tc>
                <a:extLst>
                  <a:ext uri="{0D108BD9-81ED-4DB2-BD59-A6C34878D82A}">
                    <a16:rowId xmlns:a16="http://schemas.microsoft.com/office/drawing/2014/main" val="3652274316"/>
                  </a:ext>
                </a:extLst>
              </a:tr>
              <a:tr h="1365163">
                <a:tc>
                  <a:txBody>
                    <a:bodyPr/>
                    <a:lstStyle/>
                    <a:p>
                      <a:pPr algn="ctr"/>
                      <a:r>
                        <a:rPr lang="en-US" sz="3200" b="1" dirty="0"/>
                        <a:t>D (Defect)</a:t>
                      </a:r>
                    </a:p>
                  </a:txBody>
                  <a:tcPr/>
                </a:tc>
                <a:tc>
                  <a:txBody>
                    <a:bodyPr/>
                    <a:lstStyle/>
                    <a:p>
                      <a:pPr algn="ctr"/>
                      <a:endParaRPr lang="en-US" sz="3200" b="1" dirty="0"/>
                    </a:p>
                  </a:txBody>
                  <a:tcPr/>
                </a:tc>
                <a:tc>
                  <a:txBody>
                    <a:bodyPr/>
                    <a:lstStyle/>
                    <a:p>
                      <a:pPr algn="ctr"/>
                      <a:endParaRPr lang="en-US" sz="3200" b="1" dirty="0"/>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202367" y="3603466"/>
            <a:ext cx="1541576" cy="584775"/>
          </a:xfrm>
          <a:prstGeom prst="rect">
            <a:avLst/>
          </a:prstGeom>
          <a:noFill/>
        </p:spPr>
        <p:txBody>
          <a:bodyPr wrap="none" rtlCol="0">
            <a:spAutoFit/>
          </a:bodyPr>
          <a:lstStyle/>
          <a:p>
            <a:r>
              <a:rPr lang="en-US" sz="3200" b="1" dirty="0">
                <a:solidFill>
                  <a:srgbClr val="0070C0"/>
                </a:solidFill>
              </a:rPr>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964243" y="1398300"/>
            <a:ext cx="2013678" cy="584775"/>
          </a:xfrm>
          <a:prstGeom prst="rect">
            <a:avLst/>
          </a:prstGeom>
          <a:noFill/>
        </p:spPr>
        <p:txBody>
          <a:bodyPr wrap="square">
            <a:spAutoFit/>
          </a:bodyPr>
          <a:lstStyle/>
          <a:p>
            <a:r>
              <a:rPr lang="en-US" sz="3200" b="1" dirty="0">
                <a:solidFill>
                  <a:srgbClr val="FF0000"/>
                </a:solidFill>
              </a:rPr>
              <a:t>Player 2</a:t>
            </a:r>
          </a:p>
        </p:txBody>
      </p:sp>
      <p:grpSp>
        <p:nvGrpSpPr>
          <p:cNvPr id="10" name="Group 9">
            <a:extLst>
              <a:ext uri="{FF2B5EF4-FFF2-40B4-BE49-F238E27FC236}">
                <a16:creationId xmlns:a16="http://schemas.microsoft.com/office/drawing/2014/main" id="{8D04CCE7-1817-5E98-1EE5-9FA7FD0368A4}"/>
              </a:ext>
            </a:extLst>
          </p:cNvPr>
          <p:cNvGrpSpPr/>
          <p:nvPr/>
        </p:nvGrpSpPr>
        <p:grpSpPr>
          <a:xfrm>
            <a:off x="7315989" y="17084"/>
            <a:ext cx="4901210" cy="1965991"/>
            <a:chOff x="7315989" y="17084"/>
            <a:chExt cx="4901210" cy="1965991"/>
          </a:xfrm>
        </p:grpSpPr>
        <p:pic>
          <p:nvPicPr>
            <p:cNvPr id="11" name="Picture 10">
              <a:extLst>
                <a:ext uri="{FF2B5EF4-FFF2-40B4-BE49-F238E27FC236}">
                  <a16:creationId xmlns:a16="http://schemas.microsoft.com/office/drawing/2014/main" id="{1F8302DD-C8B3-F2A4-7132-C22F52530201}"/>
                </a:ext>
              </a:extLst>
            </p:cNvPr>
            <p:cNvPicPr>
              <a:picLocks noChangeAspect="1"/>
            </p:cNvPicPr>
            <p:nvPr/>
          </p:nvPicPr>
          <p:blipFill>
            <a:blip r:embed="rId3"/>
            <a:stretch>
              <a:fillRect/>
            </a:stretch>
          </p:blipFill>
          <p:spPr>
            <a:xfrm>
              <a:off x="7315989" y="17084"/>
              <a:ext cx="4901210" cy="1965991"/>
            </a:xfrm>
            <a:prstGeom prst="rect">
              <a:avLst/>
            </a:prstGeom>
          </p:spPr>
        </p:pic>
        <p:sp>
          <p:nvSpPr>
            <p:cNvPr id="13" name="TextBox 12">
              <a:extLst>
                <a:ext uri="{FF2B5EF4-FFF2-40B4-BE49-F238E27FC236}">
                  <a16:creationId xmlns:a16="http://schemas.microsoft.com/office/drawing/2014/main" id="{8C0B5748-E001-FBAB-27FC-18FCB1ABC6CD}"/>
                </a:ext>
              </a:extLst>
            </p:cNvPr>
            <p:cNvSpPr txBox="1"/>
            <p:nvPr/>
          </p:nvSpPr>
          <p:spPr>
            <a:xfrm>
              <a:off x="9571289" y="1147108"/>
              <a:ext cx="374617" cy="251192"/>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D4FE56AE-5DFC-B495-03C6-8D0EFFBFA3E5}"/>
                </a:ext>
              </a:extLst>
            </p:cNvPr>
            <p:cNvSpPr txBox="1"/>
            <p:nvPr/>
          </p:nvSpPr>
          <p:spPr>
            <a:xfrm>
              <a:off x="11317251" y="1147108"/>
              <a:ext cx="374617" cy="251192"/>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grpSp>
      <p:sp>
        <p:nvSpPr>
          <p:cNvPr id="15" name="TextBox 14">
            <a:extLst>
              <a:ext uri="{FF2B5EF4-FFF2-40B4-BE49-F238E27FC236}">
                <a16:creationId xmlns:a16="http://schemas.microsoft.com/office/drawing/2014/main" id="{A4AA2DAD-39DB-3A9C-539F-AF02915E61E2}"/>
              </a:ext>
            </a:extLst>
          </p:cNvPr>
          <p:cNvSpPr txBox="1"/>
          <p:nvPr/>
        </p:nvSpPr>
        <p:spPr>
          <a:xfrm>
            <a:off x="4589626" y="3428999"/>
            <a:ext cx="2526069" cy="1309255"/>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3723731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Setting up the “game”...</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760782302"/>
              </p:ext>
            </p:extLst>
          </p:nvPr>
        </p:nvGraphicFramePr>
        <p:xfrm>
          <a:off x="1954968" y="2035487"/>
          <a:ext cx="7803630" cy="4095489"/>
        </p:xfrm>
        <a:graphic>
          <a:graphicData uri="http://schemas.openxmlformats.org/drawingml/2006/table">
            <a:tbl>
              <a:tblPr firstRow="1" bandRow="1">
                <a:tableStyleId>{5940675A-B579-460E-94D1-54222C63F5DA}</a:tableStyleId>
              </a:tblPr>
              <a:tblGrid>
                <a:gridCol w="2601210">
                  <a:extLst>
                    <a:ext uri="{9D8B030D-6E8A-4147-A177-3AD203B41FA5}">
                      <a16:colId xmlns:a16="http://schemas.microsoft.com/office/drawing/2014/main" val="1003025762"/>
                    </a:ext>
                  </a:extLst>
                </a:gridCol>
                <a:gridCol w="2601210">
                  <a:extLst>
                    <a:ext uri="{9D8B030D-6E8A-4147-A177-3AD203B41FA5}">
                      <a16:colId xmlns:a16="http://schemas.microsoft.com/office/drawing/2014/main" val="746113490"/>
                    </a:ext>
                  </a:extLst>
                </a:gridCol>
                <a:gridCol w="2601210">
                  <a:extLst>
                    <a:ext uri="{9D8B030D-6E8A-4147-A177-3AD203B41FA5}">
                      <a16:colId xmlns:a16="http://schemas.microsoft.com/office/drawing/2014/main" val="1707678601"/>
                    </a:ext>
                  </a:extLst>
                </a:gridCol>
              </a:tblGrid>
              <a:tr h="1365163">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365163">
                <a:tc>
                  <a:txBody>
                    <a:bodyPr/>
                    <a:lstStyle/>
                    <a:p>
                      <a:pPr algn="ctr"/>
                      <a:r>
                        <a:rPr lang="en-US" sz="3200" b="1" dirty="0"/>
                        <a:t>C (Cooperate)</a:t>
                      </a:r>
                    </a:p>
                  </a:txBody>
                  <a:tcPr/>
                </a:tc>
                <a:tc>
                  <a:txBody>
                    <a:bodyPr/>
                    <a:lstStyle/>
                    <a:p>
                      <a:pPr algn="ctr"/>
                      <a:r>
                        <a:rPr lang="en-US" sz="3200" b="1" dirty="0">
                          <a:solidFill>
                            <a:srgbClr val="0070C0"/>
                          </a:solidFill>
                        </a:rPr>
                        <a:t>3</a:t>
                      </a:r>
                      <a:r>
                        <a:rPr lang="en-US" sz="3200" b="1" dirty="0"/>
                        <a:t>, </a:t>
                      </a:r>
                      <a:r>
                        <a:rPr lang="en-US" sz="3200" b="1" dirty="0">
                          <a:solidFill>
                            <a:srgbClr val="FF0000"/>
                          </a:solidFill>
                        </a:rPr>
                        <a:t>3</a:t>
                      </a:r>
                    </a:p>
                  </a:txBody>
                  <a:tcPr/>
                </a:tc>
                <a:tc>
                  <a:txBody>
                    <a:bodyPr/>
                    <a:lstStyle/>
                    <a:p>
                      <a:pPr algn="ctr"/>
                      <a:endParaRPr lang="en-US" sz="3200" b="1" dirty="0"/>
                    </a:p>
                  </a:txBody>
                  <a:tcPr/>
                </a:tc>
                <a:extLst>
                  <a:ext uri="{0D108BD9-81ED-4DB2-BD59-A6C34878D82A}">
                    <a16:rowId xmlns:a16="http://schemas.microsoft.com/office/drawing/2014/main" val="3652274316"/>
                  </a:ext>
                </a:extLst>
              </a:tr>
              <a:tr h="1365163">
                <a:tc>
                  <a:txBody>
                    <a:bodyPr/>
                    <a:lstStyle/>
                    <a:p>
                      <a:pPr algn="ctr"/>
                      <a:r>
                        <a:rPr lang="en-US" sz="3200" b="1" dirty="0"/>
                        <a:t>D (Defect)</a:t>
                      </a:r>
                    </a:p>
                  </a:txBody>
                  <a:tcPr/>
                </a:tc>
                <a:tc>
                  <a:txBody>
                    <a:bodyPr/>
                    <a:lstStyle/>
                    <a:p>
                      <a:pPr algn="ctr"/>
                      <a:endParaRPr lang="en-US" sz="3200" b="1" dirty="0"/>
                    </a:p>
                  </a:txBody>
                  <a:tcPr/>
                </a:tc>
                <a:tc>
                  <a:txBody>
                    <a:bodyPr/>
                    <a:lstStyle/>
                    <a:p>
                      <a:pPr algn="ctr"/>
                      <a:endParaRPr lang="en-US" sz="3200" b="1" dirty="0"/>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202367" y="3603466"/>
            <a:ext cx="1541576" cy="584775"/>
          </a:xfrm>
          <a:prstGeom prst="rect">
            <a:avLst/>
          </a:prstGeom>
          <a:noFill/>
        </p:spPr>
        <p:txBody>
          <a:bodyPr wrap="none" rtlCol="0">
            <a:spAutoFit/>
          </a:bodyPr>
          <a:lstStyle/>
          <a:p>
            <a:r>
              <a:rPr lang="en-US" sz="3200" b="1" dirty="0">
                <a:solidFill>
                  <a:srgbClr val="0070C0"/>
                </a:solidFill>
              </a:rPr>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964243" y="1398300"/>
            <a:ext cx="2013678" cy="584775"/>
          </a:xfrm>
          <a:prstGeom prst="rect">
            <a:avLst/>
          </a:prstGeom>
          <a:noFill/>
        </p:spPr>
        <p:txBody>
          <a:bodyPr wrap="square">
            <a:spAutoFit/>
          </a:bodyPr>
          <a:lstStyle/>
          <a:p>
            <a:r>
              <a:rPr lang="en-US" sz="3200" b="1" dirty="0">
                <a:solidFill>
                  <a:srgbClr val="FF0000"/>
                </a:solidFill>
              </a:rPr>
              <a:t>Player 2</a:t>
            </a:r>
          </a:p>
        </p:txBody>
      </p:sp>
      <p:grpSp>
        <p:nvGrpSpPr>
          <p:cNvPr id="3" name="Group 2">
            <a:extLst>
              <a:ext uri="{FF2B5EF4-FFF2-40B4-BE49-F238E27FC236}">
                <a16:creationId xmlns:a16="http://schemas.microsoft.com/office/drawing/2014/main" id="{0BD85037-D0FC-F002-FEE5-74E262D83B9A}"/>
              </a:ext>
            </a:extLst>
          </p:cNvPr>
          <p:cNvGrpSpPr/>
          <p:nvPr/>
        </p:nvGrpSpPr>
        <p:grpSpPr>
          <a:xfrm>
            <a:off x="7315989" y="17084"/>
            <a:ext cx="4901210" cy="1965991"/>
            <a:chOff x="7315989" y="17084"/>
            <a:chExt cx="4901210" cy="1965991"/>
          </a:xfrm>
        </p:grpSpPr>
        <p:pic>
          <p:nvPicPr>
            <p:cNvPr id="6" name="Picture 5">
              <a:extLst>
                <a:ext uri="{FF2B5EF4-FFF2-40B4-BE49-F238E27FC236}">
                  <a16:creationId xmlns:a16="http://schemas.microsoft.com/office/drawing/2014/main" id="{A92D5EEC-A83C-B7D3-05AD-4E15F19186C4}"/>
                </a:ext>
              </a:extLst>
            </p:cNvPr>
            <p:cNvPicPr>
              <a:picLocks noChangeAspect="1"/>
            </p:cNvPicPr>
            <p:nvPr/>
          </p:nvPicPr>
          <p:blipFill>
            <a:blip r:embed="rId3"/>
            <a:stretch>
              <a:fillRect/>
            </a:stretch>
          </p:blipFill>
          <p:spPr>
            <a:xfrm>
              <a:off x="7315989" y="17084"/>
              <a:ext cx="4901210" cy="1965991"/>
            </a:xfrm>
            <a:prstGeom prst="rect">
              <a:avLst/>
            </a:prstGeom>
          </p:spPr>
        </p:pic>
        <p:sp>
          <p:nvSpPr>
            <p:cNvPr id="8" name="TextBox 7">
              <a:extLst>
                <a:ext uri="{FF2B5EF4-FFF2-40B4-BE49-F238E27FC236}">
                  <a16:creationId xmlns:a16="http://schemas.microsoft.com/office/drawing/2014/main" id="{D2E1B70E-B9EC-51F4-212E-665B9C4F119C}"/>
                </a:ext>
              </a:extLst>
            </p:cNvPr>
            <p:cNvSpPr txBox="1"/>
            <p:nvPr/>
          </p:nvSpPr>
          <p:spPr>
            <a:xfrm>
              <a:off x="9571289" y="1147108"/>
              <a:ext cx="374617" cy="251192"/>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9" name="TextBox 8">
              <a:extLst>
                <a:ext uri="{FF2B5EF4-FFF2-40B4-BE49-F238E27FC236}">
                  <a16:creationId xmlns:a16="http://schemas.microsoft.com/office/drawing/2014/main" id="{876A4479-9354-21BA-3018-EEA79722990C}"/>
                </a:ext>
              </a:extLst>
            </p:cNvPr>
            <p:cNvSpPr txBox="1"/>
            <p:nvPr/>
          </p:nvSpPr>
          <p:spPr>
            <a:xfrm>
              <a:off x="11317251" y="1147108"/>
              <a:ext cx="374617" cy="251192"/>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grpSp>
      <p:sp>
        <p:nvSpPr>
          <p:cNvPr id="10" name="TextBox 9">
            <a:extLst>
              <a:ext uri="{FF2B5EF4-FFF2-40B4-BE49-F238E27FC236}">
                <a16:creationId xmlns:a16="http://schemas.microsoft.com/office/drawing/2014/main" id="{F2C17BF3-76C1-E354-8E9D-00D8D71B499D}"/>
              </a:ext>
            </a:extLst>
          </p:cNvPr>
          <p:cNvSpPr txBox="1"/>
          <p:nvPr/>
        </p:nvSpPr>
        <p:spPr>
          <a:xfrm>
            <a:off x="4589626" y="3428999"/>
            <a:ext cx="2526069" cy="1309255"/>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417781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95D5-F2F7-40C7-B113-622120C0BF56}"/>
              </a:ext>
            </a:extLst>
          </p:cNvPr>
          <p:cNvSpPr>
            <a:spLocks noGrp="1"/>
          </p:cNvSpPr>
          <p:nvPr>
            <p:ph type="title"/>
          </p:nvPr>
        </p:nvSpPr>
        <p:spPr/>
        <p:txBody>
          <a:bodyPr/>
          <a:lstStyle/>
          <a:p>
            <a:r>
              <a:rPr lang="en-US" dirty="0"/>
              <a:t>Setting up the “game”...</a:t>
            </a:r>
          </a:p>
        </p:txBody>
      </p:sp>
      <p:graphicFrame>
        <p:nvGraphicFramePr>
          <p:cNvPr id="4" name="Table 4">
            <a:extLst>
              <a:ext uri="{FF2B5EF4-FFF2-40B4-BE49-F238E27FC236}">
                <a16:creationId xmlns:a16="http://schemas.microsoft.com/office/drawing/2014/main" id="{7C6C3E83-2E86-4C06-BEA8-E67C69BAE0EC}"/>
              </a:ext>
            </a:extLst>
          </p:cNvPr>
          <p:cNvGraphicFramePr>
            <a:graphicFrameLocks noGrp="1"/>
          </p:cNvGraphicFramePr>
          <p:nvPr>
            <p:ph idx="1"/>
            <p:extLst>
              <p:ext uri="{D42A27DB-BD31-4B8C-83A1-F6EECF244321}">
                <p14:modId xmlns:p14="http://schemas.microsoft.com/office/powerpoint/2010/main" val="3992858638"/>
              </p:ext>
            </p:extLst>
          </p:nvPr>
        </p:nvGraphicFramePr>
        <p:xfrm>
          <a:off x="1954968" y="2035487"/>
          <a:ext cx="7803630" cy="4095489"/>
        </p:xfrm>
        <a:graphic>
          <a:graphicData uri="http://schemas.openxmlformats.org/drawingml/2006/table">
            <a:tbl>
              <a:tblPr firstRow="1" bandRow="1">
                <a:tableStyleId>{5940675A-B579-460E-94D1-54222C63F5DA}</a:tableStyleId>
              </a:tblPr>
              <a:tblGrid>
                <a:gridCol w="2601210">
                  <a:extLst>
                    <a:ext uri="{9D8B030D-6E8A-4147-A177-3AD203B41FA5}">
                      <a16:colId xmlns:a16="http://schemas.microsoft.com/office/drawing/2014/main" val="1003025762"/>
                    </a:ext>
                  </a:extLst>
                </a:gridCol>
                <a:gridCol w="2601210">
                  <a:extLst>
                    <a:ext uri="{9D8B030D-6E8A-4147-A177-3AD203B41FA5}">
                      <a16:colId xmlns:a16="http://schemas.microsoft.com/office/drawing/2014/main" val="746113490"/>
                    </a:ext>
                  </a:extLst>
                </a:gridCol>
                <a:gridCol w="2601210">
                  <a:extLst>
                    <a:ext uri="{9D8B030D-6E8A-4147-A177-3AD203B41FA5}">
                      <a16:colId xmlns:a16="http://schemas.microsoft.com/office/drawing/2014/main" val="1707678601"/>
                    </a:ext>
                  </a:extLst>
                </a:gridCol>
              </a:tblGrid>
              <a:tr h="1365163">
                <a:tc>
                  <a:txBody>
                    <a:bodyPr/>
                    <a:lstStyle/>
                    <a:p>
                      <a:pPr algn="ctr"/>
                      <a:endParaRPr lang="en-US" sz="3200" b="1" dirty="0"/>
                    </a:p>
                  </a:txBody>
                  <a:tcPr/>
                </a:tc>
                <a:tc>
                  <a:txBody>
                    <a:bodyPr/>
                    <a:lstStyle/>
                    <a:p>
                      <a:pPr algn="ctr"/>
                      <a:r>
                        <a:rPr lang="en-US" sz="3200" b="1" dirty="0"/>
                        <a:t>C (Cooperate)</a:t>
                      </a:r>
                    </a:p>
                  </a:txBody>
                  <a:tcPr/>
                </a:tc>
                <a:tc>
                  <a:txBody>
                    <a:bodyPr/>
                    <a:lstStyle/>
                    <a:p>
                      <a:pPr algn="ctr"/>
                      <a:r>
                        <a:rPr lang="en-US" sz="3200" b="1" dirty="0"/>
                        <a:t>D (Defect)</a:t>
                      </a:r>
                    </a:p>
                  </a:txBody>
                  <a:tcPr/>
                </a:tc>
                <a:extLst>
                  <a:ext uri="{0D108BD9-81ED-4DB2-BD59-A6C34878D82A}">
                    <a16:rowId xmlns:a16="http://schemas.microsoft.com/office/drawing/2014/main" val="2359053512"/>
                  </a:ext>
                </a:extLst>
              </a:tr>
              <a:tr h="1365163">
                <a:tc>
                  <a:txBody>
                    <a:bodyPr/>
                    <a:lstStyle/>
                    <a:p>
                      <a:pPr algn="ctr"/>
                      <a:r>
                        <a:rPr lang="en-US" sz="3200" b="1" dirty="0"/>
                        <a:t>C (Cooperate)</a:t>
                      </a:r>
                    </a:p>
                  </a:txBody>
                  <a:tcPr/>
                </a:tc>
                <a:tc>
                  <a:txBody>
                    <a:bodyPr/>
                    <a:lstStyle/>
                    <a:p>
                      <a:pPr algn="ctr"/>
                      <a:r>
                        <a:rPr lang="en-US" sz="3200" b="1" dirty="0">
                          <a:solidFill>
                            <a:srgbClr val="0070C0"/>
                          </a:solidFill>
                        </a:rPr>
                        <a:t>3</a:t>
                      </a:r>
                      <a:r>
                        <a:rPr lang="en-US" sz="3200" b="1" dirty="0"/>
                        <a:t>, </a:t>
                      </a:r>
                      <a:r>
                        <a:rPr lang="en-US" sz="3200" b="1" dirty="0">
                          <a:solidFill>
                            <a:srgbClr val="FF0000"/>
                          </a:solidFill>
                        </a:rPr>
                        <a:t>3</a:t>
                      </a:r>
                    </a:p>
                  </a:txBody>
                  <a:tcPr/>
                </a:tc>
                <a:tc>
                  <a:txBody>
                    <a:bodyPr/>
                    <a:lstStyle/>
                    <a:p>
                      <a:pPr algn="ctr"/>
                      <a:endParaRPr lang="en-US" sz="3200" b="1" dirty="0"/>
                    </a:p>
                  </a:txBody>
                  <a:tcPr/>
                </a:tc>
                <a:extLst>
                  <a:ext uri="{0D108BD9-81ED-4DB2-BD59-A6C34878D82A}">
                    <a16:rowId xmlns:a16="http://schemas.microsoft.com/office/drawing/2014/main" val="3652274316"/>
                  </a:ext>
                </a:extLst>
              </a:tr>
              <a:tr h="1365163">
                <a:tc>
                  <a:txBody>
                    <a:bodyPr/>
                    <a:lstStyle/>
                    <a:p>
                      <a:pPr algn="ctr"/>
                      <a:r>
                        <a:rPr lang="en-US" sz="3200" b="1" dirty="0"/>
                        <a:t>D (Defect)</a:t>
                      </a:r>
                    </a:p>
                  </a:txBody>
                  <a:tcPr/>
                </a:tc>
                <a:tc>
                  <a:txBody>
                    <a:bodyPr/>
                    <a:lstStyle/>
                    <a:p>
                      <a:pPr algn="ctr"/>
                      <a:endParaRPr lang="en-US" sz="3200" b="1" dirty="0"/>
                    </a:p>
                  </a:txBody>
                  <a:tcPr/>
                </a:tc>
                <a:tc>
                  <a:txBody>
                    <a:bodyPr/>
                    <a:lstStyle/>
                    <a:p>
                      <a:pPr algn="ctr"/>
                      <a:endParaRPr lang="en-US" sz="3200" b="1" dirty="0"/>
                    </a:p>
                  </a:txBody>
                  <a:tcPr/>
                </a:tc>
                <a:extLst>
                  <a:ext uri="{0D108BD9-81ED-4DB2-BD59-A6C34878D82A}">
                    <a16:rowId xmlns:a16="http://schemas.microsoft.com/office/drawing/2014/main" val="2445552348"/>
                  </a:ext>
                </a:extLst>
              </a:tr>
            </a:tbl>
          </a:graphicData>
        </a:graphic>
      </p:graphicFrame>
      <p:sp>
        <p:nvSpPr>
          <p:cNvPr id="5" name="TextBox 4">
            <a:extLst>
              <a:ext uri="{FF2B5EF4-FFF2-40B4-BE49-F238E27FC236}">
                <a16:creationId xmlns:a16="http://schemas.microsoft.com/office/drawing/2014/main" id="{013D3B13-7F2C-4A2C-B247-C5E853037DC2}"/>
              </a:ext>
            </a:extLst>
          </p:cNvPr>
          <p:cNvSpPr txBox="1"/>
          <p:nvPr/>
        </p:nvSpPr>
        <p:spPr>
          <a:xfrm>
            <a:off x="202367" y="3603466"/>
            <a:ext cx="1541576" cy="584775"/>
          </a:xfrm>
          <a:prstGeom prst="rect">
            <a:avLst/>
          </a:prstGeom>
          <a:noFill/>
        </p:spPr>
        <p:txBody>
          <a:bodyPr wrap="none" rtlCol="0">
            <a:spAutoFit/>
          </a:bodyPr>
          <a:lstStyle/>
          <a:p>
            <a:r>
              <a:rPr lang="en-US" sz="3200" b="1" dirty="0">
                <a:solidFill>
                  <a:srgbClr val="0070C0"/>
                </a:solidFill>
              </a:rPr>
              <a:t>Player 1</a:t>
            </a:r>
          </a:p>
        </p:txBody>
      </p:sp>
      <p:sp>
        <p:nvSpPr>
          <p:cNvPr id="7" name="TextBox 6">
            <a:extLst>
              <a:ext uri="{FF2B5EF4-FFF2-40B4-BE49-F238E27FC236}">
                <a16:creationId xmlns:a16="http://schemas.microsoft.com/office/drawing/2014/main" id="{A09BA53B-B2E3-4BE8-9706-E4232DFEB16E}"/>
              </a:ext>
            </a:extLst>
          </p:cNvPr>
          <p:cNvSpPr txBox="1"/>
          <p:nvPr/>
        </p:nvSpPr>
        <p:spPr>
          <a:xfrm>
            <a:off x="4964243" y="1398300"/>
            <a:ext cx="2013678" cy="584775"/>
          </a:xfrm>
          <a:prstGeom prst="rect">
            <a:avLst/>
          </a:prstGeom>
          <a:noFill/>
        </p:spPr>
        <p:txBody>
          <a:bodyPr wrap="square">
            <a:spAutoFit/>
          </a:bodyPr>
          <a:lstStyle/>
          <a:p>
            <a:r>
              <a:rPr lang="en-US" sz="3200" b="1" dirty="0">
                <a:solidFill>
                  <a:srgbClr val="FF0000"/>
                </a:solidFill>
              </a:rPr>
              <a:t>Player 2</a:t>
            </a:r>
          </a:p>
        </p:txBody>
      </p:sp>
      <p:pic>
        <p:nvPicPr>
          <p:cNvPr id="12" name="Picture 11">
            <a:extLst>
              <a:ext uri="{FF2B5EF4-FFF2-40B4-BE49-F238E27FC236}">
                <a16:creationId xmlns:a16="http://schemas.microsoft.com/office/drawing/2014/main" id="{3FB9A49D-7886-4B7D-86D6-1C143CA30F87}"/>
              </a:ext>
            </a:extLst>
          </p:cNvPr>
          <p:cNvPicPr>
            <a:picLocks noChangeAspect="1"/>
          </p:cNvPicPr>
          <p:nvPr/>
        </p:nvPicPr>
        <p:blipFill>
          <a:blip r:embed="rId3"/>
          <a:stretch>
            <a:fillRect/>
          </a:stretch>
        </p:blipFill>
        <p:spPr>
          <a:xfrm>
            <a:off x="7315989" y="17084"/>
            <a:ext cx="4901210" cy="1965991"/>
          </a:xfrm>
          <a:prstGeom prst="rect">
            <a:avLst/>
          </a:prstGeom>
        </p:spPr>
      </p:pic>
      <p:sp>
        <p:nvSpPr>
          <p:cNvPr id="3" name="TextBox 2">
            <a:extLst>
              <a:ext uri="{FF2B5EF4-FFF2-40B4-BE49-F238E27FC236}">
                <a16:creationId xmlns:a16="http://schemas.microsoft.com/office/drawing/2014/main" id="{4978C122-D836-3DD9-5ACB-BA46988AACE1}"/>
              </a:ext>
            </a:extLst>
          </p:cNvPr>
          <p:cNvSpPr txBox="1"/>
          <p:nvPr/>
        </p:nvSpPr>
        <p:spPr>
          <a:xfrm>
            <a:off x="7182653" y="3385583"/>
            <a:ext cx="2526069" cy="1309255"/>
          </a:xfrm>
          <a:prstGeom prst="rect">
            <a:avLst/>
          </a:prstGeom>
          <a:noFill/>
          <a:ln w="38100">
            <a:solidFill>
              <a:srgbClr val="FFFF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6" name="TextBox 5">
            <a:extLst>
              <a:ext uri="{FF2B5EF4-FFF2-40B4-BE49-F238E27FC236}">
                <a16:creationId xmlns:a16="http://schemas.microsoft.com/office/drawing/2014/main" id="{A2DB0AD1-A54F-D36E-F3F8-94078551B783}"/>
              </a:ext>
            </a:extLst>
          </p:cNvPr>
          <p:cNvSpPr txBox="1"/>
          <p:nvPr/>
        </p:nvSpPr>
        <p:spPr>
          <a:xfrm>
            <a:off x="9609513" y="1690688"/>
            <a:ext cx="399011" cy="369332"/>
          </a:xfrm>
          <a:prstGeom prst="rect">
            <a:avLst/>
          </a:prstGeom>
          <a:noFill/>
          <a:ln w="38100">
            <a:solidFill>
              <a:srgbClr val="FFFF00"/>
            </a:solidFill>
          </a:ln>
        </p:spPr>
        <p:txBody>
          <a:bodyPr wrap="square" rtlCol="0">
            <a:spAutoFit/>
          </a:bodyPr>
          <a:lstStyle/>
          <a:p>
            <a:endParaRPr lang="en-US" dirty="0"/>
          </a:p>
        </p:txBody>
      </p:sp>
      <p:sp>
        <p:nvSpPr>
          <p:cNvPr id="8" name="TextBox 7">
            <a:extLst>
              <a:ext uri="{FF2B5EF4-FFF2-40B4-BE49-F238E27FC236}">
                <a16:creationId xmlns:a16="http://schemas.microsoft.com/office/drawing/2014/main" id="{67DE947C-5B2F-123D-DD7C-B75AFA598F11}"/>
              </a:ext>
            </a:extLst>
          </p:cNvPr>
          <p:cNvSpPr txBox="1"/>
          <p:nvPr/>
        </p:nvSpPr>
        <p:spPr>
          <a:xfrm>
            <a:off x="11292857" y="815413"/>
            <a:ext cx="399011" cy="369332"/>
          </a:xfrm>
          <a:prstGeom prst="rect">
            <a:avLst/>
          </a:prstGeom>
          <a:noFill/>
          <a:ln w="38100">
            <a:solidFill>
              <a:srgbClr val="FFFF00"/>
            </a:solidFill>
          </a:ln>
        </p:spPr>
        <p:txBody>
          <a:bodyPr wrap="square" rtlCol="0">
            <a:spAutoFit/>
          </a:bodyPr>
          <a:lstStyle/>
          <a:p>
            <a:endParaRPr lang="en-US" dirty="0"/>
          </a:p>
        </p:txBody>
      </p:sp>
    </p:spTree>
    <p:extLst>
      <p:ext uri="{BB962C8B-B14F-4D97-AF65-F5344CB8AC3E}">
        <p14:creationId xmlns:p14="http://schemas.microsoft.com/office/powerpoint/2010/main" val="61912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4216</TotalTime>
  <Words>10126</Words>
  <Application>Microsoft Macintosh PowerPoint</Application>
  <PresentationFormat>Widescreen</PresentationFormat>
  <Paragraphs>999</Paragraphs>
  <Slides>58</Slides>
  <Notes>57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Meiryo</vt:lpstr>
      <vt:lpstr>Arial</vt:lpstr>
      <vt:lpstr>Calibri</vt:lpstr>
      <vt:lpstr>Calibri Light</vt:lpstr>
      <vt:lpstr>Times New Roman</vt:lpstr>
      <vt:lpstr>Wingdings</vt:lpstr>
      <vt:lpstr>Office Theme</vt:lpstr>
      <vt:lpstr>How-To: Game Theory</vt:lpstr>
      <vt:lpstr>The following slides cover…</vt:lpstr>
      <vt:lpstr>The Prisoner’s Dilemma (PD) Game</vt:lpstr>
      <vt:lpstr>Prisoner’s Dilemma has 4 Possible Outcomes</vt:lpstr>
      <vt:lpstr>How does each player rank the outcomes?</vt:lpstr>
      <vt:lpstr>Setting up the “game”...</vt:lpstr>
      <vt:lpstr>Setting up the “game”...</vt:lpstr>
      <vt:lpstr>Setting up the “game”...</vt:lpstr>
      <vt:lpstr>Setting up the “game”...</vt:lpstr>
      <vt:lpstr>Setting up the “game”...</vt:lpstr>
      <vt:lpstr>Setting up the “game”...</vt:lpstr>
      <vt:lpstr>Setting up the “game”...</vt:lpstr>
      <vt:lpstr>Setting up the “game”...</vt:lpstr>
      <vt:lpstr>Setting up the “game”...</vt:lpstr>
      <vt:lpstr>Setting up the “game”...</vt:lpstr>
      <vt:lpstr>The final game set up</vt:lpstr>
      <vt:lpstr>How do we “solve” a normal-form game?</vt:lpstr>
      <vt:lpstr>Let’s “solve” the PD game we set up earlier using best response analysis</vt:lpstr>
      <vt:lpstr>Let’s “solve” the PD game we set up earlier using “best response analysis”</vt:lpstr>
      <vt:lpstr>Let’s “solve” the PD game...(“best response analysis”)</vt:lpstr>
      <vt:lpstr>Let’s “solve” the PD game...(“best response analysis”)</vt:lpstr>
      <vt:lpstr>Let’s “solve” the PD game...(“best response analysis”)</vt:lpstr>
      <vt:lpstr>Let’s “solve” the PD game...(“best response analysis”)</vt:lpstr>
      <vt:lpstr>Let’s “solve” the PD game...(“best response analysis”)</vt:lpstr>
      <vt:lpstr>Let’s “solve” the PD game...(“best response analysis”)</vt:lpstr>
      <vt:lpstr>Let’s “solve” the PD game...(“best response analysis”)</vt:lpstr>
      <vt:lpstr>The “Solved” PD Game = The Equilibrium = Defect, Defect  If it has 2 asterisks, then it is an equilibria!</vt:lpstr>
      <vt:lpstr>The “Solved” PD Game = The Equilibrium = Defect, Defect  If it has 2 asterisks, then it is an equilibria!</vt:lpstr>
      <vt:lpstr>What about other types of games?</vt:lpstr>
      <vt:lpstr>Steps to Solve a Normal-Form Game</vt:lpstr>
      <vt:lpstr>Let’s solve this game using “best response analysis”</vt:lpstr>
      <vt:lpstr>Let’s solve this game using “best response analysis”</vt:lpstr>
      <vt:lpstr>Let’s solve this game using “best response analysis”</vt:lpstr>
      <vt:lpstr>Let’s solve this game using “best response analysis”</vt:lpstr>
      <vt:lpstr>Let’s solve this game using “best response analysis”</vt:lpstr>
      <vt:lpstr>Let’s solve this game using “best response analysis”</vt:lpstr>
      <vt:lpstr>Let’s solve this game using “best response analysis”</vt:lpstr>
      <vt:lpstr>Let’s solve this game using “best response analysis”</vt:lpstr>
      <vt:lpstr>Putting it all together, we have two equilibria: (C,D) and (D,C)</vt:lpstr>
      <vt:lpstr>It’s a game of chicken! Chicken games have two equilibria (unlike PD which only has 1) where the two players play opposite strategies (C,D or D,C)</vt:lpstr>
      <vt:lpstr>What about the “Battle of the Sexes” game?</vt:lpstr>
      <vt:lpstr>The Battle of the Sexes game looks like this and has two equilibria (where players do the same thing):</vt:lpstr>
      <vt:lpstr>Normal Form  Extensive Form Games</vt:lpstr>
      <vt:lpstr>Normal-form game  Extensive-form game</vt:lpstr>
      <vt:lpstr>Here is the extensive form game all set up…</vt:lpstr>
      <vt:lpstr>The Payoffs</vt:lpstr>
      <vt:lpstr>John Swerves, Dave Swerves</vt:lpstr>
      <vt:lpstr>John Swerves, Dave Drives Straight </vt:lpstr>
      <vt:lpstr>John Drives Straight, Dave Swerves</vt:lpstr>
      <vt:lpstr>John Drives Straight, Dave Drives Straight</vt:lpstr>
      <vt:lpstr>What is the equilibrium? How do we find it?</vt:lpstr>
      <vt:lpstr>If John goes first and drives straight, what should Dave do?</vt:lpstr>
      <vt:lpstr>If John goes first and drives straight, what should Dave do?</vt:lpstr>
      <vt:lpstr>If John goes first and Swerves, what should Dave do?</vt:lpstr>
      <vt:lpstr>If John goes first and Swerves, what should Dave do?</vt:lpstr>
      <vt:lpstr>Given what we know Dave will do if John Swerves or Drives Straight, what should John do?</vt:lpstr>
      <vt:lpstr>Given what we know Dave will do if John Swerves or Drives Straight, what should John do?</vt:lpstr>
      <vt:lpstr>All we have time for now!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POL3 Section A03 &amp; A04</dc:title>
  <dc:creator>Timea Balogh</dc:creator>
  <cp:lastModifiedBy>Timea Balogh</cp:lastModifiedBy>
  <cp:revision>215</cp:revision>
  <dcterms:created xsi:type="dcterms:W3CDTF">2022-02-14T02:12:00Z</dcterms:created>
  <dcterms:modified xsi:type="dcterms:W3CDTF">2024-08-24T16:21:19Z</dcterms:modified>
</cp:coreProperties>
</file>