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71" autoAdjust="0"/>
  </p:normalViewPr>
  <p:slideViewPr>
    <p:cSldViewPr>
      <p:cViewPr>
        <p:scale>
          <a:sx n="70" d="100"/>
          <a:sy n="70" d="100"/>
        </p:scale>
        <p:origin x="-137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066BB-7017-4EDD-A23A-4256BB14280A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10628-52D5-4854-81C3-CACBF82DD7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search interface (HTML page) and TCP client program</a:t>
            </a:r>
            <a:r>
              <a:rPr lang="en-US" baseline="0" dirty="0" smtClean="0"/>
              <a:t> are hosted in web server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Search Engine</a:t>
            </a:r>
            <a:r>
              <a:rPr lang="en-US" baseline="0" dirty="0" smtClean="0"/>
              <a:t> is independent program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It indexes the pages,</a:t>
            </a:r>
            <a:r>
              <a:rPr lang="en-US" baseline="0" dirty="0" smtClean="0"/>
              <a:t> opens a socket and waits for client</a:t>
            </a:r>
            <a:r>
              <a:rPr lang="en-US" baseline="0" dirty="0"/>
              <a:t> </a:t>
            </a:r>
            <a:r>
              <a:rPr lang="en-US" baseline="0" dirty="0" smtClean="0"/>
              <a:t>for query indefinitely</a:t>
            </a:r>
          </a:p>
          <a:p>
            <a:pPr lvl="0">
              <a:buFont typeface="Arial" pitchFamily="34" charset="0"/>
              <a:buChar char="•"/>
            </a:pPr>
            <a:r>
              <a:rPr lang="en-US" baseline="0" dirty="0" smtClean="0"/>
              <a:t>Client is web browser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Web browser sends POST request and CGI sends the query to </a:t>
            </a:r>
            <a:r>
              <a:rPr lang="en-US" baseline="0" dirty="0" err="1" smtClean="0"/>
              <a:t>theTCP</a:t>
            </a:r>
            <a:r>
              <a:rPr lang="en-US" baseline="0" dirty="0" smtClean="0"/>
              <a:t> client (querysender.py) residing in the web server.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The TCP client opens socket and sends query to the search engine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Search engine receives the query and send back the result to TCP client.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CGI sends result from TCP client to browser.</a:t>
            </a:r>
          </a:p>
          <a:p>
            <a:pPr lvl="1">
              <a:buFont typeface="Arial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10628-52D5-4854-81C3-CACBF82DD7D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Retrieval Engine for The University of Memphis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			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	</a:t>
            </a:r>
            <a:r>
              <a:rPr lang="en-US" sz="3100" dirty="0" smtClean="0"/>
              <a:t>								</a:t>
            </a:r>
            <a:r>
              <a:rPr lang="en-US" sz="4800" dirty="0" smtClean="0"/>
              <a:t>Tara </a:t>
            </a:r>
            <a:r>
              <a:rPr lang="en-US" sz="4800" dirty="0" err="1" smtClean="0"/>
              <a:t>Baniya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Crawler</a:t>
            </a:r>
          </a:p>
          <a:p>
            <a:r>
              <a:rPr lang="en-US" dirty="0" smtClean="0"/>
              <a:t>12,026 pages indexed</a:t>
            </a:r>
          </a:p>
          <a:p>
            <a:r>
              <a:rPr lang="en-US" dirty="0" smtClean="0"/>
              <a:t>Search Engine</a:t>
            </a:r>
          </a:p>
          <a:p>
            <a:r>
              <a:rPr lang="en-US" dirty="0" smtClean="0"/>
              <a:t>Implemented in python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Web based search interface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Hosted in XAMP Apache server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Crawler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12,026 pages from University of Memphis’ website</a:t>
            </a:r>
          </a:p>
          <a:p>
            <a:r>
              <a:rPr lang="en-US" dirty="0" smtClean="0"/>
              <a:t>Indexer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Preprocessing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inverted index of word to document pointers</a:t>
            </a:r>
          </a:p>
          <a:p>
            <a:r>
              <a:rPr lang="en-US" dirty="0" smtClean="0"/>
              <a:t>Retrieval Engine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retrieves documents containing at least one of the keyword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cosine similarity between  query vector and document vector is calculated to rank the retrieved documents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2620" y="1447800"/>
            <a:ext cx="535118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19600" y="1981200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CGI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3075801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CGI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295400"/>
            <a:ext cx="51054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05000"/>
            <a:ext cx="43434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2687" y="2209800"/>
            <a:ext cx="303131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Demo Time 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164</TotalTime>
  <Words>179</Words>
  <Application>Microsoft Office PowerPoint</Application>
  <PresentationFormat>On-screen Show (4:3)</PresentationFormat>
  <Paragraphs>40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Retrieval Engine for The University of Memphis</vt:lpstr>
      <vt:lpstr>Overview</vt:lpstr>
      <vt:lpstr>Components</vt:lpstr>
      <vt:lpstr>Architecture</vt:lpstr>
      <vt:lpstr>Output </vt:lpstr>
      <vt:lpstr>Performance Evaluation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Retrieval Engine for The University of Memphis</dc:title>
  <dc:creator>tara baniya</dc:creator>
  <cp:lastModifiedBy>tara baniya</cp:lastModifiedBy>
  <cp:revision>61</cp:revision>
  <dcterms:created xsi:type="dcterms:W3CDTF">2006-08-16T00:00:00Z</dcterms:created>
  <dcterms:modified xsi:type="dcterms:W3CDTF">2015-12-01T18:21:30Z</dcterms:modified>
</cp:coreProperties>
</file>