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FE29-3B24-43AA-8DE9-127837FB369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F4A92-61F8-4B7B-97DD-C0CE5C99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seems like most websites these days don’t have a true homepage with lots of embellishments and “about us” kinda junk, especially if they're trying to sell you something. Amazon, apple, Williams Sonoma, </a:t>
            </a:r>
            <a:r>
              <a:rPr lang="en-US" dirty="0" err="1"/>
              <a:t>etc</a:t>
            </a:r>
            <a:r>
              <a:rPr lang="en-US" dirty="0"/>
              <a:t> all have products on their main pages right off the bat. WSJ has news and stock tickers on homepage. Wikipedia kinda has one, but its pretty unceremonious and has a bunch of links on it anyways. Also, I drew these sketches in paint.net with a mouse so they're gonna </a:t>
            </a:r>
            <a:r>
              <a:rPr lang="en-US"/>
              <a:t>suck.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F4A92-61F8-4B7B-97DD-C0CE5C9948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FC1-4EA7-24FA-D8B2-CC3E054E9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BA14-EDD2-B652-3051-548298E8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8FF2-60C5-B619-26CB-FD9E5CC7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8539-A523-4234-8552-7733ECE6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2517-CA4F-237B-06D9-D3FEEBF6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5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B782-6BC2-24FA-6DC3-17319678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A396-A92B-312F-97B8-846AEE48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F7BD-8551-C1FB-2E9E-7D92C466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C5DD-D89F-E964-11CA-C17ABF6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4B5D-A049-119A-C7A4-9EB50AFC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052B2-88C9-988A-3602-201E304A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BC488-460C-9676-B55B-47D6C631A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7299-3358-0DE1-F4E6-1C58D42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0503-D20B-5970-D203-DD7D97E4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0D5A7-47FE-3224-EFFE-BA33FE95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0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8F97-110B-35C2-1E6D-572D6EBC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6FD8-DA85-D6AF-C439-2B827225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B1314-0196-1DB2-4BC3-73F1991F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0B3D-365F-C1D5-7B4D-E188BF5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F776-2802-E9F3-DA65-D6640C6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449D-3E73-DE8C-D7CE-5085DB5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DED6-0657-C1AF-0667-4DC50770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EEDC-04DF-0F61-3F89-55F506D9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3A70-91D0-0A92-13F6-8DCE8328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0568-BA60-F29B-07C2-2513545D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7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3AFB-1E30-CD28-7CC9-E67B5F29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58D0-86AA-15D0-51DA-BBD4D7172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59CEB-FB75-2CCE-1E53-07256D54E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5AB9-6A68-FE4B-F530-22B746C6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94AF-038E-1738-2084-FCF15A5D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135C0-BA63-47FB-8C6B-DCB908B5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60FA-F84B-111F-ACB7-AEFBBD27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E3EC-780D-EBAE-34AC-0B7F191A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03A22-1EE9-6853-E5F2-9399944D5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AFE3A-2610-ECD7-A19F-A7EB4308D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B5039-E292-FDDC-DE3A-EC8A840BE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242E-7D3B-E664-8CEF-5C974B96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C8187-B82A-58F7-B497-AF0A0B4D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53E83-BC78-892D-F477-697C177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722A-F77E-AD62-5B54-265F3FC1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23A18-61AF-3AD7-CAA6-91E21D67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FA0F6-EF85-63D4-1C95-6A255EA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9A36-FC05-7280-DBED-4F808DBB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B1023D-1CC0-E625-709F-B4C1BC32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EABE8-2E27-618D-5E26-5CFAC098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7B25B-12AF-73D1-7C58-CA0B2C5B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4534-8802-0466-1705-B78C19F5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89B2-B6D6-C70B-5133-21A3E537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BF512-915C-EA0A-C1B3-5B86F7EB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A5002-2CCA-BFE1-6A67-0E384EC1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FA4CE-9FEC-4196-AA3F-981A476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9E67-F4AB-F295-8000-44C77C16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397C-8864-A756-046A-A3C3659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7C2D5-E809-A782-AAB2-7494913BA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FEA0-E37B-98E5-4E24-F743CC019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A69F-3F86-F430-70BE-9C03FAFF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003F-2C68-7EEB-148B-9955AF62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5135-4028-5595-3242-409896F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40A17-E2E0-578B-F40A-C028B5BA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48FB-7AE2-F32A-893E-844A9175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151A-A092-BBF8-20BC-83E811675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62EF-A9D0-409C-93C2-10851E9A5C5C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1F42-4767-6891-324F-F2059F7C2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F4F2-83D5-CE94-4F49-D3A83B62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F8A00-F4B6-49B3-8C85-CF62C16FF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2B10682-6C1B-4CE2-FB22-2C6B21F47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7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FCB64989-029E-20CA-3AE2-160D82022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7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981FE5D-525F-94D1-E6C8-B069B9256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E76518F-4FDF-CC08-E163-908A733A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D5BB08-9AC1-D41C-2DAC-9FDAF740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46D2349-3B93-2CCA-EBB8-D5BD12039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100</Words>
  <Application>Microsoft Office PowerPoint</Application>
  <PresentationFormat>Widescreen</PresentationFormat>
  <Paragraphs>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Nicholas</dc:creator>
  <cp:lastModifiedBy>Trevor Nicholas</cp:lastModifiedBy>
  <cp:revision>1</cp:revision>
  <dcterms:created xsi:type="dcterms:W3CDTF">2022-11-13T23:02:07Z</dcterms:created>
  <dcterms:modified xsi:type="dcterms:W3CDTF">2022-11-14T03:18:33Z</dcterms:modified>
</cp:coreProperties>
</file>