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44F1831-36C1-4DEB-9FF6-B54FD306D5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0" t="36400" r="0" b="0"/>
          <a:stretch/>
        </p:blipFill>
        <p:spPr>
          <a:xfrm>
            <a:off x="1810440" y="2926080"/>
            <a:ext cx="5870520" cy="21945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NP-Complete – Longest Path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65760" y="1172160"/>
            <a:ext cx="50720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By: Kiavash Seraj &amp; Trevor Nicholas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2023-04-26T08:42:20Z</dcterms:created>
  <dc:creator/>
  <dc:description/>
  <dc:language>en-US</dc:language>
  <cp:lastModifiedBy/>
  <dcterms:modified xsi:type="dcterms:W3CDTF">2023-04-26T08:48:16Z</dcterms:modified>
  <cp:revision>1</cp:revision>
  <dc:subject/>
  <dc:title/>
</cp:coreProperties>
</file>