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5E6-4F6D-4A85-9C1C-DEA04A4D0C5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0049-F392-48FD-86DB-D7B9C09D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2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5E6-4F6D-4A85-9C1C-DEA04A4D0C5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0049-F392-48FD-86DB-D7B9C09D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8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5E6-4F6D-4A85-9C1C-DEA04A4D0C5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0049-F392-48FD-86DB-D7B9C09D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6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5E6-4F6D-4A85-9C1C-DEA04A4D0C5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0049-F392-48FD-86DB-D7B9C09D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9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5E6-4F6D-4A85-9C1C-DEA04A4D0C5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0049-F392-48FD-86DB-D7B9C09D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4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5E6-4F6D-4A85-9C1C-DEA04A4D0C5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0049-F392-48FD-86DB-D7B9C09D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6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5E6-4F6D-4A85-9C1C-DEA04A4D0C5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0049-F392-48FD-86DB-D7B9C09D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5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5E6-4F6D-4A85-9C1C-DEA04A4D0C5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0049-F392-48FD-86DB-D7B9C09D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9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5E6-4F6D-4A85-9C1C-DEA04A4D0C5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0049-F392-48FD-86DB-D7B9C09D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8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5E6-4F6D-4A85-9C1C-DEA04A4D0C5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0049-F392-48FD-86DB-D7B9C09D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3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5E6-4F6D-4A85-9C1C-DEA04A4D0C5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0049-F392-48FD-86DB-D7B9C09D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985E6-4F6D-4A85-9C1C-DEA04A4D0C5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10049-F392-48FD-86DB-D7B9C09D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7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692"/>
            <a:ext cx="12192000" cy="600661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58435" y="425692"/>
            <a:ext cx="5054575" cy="737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Base</a:t>
            </a:r>
          </a:p>
          <a:p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5032" y="1162728"/>
            <a:ext cx="2615966" cy="52695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US" sz="2000" dirty="0"/>
          </a:p>
          <a:p>
            <a:pPr marL="285750" indent="-2857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935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5692"/>
            <a:ext cx="12191998" cy="600661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58435" y="425692"/>
            <a:ext cx="5054575" cy="737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Connect to Dewar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5032" y="1162728"/>
            <a:ext cx="2615966" cy="52695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4 screws, 1 in each corner</a:t>
            </a:r>
          </a:p>
          <a:p>
            <a:pPr marL="285750" indent="-285750"/>
            <a:r>
              <a:rPr lang="en-US" sz="2000" dirty="0"/>
              <a:t>Untapped holes through lid and base</a:t>
            </a:r>
          </a:p>
          <a:p>
            <a:pPr marL="285750" indent="-285750"/>
            <a:r>
              <a:rPr lang="en-US" sz="2000" dirty="0"/>
              <a:t>Dewar 4K plate has tapped holes</a:t>
            </a:r>
          </a:p>
          <a:p>
            <a:pPr marL="285750" indent="-285750"/>
            <a:r>
              <a:rPr lang="en-US" sz="2000" dirty="0"/>
              <a:t>Screws are 5x10”</a:t>
            </a:r>
          </a:p>
          <a:p>
            <a:pPr marL="285750" indent="-2857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187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692"/>
            <a:ext cx="12192000" cy="600661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58435" y="425692"/>
            <a:ext cx="5054575" cy="737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Add Motherboard</a:t>
            </a:r>
          </a:p>
          <a:p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5032" y="1162728"/>
            <a:ext cx="2615966" cy="52695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Sits on the base’s shelf</a:t>
            </a:r>
          </a:p>
          <a:p>
            <a:pPr marL="285750" indent="-2857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533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5692"/>
            <a:ext cx="12191998" cy="600661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58435" y="425692"/>
            <a:ext cx="5054575" cy="737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Add Motherboard</a:t>
            </a:r>
          </a:p>
          <a:p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5032" y="1162728"/>
            <a:ext cx="2615966" cy="52695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Sits on the base’s shelf</a:t>
            </a:r>
          </a:p>
          <a:p>
            <a:pPr marL="285750" indent="-285750"/>
            <a:r>
              <a:rPr lang="en-US" sz="2000" dirty="0"/>
              <a:t>Attached with a single screw</a:t>
            </a:r>
          </a:p>
          <a:p>
            <a:pPr marL="285750" indent="-285750"/>
            <a:r>
              <a:rPr lang="en-US" sz="2000" dirty="0"/>
              <a:t>Using Belleville washer</a:t>
            </a:r>
          </a:p>
          <a:p>
            <a:pPr marL="285750" indent="-285750"/>
            <a:endParaRPr lang="en-US" sz="2000" dirty="0"/>
          </a:p>
          <a:p>
            <a:pPr marL="285750" indent="-2857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565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5692"/>
            <a:ext cx="12191998" cy="600661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58435" y="425692"/>
            <a:ext cx="5054575" cy="737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Add Motherboard</a:t>
            </a:r>
          </a:p>
          <a:p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5032" y="1162728"/>
            <a:ext cx="2615966" cy="52695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Sits on the base’s shelf</a:t>
            </a:r>
          </a:p>
          <a:p>
            <a:pPr marL="285750" indent="-285750"/>
            <a:r>
              <a:rPr lang="en-US" sz="2000" dirty="0"/>
              <a:t>Attached with a single screw</a:t>
            </a:r>
          </a:p>
          <a:p>
            <a:pPr marL="285750" indent="-285750"/>
            <a:r>
              <a:rPr lang="en-US" sz="2000" dirty="0"/>
              <a:t>Using Belleville washer</a:t>
            </a:r>
          </a:p>
        </p:txBody>
      </p:sp>
    </p:spTree>
    <p:extLst>
      <p:ext uri="{BB962C8B-B14F-4D97-AF65-F5344CB8AC3E}">
        <p14:creationId xmlns:p14="http://schemas.microsoft.com/office/powerpoint/2010/main" val="26351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5692"/>
            <a:ext cx="12191998" cy="600661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58435" y="425692"/>
            <a:ext cx="5054575" cy="737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Add Thermal Straps</a:t>
            </a:r>
          </a:p>
          <a:p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5032" y="1162728"/>
            <a:ext cx="2615966" cy="52695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Between the base and 2 unused holes on the Motherboard</a:t>
            </a:r>
          </a:p>
          <a:p>
            <a:pPr marL="285750" indent="-285750"/>
            <a:r>
              <a:rPr lang="en-US" sz="2000" dirty="0"/>
              <a:t>Possibly add these for the other 3 unused holes as well</a:t>
            </a:r>
          </a:p>
          <a:p>
            <a:pPr marL="285750" indent="-2857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594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5692"/>
            <a:ext cx="12191998" cy="600661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58435" y="425692"/>
            <a:ext cx="5054575" cy="737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Add Lid</a:t>
            </a:r>
          </a:p>
          <a:p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5032" y="1162728"/>
            <a:ext cx="2615966" cy="52695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Covers the half of the Motherboard that carries the Carrier/Mezzanine boards</a:t>
            </a:r>
          </a:p>
          <a:p>
            <a:pPr marL="285750" indent="-285750"/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8570794" y="4667534"/>
            <a:ext cx="319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Outlet for the air pump out port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171296" y="2879678"/>
            <a:ext cx="832514" cy="17878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44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5692"/>
            <a:ext cx="12191998" cy="600661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58435" y="425692"/>
            <a:ext cx="5054575" cy="737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Add Lid</a:t>
            </a:r>
          </a:p>
          <a:p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5032" y="1162728"/>
            <a:ext cx="2615966" cy="52695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Covers the half of the Motherboard that carries the Carrier/Mezzanine boards</a:t>
            </a:r>
          </a:p>
          <a:p>
            <a:pPr marL="285750" indent="-285750"/>
            <a:r>
              <a:rPr lang="en-US" sz="2000" dirty="0"/>
              <a:t>Attached to the base in 3 spots</a:t>
            </a:r>
          </a:p>
          <a:p>
            <a:pPr marL="285750" indent="-285750"/>
            <a:r>
              <a:rPr lang="en-US" sz="2000" dirty="0"/>
              <a:t>Untapped holes through the lid and tapped on the base</a:t>
            </a:r>
          </a:p>
          <a:p>
            <a:pPr marL="285750" indent="-2857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8235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5692"/>
            <a:ext cx="12191998" cy="600661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58435" y="425692"/>
            <a:ext cx="5054575" cy="737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Add Lid</a:t>
            </a:r>
          </a:p>
          <a:p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5032" y="1162728"/>
            <a:ext cx="2615966" cy="52695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Covers the half of the Motherboard that carries the Carrier/Mezzanine boards</a:t>
            </a:r>
          </a:p>
          <a:p>
            <a:pPr marL="285750" indent="-285750"/>
            <a:r>
              <a:rPr lang="en-US" sz="2000" dirty="0"/>
              <a:t>Attached to the base in 3 spots</a:t>
            </a:r>
          </a:p>
          <a:p>
            <a:pPr marL="285750" indent="-285750"/>
            <a:r>
              <a:rPr lang="en-US" sz="2000" dirty="0"/>
              <a:t>Untapped holes through the lid and tapped on the base</a:t>
            </a:r>
          </a:p>
          <a:p>
            <a:pPr marL="285750" indent="-2857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734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5692"/>
            <a:ext cx="12191998" cy="600661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58435" y="425692"/>
            <a:ext cx="5054575" cy="737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Connect to Dewar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5032" y="1162728"/>
            <a:ext cx="2615966" cy="52695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4 screws, 1 in each corner</a:t>
            </a:r>
          </a:p>
          <a:p>
            <a:pPr marL="285750" indent="-285750"/>
            <a:r>
              <a:rPr lang="en-US" sz="2000" dirty="0"/>
              <a:t>Untapped holes through lid and base</a:t>
            </a:r>
          </a:p>
          <a:p>
            <a:pPr marL="285750" indent="-285750"/>
            <a:r>
              <a:rPr lang="en-US" sz="2000" dirty="0"/>
              <a:t>Dewar 4K plate has tapped holes</a:t>
            </a:r>
          </a:p>
          <a:p>
            <a:pPr marL="285750" indent="-285750"/>
            <a:r>
              <a:rPr lang="en-US" sz="2000" dirty="0"/>
              <a:t>Screws are 5x10”</a:t>
            </a:r>
          </a:p>
          <a:p>
            <a:pPr marL="285750" indent="-2857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17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200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</dc:title>
  <dc:creator>Aralis, Taylor B.</dc:creator>
  <cp:lastModifiedBy>Aralis, Taylor B.</cp:lastModifiedBy>
  <cp:revision>11</cp:revision>
  <dcterms:created xsi:type="dcterms:W3CDTF">2017-08-28T19:23:47Z</dcterms:created>
  <dcterms:modified xsi:type="dcterms:W3CDTF">2017-08-28T21:35:09Z</dcterms:modified>
</cp:coreProperties>
</file>