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8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7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" y="-10281"/>
            <a:ext cx="15073869" cy="68682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645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" y="-10281"/>
            <a:ext cx="15073864" cy="686828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Connect to Dewar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986624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 screws, 1 in each corner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Untapped holes through lid and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Dewar 4K plate has tapped holes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Screws are 5x10”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70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" y="-10281"/>
            <a:ext cx="15073864" cy="68682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Motherboard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0069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Sits on the base’s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87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" y="-10281"/>
            <a:ext cx="15073864" cy="68682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Motherboard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006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Sits on the base’s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Screwed down with a single screw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Belleville washer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0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" y="-10281"/>
            <a:ext cx="15073864" cy="686828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Add Motherboard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972556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Sits on the base’s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Screwed down with a single screw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Belleville washer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29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" y="-10281"/>
            <a:ext cx="15073864" cy="68682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Thermal Straps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986623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Screwed between the base and 2 unused holes on the Motherboard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Perhaps I should add these for the other 3 unused holes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28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" y="-10281"/>
            <a:ext cx="15073864" cy="68682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986624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Covers the half of the Motherboard that carries the Carrier/Mezzanine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78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" y="-10281"/>
            <a:ext cx="15073864" cy="6868281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Add Lid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986624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Covers the half of the Motherboard that carries the Carrier/Mezzanine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Screwed into the base in 3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Untapped holes through the lid and tapped on the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64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" y="-10281"/>
            <a:ext cx="15073864" cy="686828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Add Lid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00069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Covers the half of the Motherboard that carries the Carrier/Mezzanine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Screwed into the base in 3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Untapped holes through the lid and tapped on the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05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" y="-10281"/>
            <a:ext cx="15073864" cy="68682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Dewar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986624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 screws, 1 in each corner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Untapped holes through lid and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Dewar 4K plate has tapped holes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Screws are 5x10”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51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Base</vt:lpstr>
      <vt:lpstr>Add Motherboard</vt:lpstr>
      <vt:lpstr>Add Motherboard</vt:lpstr>
      <vt:lpstr>Add Motherboard</vt:lpstr>
      <vt:lpstr>Add Thermal Straps</vt:lpstr>
      <vt:lpstr>Add Lid</vt:lpstr>
      <vt:lpstr>Add Lid</vt:lpstr>
      <vt:lpstr>Add Lid</vt:lpstr>
      <vt:lpstr>Connect to Dewar</vt:lpstr>
      <vt:lpstr>Connect to Dewar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</dc:title>
  <dc:creator>Aralis, Taylor B.</dc:creator>
  <cp:lastModifiedBy>Aralis, Taylor B.</cp:lastModifiedBy>
  <cp:revision>6</cp:revision>
  <dcterms:created xsi:type="dcterms:W3CDTF">2017-08-28T19:23:47Z</dcterms:created>
  <dcterms:modified xsi:type="dcterms:W3CDTF">2017-08-28T19:58:53Z</dcterms:modified>
</cp:coreProperties>
</file>