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6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85E6-4F6D-4A85-9C1C-DEA04A4D0C56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0049-F392-48FD-86DB-D7B9C09DE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23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85E6-4F6D-4A85-9C1C-DEA04A4D0C56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0049-F392-48FD-86DB-D7B9C09DE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88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85E6-4F6D-4A85-9C1C-DEA04A4D0C56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0049-F392-48FD-86DB-D7B9C09DE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62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85E6-4F6D-4A85-9C1C-DEA04A4D0C56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0049-F392-48FD-86DB-D7B9C09DE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98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85E6-4F6D-4A85-9C1C-DEA04A4D0C56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0049-F392-48FD-86DB-D7B9C09DE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4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85E6-4F6D-4A85-9C1C-DEA04A4D0C56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0049-F392-48FD-86DB-D7B9C09DE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64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85E6-4F6D-4A85-9C1C-DEA04A4D0C56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0049-F392-48FD-86DB-D7B9C09DE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5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85E6-4F6D-4A85-9C1C-DEA04A4D0C56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0049-F392-48FD-86DB-D7B9C09DE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95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85E6-4F6D-4A85-9C1C-DEA04A4D0C56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0049-F392-48FD-86DB-D7B9C09DE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83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85E6-4F6D-4A85-9C1C-DEA04A4D0C56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0049-F392-48FD-86DB-D7B9C09DE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3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85E6-4F6D-4A85-9C1C-DEA04A4D0C56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0049-F392-48FD-86DB-D7B9C09DE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1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985E6-4F6D-4A85-9C1C-DEA04A4D0C56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10049-F392-48FD-86DB-D7B9C09DE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7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5692"/>
            <a:ext cx="12192000" cy="6006616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58435" y="425692"/>
            <a:ext cx="5054575" cy="7370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Base</a:t>
            </a:r>
          </a:p>
          <a:p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85032" y="1162728"/>
            <a:ext cx="2615966" cy="52695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endParaRPr lang="en-US" sz="2000" dirty="0"/>
          </a:p>
          <a:p>
            <a:pPr marL="285750" indent="-28575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935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5692"/>
            <a:ext cx="12191998" cy="6006615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58435" y="425692"/>
            <a:ext cx="5054575" cy="7370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Connect to Dewar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85032" y="1162728"/>
            <a:ext cx="2615966" cy="52695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2000" dirty="0"/>
              <a:t>4 screws, 1 in each corner</a:t>
            </a:r>
          </a:p>
          <a:p>
            <a:pPr marL="285750" indent="-285750"/>
            <a:r>
              <a:rPr lang="en-US" sz="2000" dirty="0"/>
              <a:t>Untapped holes through lid and base</a:t>
            </a:r>
          </a:p>
          <a:p>
            <a:pPr marL="285750" indent="-285750"/>
            <a:r>
              <a:rPr lang="en-US" sz="2000" dirty="0"/>
              <a:t>Dewar 4K plate has tapped holes</a:t>
            </a:r>
          </a:p>
          <a:p>
            <a:pPr marL="285750" indent="-285750"/>
            <a:r>
              <a:rPr lang="en-US" sz="2000" dirty="0"/>
              <a:t>Screws are 5x10”</a:t>
            </a:r>
          </a:p>
          <a:p>
            <a:pPr marL="285750" indent="-28575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1879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2" y="425692"/>
            <a:ext cx="12163395" cy="6006615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58435" y="425692"/>
            <a:ext cx="5054575" cy="7370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Cutout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0794" y="4667534"/>
            <a:ext cx="319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Outlet for the air pump out port</a:t>
            </a:r>
          </a:p>
        </p:txBody>
      </p:sp>
      <p:cxnSp>
        <p:nvCxnSpPr>
          <p:cNvPr id="7" name="Straight Arrow Connector 6"/>
          <p:cNvCxnSpPr>
            <a:stCxn id="6" idx="0"/>
          </p:cNvCxnSpPr>
          <p:nvPr/>
        </p:nvCxnSpPr>
        <p:spPr>
          <a:xfrm flipH="1" flipV="1">
            <a:off x="9171296" y="2879679"/>
            <a:ext cx="996410" cy="17878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8666329" y="1162728"/>
            <a:ext cx="295373" cy="118468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961702" y="636559"/>
            <a:ext cx="3138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Meander for escaping air during pump down and limiting radon passage during transport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23577" y="2528246"/>
            <a:ext cx="14643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Tapped holes for connecting thermal straps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613010" y="3773606"/>
            <a:ext cx="482989" cy="5390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0"/>
          </p:cNvCxnSpPr>
          <p:nvPr/>
        </p:nvCxnSpPr>
        <p:spPr>
          <a:xfrm flipV="1">
            <a:off x="6555741" y="2115403"/>
            <a:ext cx="1164536" cy="4128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3" idx="1"/>
          </p:cNvCxnSpPr>
          <p:nvPr/>
        </p:nvCxnSpPr>
        <p:spPr>
          <a:xfrm flipH="1">
            <a:off x="5613010" y="3266910"/>
            <a:ext cx="210567" cy="5066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728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990" y="1039842"/>
            <a:ext cx="9535014" cy="4869639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58435" y="425692"/>
            <a:ext cx="5054575" cy="7370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Questions: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613010" y="2088107"/>
            <a:ext cx="1647487" cy="10385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3"/>
          <p:cNvSpPr txBox="1">
            <a:spLocks/>
          </p:cNvSpPr>
          <p:nvPr/>
        </p:nvSpPr>
        <p:spPr>
          <a:xfrm>
            <a:off x="85032" y="1162728"/>
            <a:ext cx="2615966" cy="52695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2000" dirty="0"/>
              <a:t>How much clearance do we need above the board?</a:t>
            </a:r>
          </a:p>
          <a:p>
            <a:pPr marL="285750" indent="-285750"/>
            <a:r>
              <a:rPr lang="en-US" sz="2000" dirty="0"/>
              <a:t>Do we know exactly how thick the PCB will be?</a:t>
            </a:r>
            <a:endParaRPr lang="en-US" sz="2000" dirty="0"/>
          </a:p>
          <a:p>
            <a:pPr marL="285750" indent="-285750"/>
            <a:r>
              <a:rPr lang="en-US" sz="2000" dirty="0"/>
              <a:t>How much clearance do we need below the board?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635554" y="3474664"/>
            <a:ext cx="2338452" cy="5773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084752" y="2743199"/>
            <a:ext cx="528258" cy="41991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2492990" y="2743199"/>
            <a:ext cx="2591762" cy="20367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2370648" y="4052050"/>
            <a:ext cx="226490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2370648" y="1684233"/>
            <a:ext cx="3242362" cy="40387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123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5692"/>
            <a:ext cx="12192000" cy="6006615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58435" y="425692"/>
            <a:ext cx="5054575" cy="7370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Add Motherboard</a:t>
            </a:r>
          </a:p>
          <a:p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85032" y="1162728"/>
            <a:ext cx="2615966" cy="52695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2000" dirty="0"/>
              <a:t>Sits on the base’s shelf</a:t>
            </a:r>
          </a:p>
          <a:p>
            <a:pPr marL="285750" indent="-28575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75332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5692"/>
            <a:ext cx="12191998" cy="6006615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58435" y="425692"/>
            <a:ext cx="5054575" cy="7370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Add Motherboard</a:t>
            </a:r>
          </a:p>
          <a:p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85032" y="1162728"/>
            <a:ext cx="2615966" cy="52695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2000" dirty="0"/>
              <a:t>Sits on the base’s shelf</a:t>
            </a:r>
          </a:p>
          <a:p>
            <a:pPr marL="285750" indent="-285750"/>
            <a:r>
              <a:rPr lang="en-US" sz="2000" dirty="0"/>
              <a:t>Attached with a single screw</a:t>
            </a:r>
          </a:p>
          <a:p>
            <a:pPr marL="285750" indent="-285750"/>
            <a:r>
              <a:rPr lang="en-US" sz="2000" dirty="0"/>
              <a:t>Using Belleville washer</a:t>
            </a:r>
          </a:p>
          <a:p>
            <a:pPr marL="285750" indent="-285750"/>
            <a:endParaRPr lang="en-US" sz="2000" dirty="0"/>
          </a:p>
          <a:p>
            <a:pPr marL="285750" indent="-28575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05657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5692"/>
            <a:ext cx="12191998" cy="6006615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58435" y="425692"/>
            <a:ext cx="5054575" cy="7370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Add Motherboard</a:t>
            </a:r>
          </a:p>
          <a:p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85032" y="1162728"/>
            <a:ext cx="2615966" cy="52695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2000" dirty="0"/>
              <a:t>Sits on the base’s shelf</a:t>
            </a:r>
          </a:p>
          <a:p>
            <a:pPr marL="285750" indent="-285750"/>
            <a:r>
              <a:rPr lang="en-US" sz="2000" dirty="0"/>
              <a:t>Attached with a single screw</a:t>
            </a:r>
          </a:p>
          <a:p>
            <a:pPr marL="285750" indent="-285750"/>
            <a:r>
              <a:rPr lang="en-US" sz="2000" dirty="0"/>
              <a:t>Using Belleville washer</a:t>
            </a:r>
          </a:p>
        </p:txBody>
      </p:sp>
    </p:spTree>
    <p:extLst>
      <p:ext uri="{BB962C8B-B14F-4D97-AF65-F5344CB8AC3E}">
        <p14:creationId xmlns:p14="http://schemas.microsoft.com/office/powerpoint/2010/main" val="263510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5692"/>
            <a:ext cx="12191998" cy="6006615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58435" y="425692"/>
            <a:ext cx="5054575" cy="7370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Add Thermal Straps</a:t>
            </a:r>
          </a:p>
          <a:p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85032" y="1162728"/>
            <a:ext cx="2615966" cy="52695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2000" dirty="0"/>
              <a:t>Between the base and 2 unused holes on the Motherboard</a:t>
            </a:r>
          </a:p>
          <a:p>
            <a:pPr marL="285750" indent="-285750"/>
            <a:r>
              <a:rPr lang="en-US" sz="2000" dirty="0"/>
              <a:t>Possibly add these for the other 3 unused holes as well</a:t>
            </a:r>
          </a:p>
          <a:p>
            <a:pPr marL="285750" indent="-28575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05941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5692"/>
            <a:ext cx="12191998" cy="6006615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58435" y="425692"/>
            <a:ext cx="5054575" cy="7370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Add Lid</a:t>
            </a:r>
          </a:p>
          <a:p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85032" y="1162728"/>
            <a:ext cx="2615966" cy="52695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2000" dirty="0"/>
              <a:t>Covers the half of the Motherboard that carries the Carrier/Mezzanine boards</a:t>
            </a:r>
          </a:p>
          <a:p>
            <a:pPr marL="285750" indent="-285750"/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8570794" y="4667534"/>
            <a:ext cx="319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Outlet for the air pump out port</a:t>
            </a:r>
          </a:p>
        </p:txBody>
      </p:sp>
      <p:cxnSp>
        <p:nvCxnSpPr>
          <p:cNvPr id="7" name="Straight Arrow Connector 6"/>
          <p:cNvCxnSpPr>
            <a:stCxn id="2" idx="0"/>
          </p:cNvCxnSpPr>
          <p:nvPr/>
        </p:nvCxnSpPr>
        <p:spPr>
          <a:xfrm flipH="1" flipV="1">
            <a:off x="9171296" y="2879679"/>
            <a:ext cx="996410" cy="17878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441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5692"/>
            <a:ext cx="12191998" cy="6006615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58435" y="425692"/>
            <a:ext cx="5054575" cy="7370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Add Lid</a:t>
            </a:r>
          </a:p>
          <a:p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85032" y="1162728"/>
            <a:ext cx="2615966" cy="52695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2000" dirty="0"/>
              <a:t>Covers the half of the Motherboard that carries the Carrier/Mezzanine boards</a:t>
            </a:r>
          </a:p>
          <a:p>
            <a:pPr marL="285750" indent="-285750"/>
            <a:r>
              <a:rPr lang="en-US" sz="2000" dirty="0"/>
              <a:t>Attached to the base in 3 spots</a:t>
            </a:r>
          </a:p>
          <a:p>
            <a:pPr marL="285750" indent="-285750"/>
            <a:r>
              <a:rPr lang="en-US" sz="2000" dirty="0"/>
              <a:t>Untapped holes through the lid and tapped on the base</a:t>
            </a:r>
          </a:p>
          <a:p>
            <a:pPr marL="285750" indent="-28575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8235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5692"/>
            <a:ext cx="12191998" cy="6006615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58435" y="425692"/>
            <a:ext cx="5054575" cy="7370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Add Lid</a:t>
            </a:r>
          </a:p>
          <a:p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85032" y="1162728"/>
            <a:ext cx="2615966" cy="52695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2000" dirty="0"/>
              <a:t>Covers the half of the Motherboard that carries the Carrier/Mezzanine boards</a:t>
            </a:r>
          </a:p>
          <a:p>
            <a:pPr marL="285750" indent="-285750"/>
            <a:r>
              <a:rPr lang="en-US" sz="2000" dirty="0"/>
              <a:t>Attached to the base in 3 spots</a:t>
            </a:r>
          </a:p>
          <a:p>
            <a:pPr marL="285750" indent="-285750"/>
            <a:r>
              <a:rPr lang="en-US" sz="2000" dirty="0"/>
              <a:t>Untapped holes through the lid and tapped on the base</a:t>
            </a:r>
          </a:p>
          <a:p>
            <a:pPr marL="285750" indent="-28575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07344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5692"/>
            <a:ext cx="12191998" cy="6006615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58435" y="425692"/>
            <a:ext cx="5054575" cy="7370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Connect to Dewar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85032" y="1162728"/>
            <a:ext cx="2615966" cy="52695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2000" dirty="0"/>
              <a:t>4 screws, 1 in each corner</a:t>
            </a:r>
          </a:p>
          <a:p>
            <a:pPr marL="285750" indent="-285750"/>
            <a:r>
              <a:rPr lang="en-US" sz="2000" dirty="0"/>
              <a:t>Untapped holes through lid and base</a:t>
            </a:r>
          </a:p>
          <a:p>
            <a:pPr marL="285750" indent="-285750"/>
            <a:r>
              <a:rPr lang="en-US" sz="2000" dirty="0"/>
              <a:t>Dewar 4K plate has tapped holes</a:t>
            </a:r>
          </a:p>
          <a:p>
            <a:pPr marL="285750" indent="-285750"/>
            <a:r>
              <a:rPr lang="en-US" sz="2000" dirty="0"/>
              <a:t>Screws are 5x10”</a:t>
            </a:r>
          </a:p>
          <a:p>
            <a:pPr marL="285750" indent="-28575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177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260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</dc:title>
  <dc:creator>Aralis, Taylor B.</dc:creator>
  <cp:lastModifiedBy>Aralis, Taylor B.</cp:lastModifiedBy>
  <cp:revision>15</cp:revision>
  <dcterms:created xsi:type="dcterms:W3CDTF">2017-08-28T19:23:47Z</dcterms:created>
  <dcterms:modified xsi:type="dcterms:W3CDTF">2017-08-28T22:11:11Z</dcterms:modified>
</cp:coreProperties>
</file>