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sldIdLst>
    <p:sldId id="256" r:id="rId2"/>
    <p:sldId id="360" r:id="rId3"/>
    <p:sldId id="259" r:id="rId4"/>
    <p:sldId id="347" r:id="rId5"/>
    <p:sldId id="295" r:id="rId6"/>
    <p:sldId id="348" r:id="rId7"/>
    <p:sldId id="275" r:id="rId8"/>
    <p:sldId id="361" r:id="rId9"/>
    <p:sldId id="351" r:id="rId10"/>
    <p:sldId id="322" r:id="rId11"/>
    <p:sldId id="344" r:id="rId12"/>
    <p:sldId id="345" r:id="rId13"/>
    <p:sldId id="299" r:id="rId14"/>
    <p:sldId id="298" r:id="rId15"/>
    <p:sldId id="300" r:id="rId16"/>
    <p:sldId id="353" r:id="rId17"/>
    <p:sldId id="362" r:id="rId18"/>
    <p:sldId id="263" r:id="rId19"/>
    <p:sldId id="262" r:id="rId20"/>
    <p:sldId id="264" r:id="rId21"/>
    <p:sldId id="328" r:id="rId22"/>
    <p:sldId id="369" r:id="rId23"/>
    <p:sldId id="284" r:id="rId24"/>
    <p:sldId id="296" r:id="rId25"/>
    <p:sldId id="359" r:id="rId26"/>
    <p:sldId id="266" r:id="rId27"/>
    <p:sldId id="366" r:id="rId28"/>
    <p:sldId id="318" r:id="rId29"/>
    <p:sldId id="365" r:id="rId30"/>
    <p:sldId id="358" r:id="rId31"/>
    <p:sldId id="268" r:id="rId32"/>
    <p:sldId id="367" r:id="rId33"/>
    <p:sldId id="269" r:id="rId34"/>
    <p:sldId id="258" r:id="rId35"/>
    <p:sldId id="287" r:id="rId36"/>
    <p:sldId id="342" r:id="rId37"/>
    <p:sldId id="270" r:id="rId38"/>
    <p:sldId id="368" r:id="rId39"/>
    <p:sldId id="308" r:id="rId40"/>
  </p:sldIdLst>
  <p:sldSz cx="9144000" cy="5143500" type="screen16x9"/>
  <p:notesSz cx="6858000" cy="9144000"/>
  <p:embeddedFontLst>
    <p:embeddedFont>
      <p:font typeface="Dosis" pitchFamily="2" charset="0"/>
      <p:regular r:id="rId42"/>
      <p:bold r:id="rId43"/>
    </p:embeddedFont>
    <p:embeddedFont>
      <p:font typeface="Space Grotesk" panose="020B0604020202020204" charset="0"/>
      <p:regular r:id="rId44"/>
      <p:bold r:id="rId45"/>
    </p:embeddedFont>
    <p:embeddedFont>
      <p:font typeface="Space Grotesk Light" panose="020B0604020202020204" charset="0"/>
      <p:regular r:id="rId46"/>
      <p:bold r:id="rId47"/>
    </p:embeddedFont>
    <p:embeddedFont>
      <p:font typeface="Space Grotesk Medium" panose="020B0604020202020204" charset="0"/>
      <p:regular r:id="rId48"/>
      <p:bold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0" roundtripDataSignature="AMtx7mjdhnSw0mXkQg9u0bc1nEdsQBftp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272DF2-5866-4BD9-90D9-472611E76D45}">
  <a:tblStyle styleId="{40272DF2-5866-4BD9-90D9-472611E76D45}"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04" autoAdjust="0"/>
  </p:normalViewPr>
  <p:slideViewPr>
    <p:cSldViewPr snapToGrid="0">
      <p:cViewPr varScale="1">
        <p:scale>
          <a:sx n="129" d="100"/>
          <a:sy n="129" d="100"/>
        </p:scale>
        <p:origin x="110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90"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3.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8" Type="http://schemas.openxmlformats.org/officeDocument/2006/relationships/slide" Target="slides/slide7.xml"/><Relationship Id="rId9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6"/>
        <p:cNvGrpSpPr/>
        <p:nvPr/>
      </p:nvGrpSpPr>
      <p:grpSpPr>
        <a:xfrm>
          <a:off x="0" y="0"/>
          <a:ext cx="0" cy="0"/>
          <a:chOff x="0" y="0"/>
          <a:chExt cx="0" cy="0"/>
        </a:xfrm>
      </p:grpSpPr>
      <p:sp>
        <p:nvSpPr>
          <p:cNvPr id="2227" name="Google Shape;22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8" name="Google Shape;22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268D3D05-680B-A543-380D-569112C3CD5D}"/>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DBFCE863-410C-CEE0-0EF1-1516F78A5B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652DF7A4-4A6B-230D-2810-4244D22C08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08947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a:extLst>
            <a:ext uri="{FF2B5EF4-FFF2-40B4-BE49-F238E27FC236}">
              <a16:creationId xmlns:a16="http://schemas.microsoft.com/office/drawing/2014/main" id="{8CF92C44-2325-605D-5449-D06F4A265777}"/>
            </a:ext>
          </a:extLst>
        </p:cNvPr>
        <p:cNvGrpSpPr/>
        <p:nvPr/>
      </p:nvGrpSpPr>
      <p:grpSpPr>
        <a:xfrm>
          <a:off x="0" y="0"/>
          <a:ext cx="0" cy="0"/>
          <a:chOff x="0" y="0"/>
          <a:chExt cx="0" cy="0"/>
        </a:xfrm>
      </p:grpSpPr>
      <p:sp>
        <p:nvSpPr>
          <p:cNvPr id="2448" name="Google Shape;2448;p22:notes">
            <a:extLst>
              <a:ext uri="{FF2B5EF4-FFF2-40B4-BE49-F238E27FC236}">
                <a16:creationId xmlns:a16="http://schemas.microsoft.com/office/drawing/2014/main" id="{9D4495B9-6D7D-A4CE-ED42-DABCF6A551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9" name="Google Shape;2449;p22:notes">
            <a:extLst>
              <a:ext uri="{FF2B5EF4-FFF2-40B4-BE49-F238E27FC236}">
                <a16:creationId xmlns:a16="http://schemas.microsoft.com/office/drawing/2014/main" id="{1C8B3C30-1C8B-37A2-75F3-0E93ECBE298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Une forte adoption des </a:t>
            </a:r>
            <a:r>
              <a:rPr lang="fr-FR" b="1" dirty="0"/>
              <a:t>Consoles</a:t>
            </a:r>
            <a:r>
              <a:rPr lang="fr-FR" dirty="0"/>
              <a:t> : Contrairement à d’autres pays où le Mobile domine. </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606034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3">
          <a:extLst>
            <a:ext uri="{FF2B5EF4-FFF2-40B4-BE49-F238E27FC236}">
              <a16:creationId xmlns:a16="http://schemas.microsoft.com/office/drawing/2014/main" id="{A6005357-B8B8-1707-4486-B191078F42FE}"/>
            </a:ext>
          </a:extLst>
        </p:cNvPr>
        <p:cNvGrpSpPr/>
        <p:nvPr/>
      </p:nvGrpSpPr>
      <p:grpSpPr>
        <a:xfrm>
          <a:off x="0" y="0"/>
          <a:ext cx="0" cy="0"/>
          <a:chOff x="0" y="0"/>
          <a:chExt cx="0" cy="0"/>
        </a:xfrm>
      </p:grpSpPr>
      <p:sp>
        <p:nvSpPr>
          <p:cNvPr id="2504" name="Google Shape;2504;p25:notes">
            <a:extLst>
              <a:ext uri="{FF2B5EF4-FFF2-40B4-BE49-F238E27FC236}">
                <a16:creationId xmlns:a16="http://schemas.microsoft.com/office/drawing/2014/main" id="{201E65AE-E236-5455-7567-36DCE9BB53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5" name="Google Shape;2505;p25:notes">
            <a:extLst>
              <a:ext uri="{FF2B5EF4-FFF2-40B4-BE49-F238E27FC236}">
                <a16:creationId xmlns:a16="http://schemas.microsoft.com/office/drawing/2014/main" id="{A0016BB3-D878-BF91-E889-350B39CDA4E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4496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6BD79BAC-7180-FDEC-DDC2-C0D3EDF1FCEF}"/>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5211662E-468E-476F-44AA-ADB1D819FE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018AF66C-67A1-77E4-50D8-BE4A061E47C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Source ejv_octobre_2024 par SELL</a:t>
            </a:r>
            <a:endParaRPr dirty="0"/>
          </a:p>
        </p:txBody>
      </p:sp>
    </p:spTree>
    <p:extLst>
      <p:ext uri="{BB962C8B-B14F-4D97-AF65-F5344CB8AC3E}">
        <p14:creationId xmlns:p14="http://schemas.microsoft.com/office/powerpoint/2010/main" val="155111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50AB22E6-E00A-6A4B-7470-83120C2C02A4}"/>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76084CEA-6499-5908-BAF8-4DE6B72D8A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698E6C89-99BA-60A5-D442-2EBBA21B37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Source ejv_octobre_2024 par SELL</a:t>
            </a:r>
            <a:endParaRPr dirty="0"/>
          </a:p>
        </p:txBody>
      </p:sp>
    </p:spTree>
    <p:extLst>
      <p:ext uri="{BB962C8B-B14F-4D97-AF65-F5344CB8AC3E}">
        <p14:creationId xmlns:p14="http://schemas.microsoft.com/office/powerpoint/2010/main" val="1574321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AB1F69A9-BB67-BFA0-8435-78CB31F3C09C}"/>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F8C61938-A29B-B923-3440-E294F3111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E810D70A-3139-BFF8-DC63-2B3B21264C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study_id31507_l-industrie-du-jeu-video-en-france-dossier-statista.pdf</a:t>
            </a:r>
            <a:endParaRPr dirty="0"/>
          </a:p>
        </p:txBody>
      </p:sp>
    </p:spTree>
    <p:extLst>
      <p:ext uri="{BB962C8B-B14F-4D97-AF65-F5344CB8AC3E}">
        <p14:creationId xmlns:p14="http://schemas.microsoft.com/office/powerpoint/2010/main" val="1020013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2BBC516C-F5FD-9F23-F894-CAF142DF06C9}"/>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78A6692F-DFE9-25F9-4E73-D24B1D3DA8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0C31F0A6-87D2-A184-ECED-C58CB88D406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Source ejv_octobre_2024 par SELL</a:t>
            </a:r>
            <a:endParaRPr dirty="0"/>
          </a:p>
        </p:txBody>
      </p:sp>
    </p:spTree>
    <p:extLst>
      <p:ext uri="{BB962C8B-B14F-4D97-AF65-F5344CB8AC3E}">
        <p14:creationId xmlns:p14="http://schemas.microsoft.com/office/powerpoint/2010/main" val="3423069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7">
          <a:extLst>
            <a:ext uri="{FF2B5EF4-FFF2-40B4-BE49-F238E27FC236}">
              <a16:creationId xmlns:a16="http://schemas.microsoft.com/office/drawing/2014/main" id="{DF14FB6D-7344-4002-CB60-D41D32013B05}"/>
            </a:ext>
          </a:extLst>
        </p:cNvPr>
        <p:cNvGrpSpPr/>
        <p:nvPr/>
      </p:nvGrpSpPr>
      <p:grpSpPr>
        <a:xfrm>
          <a:off x="0" y="0"/>
          <a:ext cx="0" cy="0"/>
          <a:chOff x="0" y="0"/>
          <a:chExt cx="0" cy="0"/>
        </a:xfrm>
      </p:grpSpPr>
      <p:sp>
        <p:nvSpPr>
          <p:cNvPr id="2268" name="Google Shape;2268;p6:notes">
            <a:extLst>
              <a:ext uri="{FF2B5EF4-FFF2-40B4-BE49-F238E27FC236}">
                <a16:creationId xmlns:a16="http://schemas.microsoft.com/office/drawing/2014/main" id="{4AEAB20A-5075-C67B-0749-9FF3539E1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9" name="Google Shape;2269;p6:notes">
            <a:extLst>
              <a:ext uri="{FF2B5EF4-FFF2-40B4-BE49-F238E27FC236}">
                <a16:creationId xmlns:a16="http://schemas.microsoft.com/office/drawing/2014/main" id="{0DB3C417-F7DE-A2E8-E35A-88F3B018417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54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0"/>
        <p:cNvGrpSpPr/>
        <p:nvPr/>
      </p:nvGrpSpPr>
      <p:grpSpPr>
        <a:xfrm>
          <a:off x="0" y="0"/>
          <a:ext cx="0" cy="0"/>
          <a:chOff x="0" y="0"/>
          <a:chExt cx="0" cy="0"/>
        </a:xfrm>
      </p:grpSpPr>
      <p:sp>
        <p:nvSpPr>
          <p:cNvPr id="2291" name="Google Shape;22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2" name="Google Shape;229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Le CNC (Centre National du Cinéma et de l’image animée) gère les soutiens accordés au développement du Jeu Vidéo (CIJV et FAJV) ex : </a:t>
            </a:r>
            <a:r>
              <a:rPr lang="en-US" dirty="0"/>
              <a:t>DETROIT : BECOME HUMAN – Quantic Dream / Just Dance 2018 – Ubisoft / LIFE IS STRANGE 2 – </a:t>
            </a:r>
            <a:r>
              <a:rPr lang="en-US" dirty="0" err="1"/>
              <a:t>DontNod</a:t>
            </a:r>
            <a:r>
              <a:rPr lang="en-US" dirty="0"/>
              <a:t> Entertainment || </a:t>
            </a:r>
            <a:r>
              <a:rPr lang="fr-FR" dirty="0"/>
              <a:t>Crédit d’Impôt Jeu Vidéo (CIJV)  et  Fond d’Aide au Jeu Vidéo (FAJV)</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fr-FR" dirty="0"/>
              <a:t>Les aides à la création de jeux vidéo L’industrie française du jeu vidéo bénéficie d’une politique publique ambitieuse reposant principalement sur deux mécanismes de soutien à la création. Fonds d’aide au jeu vidéo Le Fonds d’aide au Jeu Vidéo est un dispositif de soutien sélectif destiné à soutenir des projets de jeu vidéo sur la base de l’évaluation de leur qualité artistique et de leur potentiel commercial. Les aides peuvent accompagner les dépenses de fabrication d’un prototype (aide à la </a:t>
            </a:r>
            <a:r>
              <a:rPr lang="fr-FR" dirty="0" err="1"/>
              <a:t>pré-production</a:t>
            </a:r>
            <a:r>
              <a:rPr lang="fr-FR" dirty="0"/>
              <a:t>) ou les dépenses de développement du jeu (aide à la création de propriété intellectuelle). La mise en place d’une aide à l’écriture destinée exclusivement aux créateurs est attendue en 2019. Chaque année, le Fonds investit entre 3 et 4 M€ dans une quarantaine de projets. Crédit d’Impôt Jeu Vidéo Le Crédit d’Impôt Jeu Vidéo est un dispositif d’incitation fiscale destiné aux entreprises de création de jeux vidéo établies en France. Sous certaines conditions, il permet d’obtenir une réduction d’impôt de 30% du total des dépenses directement affectées à la création d’un jeu</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3"/>
        <p:cNvGrpSpPr/>
        <p:nvPr/>
      </p:nvGrpSpPr>
      <p:grpSpPr>
        <a:xfrm>
          <a:off x="0" y="0"/>
          <a:ext cx="0" cy="0"/>
          <a:chOff x="0" y="0"/>
          <a:chExt cx="0" cy="0"/>
        </a:xfrm>
      </p:grpSpPr>
      <p:sp>
        <p:nvSpPr>
          <p:cNvPr id="2274" name="Google Shape;22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5" name="Google Shape;22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2">
          <a:extLst>
            <a:ext uri="{FF2B5EF4-FFF2-40B4-BE49-F238E27FC236}">
              <a16:creationId xmlns:a16="http://schemas.microsoft.com/office/drawing/2014/main" id="{D0FC18CE-F434-C165-8CA4-B61FAF37645D}"/>
            </a:ext>
          </a:extLst>
        </p:cNvPr>
        <p:cNvGrpSpPr/>
        <p:nvPr/>
      </p:nvGrpSpPr>
      <p:grpSpPr>
        <a:xfrm>
          <a:off x="0" y="0"/>
          <a:ext cx="0" cy="0"/>
          <a:chOff x="0" y="0"/>
          <a:chExt cx="0" cy="0"/>
        </a:xfrm>
      </p:grpSpPr>
      <p:sp>
        <p:nvSpPr>
          <p:cNvPr id="2233" name="Google Shape;2233;p2:notes">
            <a:extLst>
              <a:ext uri="{FF2B5EF4-FFF2-40B4-BE49-F238E27FC236}">
                <a16:creationId xmlns:a16="http://schemas.microsoft.com/office/drawing/2014/main" id="{ABC51903-E9E5-1901-4368-B12BC50551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4" name="Google Shape;2234;p2:notes">
            <a:extLst>
              <a:ext uri="{FF2B5EF4-FFF2-40B4-BE49-F238E27FC236}">
                <a16:creationId xmlns:a16="http://schemas.microsoft.com/office/drawing/2014/main" id="{58C8E776-0628-43F7-1AFA-67EE0E1FA50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7594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8" name="Google Shape;23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2">
          <a:extLst>
            <a:ext uri="{FF2B5EF4-FFF2-40B4-BE49-F238E27FC236}">
              <a16:creationId xmlns:a16="http://schemas.microsoft.com/office/drawing/2014/main" id="{D06DAC0D-E4DF-3B22-5230-FC20B098B825}"/>
            </a:ext>
          </a:extLst>
        </p:cNvPr>
        <p:cNvGrpSpPr/>
        <p:nvPr/>
      </p:nvGrpSpPr>
      <p:grpSpPr>
        <a:xfrm>
          <a:off x="0" y="0"/>
          <a:ext cx="0" cy="0"/>
          <a:chOff x="0" y="0"/>
          <a:chExt cx="0" cy="0"/>
        </a:xfrm>
      </p:grpSpPr>
      <p:sp>
        <p:nvSpPr>
          <p:cNvPr id="2323" name="Google Shape;2323;p10:notes">
            <a:extLst>
              <a:ext uri="{FF2B5EF4-FFF2-40B4-BE49-F238E27FC236}">
                <a16:creationId xmlns:a16="http://schemas.microsoft.com/office/drawing/2014/main" id="{84BE9A09-D0A8-8214-B471-8D94496AE8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4" name="Google Shape;2324;p10:notes">
            <a:extLst>
              <a:ext uri="{FF2B5EF4-FFF2-40B4-BE49-F238E27FC236}">
                <a16:creationId xmlns:a16="http://schemas.microsoft.com/office/drawing/2014/main" id="{0C00E04C-AB02-A440-8423-E37C1B584E1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321967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a:extLst>
            <a:ext uri="{FF2B5EF4-FFF2-40B4-BE49-F238E27FC236}">
              <a16:creationId xmlns:a16="http://schemas.microsoft.com/office/drawing/2014/main" id="{B0AE96A2-C8B4-FCBD-B3B8-7C8C78C41A1F}"/>
            </a:ext>
          </a:extLst>
        </p:cNvPr>
        <p:cNvGrpSpPr/>
        <p:nvPr/>
      </p:nvGrpSpPr>
      <p:grpSpPr>
        <a:xfrm>
          <a:off x="0" y="0"/>
          <a:ext cx="0" cy="0"/>
          <a:chOff x="0" y="0"/>
          <a:chExt cx="0" cy="0"/>
        </a:xfrm>
      </p:grpSpPr>
      <p:sp>
        <p:nvSpPr>
          <p:cNvPr id="2335" name="Google Shape;2335;p12:notes">
            <a:extLst>
              <a:ext uri="{FF2B5EF4-FFF2-40B4-BE49-F238E27FC236}">
                <a16:creationId xmlns:a16="http://schemas.microsoft.com/office/drawing/2014/main" id="{A8DD239D-23A7-7DD8-7CFD-7F7C9A56E1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6" name="Google Shape;2336;p12:notes">
            <a:extLst>
              <a:ext uri="{FF2B5EF4-FFF2-40B4-BE49-F238E27FC236}">
                <a16:creationId xmlns:a16="http://schemas.microsoft.com/office/drawing/2014/main" id="{9CF0A6CC-4B0F-294C-D3B9-5D110C80E69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7915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p:cNvGrpSpPr/>
        <p:nvPr/>
      </p:nvGrpSpPr>
      <p:grpSpPr>
        <a:xfrm>
          <a:off x="0" y="0"/>
          <a:ext cx="0" cy="0"/>
          <a:chOff x="0" y="0"/>
          <a:chExt cx="0" cy="0"/>
        </a:xfrm>
      </p:grpSpPr>
      <p:sp>
        <p:nvSpPr>
          <p:cNvPr id="2607" name="Google Shape;260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8" name="Google Shape;26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p:cNvGrpSpPr/>
        <p:nvPr/>
      </p:nvGrpSpPr>
      <p:grpSpPr>
        <a:xfrm>
          <a:off x="0" y="0"/>
          <a:ext cx="0" cy="0"/>
          <a:chOff x="0" y="0"/>
          <a:chExt cx="0" cy="0"/>
        </a:xfrm>
      </p:grpSpPr>
      <p:sp>
        <p:nvSpPr>
          <p:cNvPr id="2938" name="Google Shape;2938;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9" name="Google Shape;2939;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7">
          <a:extLst>
            <a:ext uri="{FF2B5EF4-FFF2-40B4-BE49-F238E27FC236}">
              <a16:creationId xmlns:a16="http://schemas.microsoft.com/office/drawing/2014/main" id="{CB7DE0D8-E3E5-6D97-FE4F-BB805D1D7968}"/>
            </a:ext>
          </a:extLst>
        </p:cNvPr>
        <p:cNvGrpSpPr/>
        <p:nvPr/>
      </p:nvGrpSpPr>
      <p:grpSpPr>
        <a:xfrm>
          <a:off x="0" y="0"/>
          <a:ext cx="0" cy="0"/>
          <a:chOff x="0" y="0"/>
          <a:chExt cx="0" cy="0"/>
        </a:xfrm>
      </p:grpSpPr>
      <p:sp>
        <p:nvSpPr>
          <p:cNvPr id="2938" name="Google Shape;2938;p41:notes">
            <a:extLst>
              <a:ext uri="{FF2B5EF4-FFF2-40B4-BE49-F238E27FC236}">
                <a16:creationId xmlns:a16="http://schemas.microsoft.com/office/drawing/2014/main" id="{A57F8905-17C7-C8DC-868F-D328947A2A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9" name="Google Shape;2939;p41:notes">
            <a:extLst>
              <a:ext uri="{FF2B5EF4-FFF2-40B4-BE49-F238E27FC236}">
                <a16:creationId xmlns:a16="http://schemas.microsoft.com/office/drawing/2014/main" id="{46A6A6BD-4094-F25D-596E-34BC26AFA47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733982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0" name="Google Shape;233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6">
          <a:extLst>
            <a:ext uri="{FF2B5EF4-FFF2-40B4-BE49-F238E27FC236}">
              <a16:creationId xmlns:a16="http://schemas.microsoft.com/office/drawing/2014/main" id="{1FCA5BAD-7503-2DDB-E6A0-A5929943E540}"/>
            </a:ext>
          </a:extLst>
        </p:cNvPr>
        <p:cNvGrpSpPr/>
        <p:nvPr/>
      </p:nvGrpSpPr>
      <p:grpSpPr>
        <a:xfrm>
          <a:off x="0" y="0"/>
          <a:ext cx="0" cy="0"/>
          <a:chOff x="0" y="0"/>
          <a:chExt cx="0" cy="0"/>
        </a:xfrm>
      </p:grpSpPr>
      <p:sp>
        <p:nvSpPr>
          <p:cNvPr id="2607" name="Google Shape;2607;p29:notes">
            <a:extLst>
              <a:ext uri="{FF2B5EF4-FFF2-40B4-BE49-F238E27FC236}">
                <a16:creationId xmlns:a16="http://schemas.microsoft.com/office/drawing/2014/main" id="{ABDD6A73-D213-4E4B-FC39-20E5C901F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8" name="Google Shape;2608;p29:notes">
            <a:extLst>
              <a:ext uri="{FF2B5EF4-FFF2-40B4-BE49-F238E27FC236}">
                <a16:creationId xmlns:a16="http://schemas.microsoft.com/office/drawing/2014/main" id="{A4165E89-C251-1038-CF7C-E38C5C289DA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499140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976819C8-516F-FDF2-D0C3-349CFD54FADD}"/>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08246A6E-941B-7797-6585-25A6F2F073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AD869F45-252B-E111-ADE8-5D5CFD92F27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Source ejv_octobre_2024 par SELL</a:t>
            </a:r>
            <a:endParaRPr dirty="0"/>
          </a:p>
        </p:txBody>
      </p:sp>
    </p:spTree>
    <p:extLst>
      <p:ext uri="{BB962C8B-B14F-4D97-AF65-F5344CB8AC3E}">
        <p14:creationId xmlns:p14="http://schemas.microsoft.com/office/powerpoint/2010/main" val="5989866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1">
          <a:extLst>
            <a:ext uri="{FF2B5EF4-FFF2-40B4-BE49-F238E27FC236}">
              <a16:creationId xmlns:a16="http://schemas.microsoft.com/office/drawing/2014/main" id="{F4531EB6-8375-2D9D-2AC3-F1F9C4B785F7}"/>
            </a:ext>
          </a:extLst>
        </p:cNvPr>
        <p:cNvGrpSpPr/>
        <p:nvPr/>
      </p:nvGrpSpPr>
      <p:grpSpPr>
        <a:xfrm>
          <a:off x="0" y="0"/>
          <a:ext cx="0" cy="0"/>
          <a:chOff x="0" y="0"/>
          <a:chExt cx="0" cy="0"/>
        </a:xfrm>
      </p:grpSpPr>
      <p:sp>
        <p:nvSpPr>
          <p:cNvPr id="2262" name="Google Shape;2262;p5:notes">
            <a:extLst>
              <a:ext uri="{FF2B5EF4-FFF2-40B4-BE49-F238E27FC236}">
                <a16:creationId xmlns:a16="http://schemas.microsoft.com/office/drawing/2014/main" id="{0BEDC663-54DF-13AD-D3CC-27DB642CC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3" name="Google Shape;2263;p5:notes">
            <a:extLst>
              <a:ext uri="{FF2B5EF4-FFF2-40B4-BE49-F238E27FC236}">
                <a16:creationId xmlns:a16="http://schemas.microsoft.com/office/drawing/2014/main" id="{C983A384-1640-BE71-5706-D95C49D054E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629472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p:cNvGrpSpPr/>
        <p:nvPr/>
      </p:nvGrpSpPr>
      <p:grpSpPr>
        <a:xfrm>
          <a:off x="0" y="0"/>
          <a:ext cx="0" cy="0"/>
          <a:chOff x="0" y="0"/>
          <a:chExt cx="0" cy="0"/>
        </a:xfrm>
      </p:grpSpPr>
      <p:sp>
        <p:nvSpPr>
          <p:cNvPr id="2256" name="Google Shape;22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7" name="Google Shape;22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4">
          <a:extLst>
            <a:ext uri="{FF2B5EF4-FFF2-40B4-BE49-F238E27FC236}">
              <a16:creationId xmlns:a16="http://schemas.microsoft.com/office/drawing/2014/main" id="{F73FCA9F-CC58-E10F-90F1-A380C44F285E}"/>
            </a:ext>
          </a:extLst>
        </p:cNvPr>
        <p:cNvGrpSpPr/>
        <p:nvPr/>
      </p:nvGrpSpPr>
      <p:grpSpPr>
        <a:xfrm>
          <a:off x="0" y="0"/>
          <a:ext cx="0" cy="0"/>
          <a:chOff x="0" y="0"/>
          <a:chExt cx="0" cy="0"/>
        </a:xfrm>
      </p:grpSpPr>
      <p:sp>
        <p:nvSpPr>
          <p:cNvPr id="2335" name="Google Shape;2335;p12:notes">
            <a:extLst>
              <a:ext uri="{FF2B5EF4-FFF2-40B4-BE49-F238E27FC236}">
                <a16:creationId xmlns:a16="http://schemas.microsoft.com/office/drawing/2014/main" id="{F920219F-0238-82D3-9C15-D17DB5000F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6" name="Google Shape;2336;p12:notes">
            <a:extLst>
              <a:ext uri="{FF2B5EF4-FFF2-40B4-BE49-F238E27FC236}">
                <a16:creationId xmlns:a16="http://schemas.microsoft.com/office/drawing/2014/main" id="{E7EECCEB-514C-6261-F40F-152186D25A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src : https://www.mediametrie.fr/fr/du-virtuel-au-reel-linfluence-grandissante-des-jeux-video#:~:text=Pr%C3%A8s%20de%2018%20millions%20de,1%20heure%2042%20en%20moyenne.</a:t>
            </a:r>
            <a:endParaRPr dirty="0"/>
          </a:p>
        </p:txBody>
      </p:sp>
    </p:spTree>
    <p:extLst>
      <p:ext uri="{BB962C8B-B14F-4D97-AF65-F5344CB8AC3E}">
        <p14:creationId xmlns:p14="http://schemas.microsoft.com/office/powerpoint/2010/main" val="3382324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0"/>
        <p:cNvGrpSpPr/>
        <p:nvPr/>
      </p:nvGrpSpPr>
      <p:grpSpPr>
        <a:xfrm>
          <a:off x="0" y="0"/>
          <a:ext cx="0" cy="0"/>
          <a:chOff x="0" y="0"/>
          <a:chExt cx="0" cy="0"/>
        </a:xfrm>
      </p:grpSpPr>
      <p:sp>
        <p:nvSpPr>
          <p:cNvPr id="2341" name="Google Shape;234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2" name="Google Shape;23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a:extLst>
            <a:ext uri="{FF2B5EF4-FFF2-40B4-BE49-F238E27FC236}">
              <a16:creationId xmlns:a16="http://schemas.microsoft.com/office/drawing/2014/main" id="{155F8F0D-9018-0ED6-6161-B18BBF9498A7}"/>
            </a:ext>
          </a:extLst>
        </p:cNvPr>
        <p:cNvGrpSpPr/>
        <p:nvPr/>
      </p:nvGrpSpPr>
      <p:grpSpPr>
        <a:xfrm>
          <a:off x="0" y="0"/>
          <a:ext cx="0" cy="0"/>
          <a:chOff x="0" y="0"/>
          <a:chExt cx="0" cy="0"/>
        </a:xfrm>
      </p:grpSpPr>
      <p:sp>
        <p:nvSpPr>
          <p:cNvPr id="2250" name="Google Shape;2250;p3:notes">
            <a:extLst>
              <a:ext uri="{FF2B5EF4-FFF2-40B4-BE49-F238E27FC236}">
                <a16:creationId xmlns:a16="http://schemas.microsoft.com/office/drawing/2014/main" id="{CE74A647-B27A-4E4E-18E7-4A7AC01A0D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1" name="Google Shape;2251;p3:notes">
            <a:extLst>
              <a:ext uri="{FF2B5EF4-FFF2-40B4-BE49-F238E27FC236}">
                <a16:creationId xmlns:a16="http://schemas.microsoft.com/office/drawing/2014/main" id="{B18269E6-6FA4-7BE1-FD0A-8D0060F91EA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err="1"/>
              <a:t>Iillustre</a:t>
            </a:r>
            <a:r>
              <a:rPr lang="fr-FR" dirty="0"/>
              <a:t> l'importance du genre narratif et de l'immersion, des éléments clés dans les jeux AAA modernes.</a:t>
            </a:r>
            <a:endParaRPr dirty="0"/>
          </a:p>
        </p:txBody>
      </p:sp>
    </p:spTree>
    <p:extLst>
      <p:ext uri="{BB962C8B-B14F-4D97-AF65-F5344CB8AC3E}">
        <p14:creationId xmlns:p14="http://schemas.microsoft.com/office/powerpoint/2010/main" val="4036609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6"/>
        <p:cNvGrpSpPr/>
        <p:nvPr/>
      </p:nvGrpSpPr>
      <p:grpSpPr>
        <a:xfrm>
          <a:off x="0" y="0"/>
          <a:ext cx="0" cy="0"/>
          <a:chOff x="0" y="0"/>
          <a:chExt cx="0" cy="0"/>
        </a:xfrm>
      </p:grpSpPr>
      <p:sp>
        <p:nvSpPr>
          <p:cNvPr id="2347" name="Google Shape;234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8" name="Google Shape;23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p:cNvGrpSpPr/>
        <p:nvPr/>
      </p:nvGrpSpPr>
      <p:grpSpPr>
        <a:xfrm>
          <a:off x="0" y="0"/>
          <a:ext cx="0" cy="0"/>
          <a:chOff x="0" y="0"/>
          <a:chExt cx="0" cy="0"/>
        </a:xfrm>
      </p:grpSpPr>
      <p:sp>
        <p:nvSpPr>
          <p:cNvPr id="2250" name="Google Shape;22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1" name="Google Shape;22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Souligne l'importance de la qualité et du perfectionnement, un facteur clé dans le choix de développer un jeu AAA.</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7"/>
        <p:cNvGrpSpPr/>
        <p:nvPr/>
      </p:nvGrpSpPr>
      <p:grpSpPr>
        <a:xfrm>
          <a:off x="0" y="0"/>
          <a:ext cx="0" cy="0"/>
          <a:chOff x="0" y="0"/>
          <a:chExt cx="0" cy="0"/>
        </a:xfrm>
      </p:grpSpPr>
      <p:sp>
        <p:nvSpPr>
          <p:cNvPr id="2678" name="Google Shape;267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9" name="Google Shape;2679;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2"/>
        <p:cNvGrpSpPr/>
        <p:nvPr/>
      </p:nvGrpSpPr>
      <p:grpSpPr>
        <a:xfrm>
          <a:off x="0" y="0"/>
          <a:ext cx="0" cy="0"/>
          <a:chOff x="0" y="0"/>
          <a:chExt cx="0" cy="0"/>
        </a:xfrm>
      </p:grpSpPr>
      <p:sp>
        <p:nvSpPr>
          <p:cNvPr id="2353" name="Google Shape;235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4" name="Google Shape;23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9">
          <a:extLst>
            <a:ext uri="{FF2B5EF4-FFF2-40B4-BE49-F238E27FC236}">
              <a16:creationId xmlns:a16="http://schemas.microsoft.com/office/drawing/2014/main" id="{5133A1FA-1572-32A2-38A3-EF75AC2D8276}"/>
            </a:ext>
          </a:extLst>
        </p:cNvPr>
        <p:cNvGrpSpPr/>
        <p:nvPr/>
      </p:nvGrpSpPr>
      <p:grpSpPr>
        <a:xfrm>
          <a:off x="0" y="0"/>
          <a:ext cx="0" cy="0"/>
          <a:chOff x="0" y="0"/>
          <a:chExt cx="0" cy="0"/>
        </a:xfrm>
      </p:grpSpPr>
      <p:sp>
        <p:nvSpPr>
          <p:cNvPr id="2250" name="Google Shape;2250;p3:notes">
            <a:extLst>
              <a:ext uri="{FF2B5EF4-FFF2-40B4-BE49-F238E27FC236}">
                <a16:creationId xmlns:a16="http://schemas.microsoft.com/office/drawing/2014/main" id="{126867A8-91C3-D064-EF2E-75571B285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1" name="Google Shape;2251;p3:notes">
            <a:extLst>
              <a:ext uri="{FF2B5EF4-FFF2-40B4-BE49-F238E27FC236}">
                <a16:creationId xmlns:a16="http://schemas.microsoft.com/office/drawing/2014/main" id="{6B5BFA06-6001-B915-61AA-A356A0FAD1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Met en avant le succès des jeux à monde ouvert et leur attrait pour les joueurs en quête d'exploration et de liberté</a:t>
            </a:r>
            <a:endParaRPr dirty="0"/>
          </a:p>
        </p:txBody>
      </p:sp>
    </p:spTree>
    <p:extLst>
      <p:ext uri="{BB962C8B-B14F-4D97-AF65-F5344CB8AC3E}">
        <p14:creationId xmlns:p14="http://schemas.microsoft.com/office/powerpoint/2010/main" val="9502156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1">
          <a:extLst>
            <a:ext uri="{FF2B5EF4-FFF2-40B4-BE49-F238E27FC236}">
              <a16:creationId xmlns:a16="http://schemas.microsoft.com/office/drawing/2014/main" id="{44F9FC5A-F188-FE5F-4E0D-F130AD696E78}"/>
            </a:ext>
          </a:extLst>
        </p:cNvPr>
        <p:cNvGrpSpPr/>
        <p:nvPr/>
      </p:nvGrpSpPr>
      <p:grpSpPr>
        <a:xfrm>
          <a:off x="0" y="0"/>
          <a:ext cx="0" cy="0"/>
          <a:chOff x="0" y="0"/>
          <a:chExt cx="0" cy="0"/>
        </a:xfrm>
      </p:grpSpPr>
      <p:sp>
        <p:nvSpPr>
          <p:cNvPr id="2442" name="Google Shape;2442;p21:notes">
            <a:extLst>
              <a:ext uri="{FF2B5EF4-FFF2-40B4-BE49-F238E27FC236}">
                <a16:creationId xmlns:a16="http://schemas.microsoft.com/office/drawing/2014/main" id="{E8913624-27B2-0A56-D1B1-0716BA4209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3" name="Google Shape;2443;p21:notes">
            <a:extLst>
              <a:ext uri="{FF2B5EF4-FFF2-40B4-BE49-F238E27FC236}">
                <a16:creationId xmlns:a16="http://schemas.microsoft.com/office/drawing/2014/main" id="{00FC126B-3F39-2442-3342-EC4F4F4785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57319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a:extLst>
            <a:ext uri="{FF2B5EF4-FFF2-40B4-BE49-F238E27FC236}">
              <a16:creationId xmlns:a16="http://schemas.microsoft.com/office/drawing/2014/main" id="{DF0FC367-B146-E990-7C2C-855450310998}"/>
            </a:ext>
          </a:extLst>
        </p:cNvPr>
        <p:cNvGrpSpPr/>
        <p:nvPr/>
      </p:nvGrpSpPr>
      <p:grpSpPr>
        <a:xfrm>
          <a:off x="0" y="0"/>
          <a:ext cx="0" cy="0"/>
          <a:chOff x="0" y="0"/>
          <a:chExt cx="0" cy="0"/>
        </a:xfrm>
      </p:grpSpPr>
      <p:sp>
        <p:nvSpPr>
          <p:cNvPr id="2436" name="Google Shape;2436;p20:notes">
            <a:extLst>
              <a:ext uri="{FF2B5EF4-FFF2-40B4-BE49-F238E27FC236}">
                <a16:creationId xmlns:a16="http://schemas.microsoft.com/office/drawing/2014/main" id="{4C9E2A56-D35C-62B0-7D35-C4B6D8613B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7" name="Google Shape;2437;p20:notes">
            <a:extLst>
              <a:ext uri="{FF2B5EF4-FFF2-40B4-BE49-F238E27FC236}">
                <a16:creationId xmlns:a16="http://schemas.microsoft.com/office/drawing/2014/main" id="{141FA3E9-0F3A-5849-9E48-E793D94A05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fr-FR" dirty="0"/>
              <a:t>L’un des secteurs du divertissement les plus lucratifs, avec un marché mondial évalué à plus de </a:t>
            </a:r>
            <a:r>
              <a:rPr lang="fr-FR" b="1" dirty="0"/>
              <a:t>187 milliards de dollars en 2024</a:t>
            </a:r>
            <a:r>
              <a:rPr lang="fr-FR" dirty="0"/>
              <a:t>, et une projection dépassant </a:t>
            </a:r>
            <a:r>
              <a:rPr lang="fr-FR" b="1" dirty="0"/>
              <a:t>213 milliards en 2027</a:t>
            </a:r>
            <a:r>
              <a:rPr lang="fr-FR" dirty="0"/>
              <a:t>.</a:t>
            </a:r>
          </a:p>
          <a:p>
            <a:pPr>
              <a:buNone/>
            </a:pPr>
            <a:r>
              <a:rPr lang="fr-FR" dirty="0"/>
              <a:t>Src :https://afjv.com/news/11504_chiffes-marche-mondial-jeux-video-2024.htm</a:t>
            </a:r>
          </a:p>
        </p:txBody>
      </p:sp>
    </p:spTree>
    <p:extLst>
      <p:ext uri="{BB962C8B-B14F-4D97-AF65-F5344CB8AC3E}">
        <p14:creationId xmlns:p14="http://schemas.microsoft.com/office/powerpoint/2010/main" val="4159403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7"/>
        <p:cNvGrpSpPr/>
        <p:nvPr/>
      </p:nvGrpSpPr>
      <p:grpSpPr>
        <a:xfrm>
          <a:off x="0" y="0"/>
          <a:ext cx="0" cy="0"/>
          <a:chOff x="0" y="0"/>
          <a:chExt cx="0" cy="0"/>
        </a:xfrm>
      </p:grpSpPr>
      <p:sp>
        <p:nvSpPr>
          <p:cNvPr id="2868" name="Google Shape;2868;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9" name="Google Shape;2869;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Asie-Pacifique (46%) / Amérique du Nord (27%) / Europe (18%) || Etats-Unis 47Mds $ / Chine 45Mds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src: https://newzoo.com/resources/blog/global-games-market-revenue-estimates-and-forecasts-in-2024</a:t>
            </a: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https://www.la-frenchtouch.fr/les-6-verticales-de-la-french-touch/jeux-video/#:~:text=3%2C4%20Mds%20de%20joueurs,5%20Mds%E2%82%AC%20sur%20PC.</a:t>
            </a: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l-PL" dirty="0"/>
              <a:t>https://afjv.com/news/11504_chiffes-marche-mondial-jeux-video-2024.htm</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7">
          <a:extLst>
            <a:ext uri="{FF2B5EF4-FFF2-40B4-BE49-F238E27FC236}">
              <a16:creationId xmlns:a16="http://schemas.microsoft.com/office/drawing/2014/main" id="{A62A7CF3-D540-ED63-A107-D8D8E16FA5DB}"/>
            </a:ext>
          </a:extLst>
        </p:cNvPr>
        <p:cNvGrpSpPr/>
        <p:nvPr/>
      </p:nvGrpSpPr>
      <p:grpSpPr>
        <a:xfrm>
          <a:off x="0" y="0"/>
          <a:ext cx="0" cy="0"/>
          <a:chOff x="0" y="0"/>
          <a:chExt cx="0" cy="0"/>
        </a:xfrm>
      </p:grpSpPr>
      <p:sp>
        <p:nvSpPr>
          <p:cNvPr id="2448" name="Google Shape;2448;p22:notes">
            <a:extLst>
              <a:ext uri="{FF2B5EF4-FFF2-40B4-BE49-F238E27FC236}">
                <a16:creationId xmlns:a16="http://schemas.microsoft.com/office/drawing/2014/main" id="{95C804C5-D650-DCB8-D699-7A82DEBBD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9" name="Google Shape;2449;p22:notes">
            <a:extLst>
              <a:ext uri="{FF2B5EF4-FFF2-40B4-BE49-F238E27FC236}">
                <a16:creationId xmlns:a16="http://schemas.microsoft.com/office/drawing/2014/main" id="{7B7D48B7-247C-2CAD-EA9F-9A81E6A3344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077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p:cNvGrpSpPr/>
        <p:nvPr/>
      </p:nvGrpSpPr>
      <p:grpSpPr>
        <a:xfrm>
          <a:off x="0" y="0"/>
          <a:ext cx="0" cy="0"/>
          <a:chOff x="0" y="0"/>
          <a:chExt cx="0" cy="0"/>
        </a:xfrm>
      </p:grpSpPr>
      <p:sp>
        <p:nvSpPr>
          <p:cNvPr id="2436" name="Google Shape;243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7" name="Google Shape;243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Src : https://www.la-frenchtouch.fr/les-6-verticales-de-la-french-touch/jeux-video/#:~:text=3%2C4%20Mds%20de%20joueurs,5%20Mds%E2%82%AC%20sur%20PC.</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5">
          <a:extLst>
            <a:ext uri="{FF2B5EF4-FFF2-40B4-BE49-F238E27FC236}">
              <a16:creationId xmlns:a16="http://schemas.microsoft.com/office/drawing/2014/main" id="{15300CA3-5D08-1D87-A2D9-8363E345F0E2}"/>
            </a:ext>
          </a:extLst>
        </p:cNvPr>
        <p:cNvGrpSpPr/>
        <p:nvPr/>
      </p:nvGrpSpPr>
      <p:grpSpPr>
        <a:xfrm>
          <a:off x="0" y="0"/>
          <a:ext cx="0" cy="0"/>
          <a:chOff x="0" y="0"/>
          <a:chExt cx="0" cy="0"/>
        </a:xfrm>
      </p:grpSpPr>
      <p:sp>
        <p:nvSpPr>
          <p:cNvPr id="2256" name="Google Shape;2256;p4:notes">
            <a:extLst>
              <a:ext uri="{FF2B5EF4-FFF2-40B4-BE49-F238E27FC236}">
                <a16:creationId xmlns:a16="http://schemas.microsoft.com/office/drawing/2014/main" id="{A3D1CCEC-293D-4170-2172-869347AE3E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7" name="Google Shape;2257;p4:notes">
            <a:extLst>
              <a:ext uri="{FF2B5EF4-FFF2-40B4-BE49-F238E27FC236}">
                <a16:creationId xmlns:a16="http://schemas.microsoft.com/office/drawing/2014/main" id="{9C1B5ED7-886F-7158-C37A-FF3B7250CD5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5031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5">
          <a:extLst>
            <a:ext uri="{FF2B5EF4-FFF2-40B4-BE49-F238E27FC236}">
              <a16:creationId xmlns:a16="http://schemas.microsoft.com/office/drawing/2014/main" id="{328D4DB0-CDF0-73AD-D91A-0311AE72D1A5}"/>
            </a:ext>
          </a:extLst>
        </p:cNvPr>
        <p:cNvGrpSpPr/>
        <p:nvPr/>
      </p:nvGrpSpPr>
      <p:grpSpPr>
        <a:xfrm>
          <a:off x="0" y="0"/>
          <a:ext cx="0" cy="0"/>
          <a:chOff x="0" y="0"/>
          <a:chExt cx="0" cy="0"/>
        </a:xfrm>
      </p:grpSpPr>
      <p:sp>
        <p:nvSpPr>
          <p:cNvPr id="2436" name="Google Shape;2436;p20:notes">
            <a:extLst>
              <a:ext uri="{FF2B5EF4-FFF2-40B4-BE49-F238E27FC236}">
                <a16:creationId xmlns:a16="http://schemas.microsoft.com/office/drawing/2014/main" id="{DFA827BB-8F8D-16F7-AA71-756640918C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7" name="Google Shape;2437;p20:notes">
            <a:extLst>
              <a:ext uri="{FF2B5EF4-FFF2-40B4-BE49-F238E27FC236}">
                <a16:creationId xmlns:a16="http://schemas.microsoft.com/office/drawing/2014/main" id="{AC785F76-14CB-DA28-1EFE-449FD79CCD0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Src : https://www.la-frenchtouch.fr/les-6-verticales-de-la-french-touch/jeux-video/#:~:text=3%2C4%20Mds%20de%20joueurs,5%20Mds%E2%82%AC%20sur%20PC.</a:t>
            </a:r>
            <a:endParaRPr dirty="0"/>
          </a:p>
        </p:txBody>
      </p:sp>
    </p:spTree>
    <p:extLst>
      <p:ext uri="{BB962C8B-B14F-4D97-AF65-F5344CB8AC3E}">
        <p14:creationId xmlns:p14="http://schemas.microsoft.com/office/powerpoint/2010/main" val="1378952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43"/>
          <p:cNvSpPr txBox="1">
            <a:spLocks noGrp="1"/>
          </p:cNvSpPr>
          <p:nvPr>
            <p:ph type="ctrTitle"/>
          </p:nvPr>
        </p:nvSpPr>
        <p:spPr>
          <a:xfrm>
            <a:off x="682500" y="614500"/>
            <a:ext cx="5200800" cy="3078300"/>
          </a:xfrm>
          <a:prstGeom prst="rect">
            <a:avLst/>
          </a:prstGeom>
          <a:noFill/>
          <a:ln>
            <a:noFill/>
          </a:ln>
        </p:spPr>
        <p:txBody>
          <a:bodyPr spcFirstLastPara="1" wrap="square" lIns="91425" tIns="91425" rIns="91425" bIns="91425" anchor="ctr" anchorCtr="0">
            <a:noAutofit/>
          </a:bodyPr>
          <a:lstStyle>
            <a:lvl1pPr lvl="0" algn="l">
              <a:lnSpc>
                <a:spcPct val="80000"/>
              </a:lnSpc>
              <a:spcBef>
                <a:spcPts val="0"/>
              </a:spcBef>
              <a:spcAft>
                <a:spcPts val="0"/>
              </a:spcAft>
              <a:buSzPts val="5200"/>
              <a:buNone/>
              <a:defRPr sz="4900">
                <a:solidFill>
                  <a:schemeClr val="lt1"/>
                </a:solidFill>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0" name="Google Shape;10;p43"/>
          <p:cNvSpPr txBox="1">
            <a:spLocks noGrp="1"/>
          </p:cNvSpPr>
          <p:nvPr>
            <p:ph type="subTitle" idx="1"/>
          </p:nvPr>
        </p:nvSpPr>
        <p:spPr>
          <a:xfrm>
            <a:off x="682500" y="3886250"/>
            <a:ext cx="3808500" cy="442200"/>
          </a:xfrm>
          <a:prstGeom prst="rect">
            <a:avLst/>
          </a:prstGeom>
          <a:solidFill>
            <a:srgbClr val="00FFFF"/>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600" b="1">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43"/>
          <p:cNvSpPr/>
          <p:nvPr/>
        </p:nvSpPr>
        <p:spPr>
          <a:xfrm>
            <a:off x="5993880" y="914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43"/>
          <p:cNvSpPr/>
          <p:nvPr/>
        </p:nvSpPr>
        <p:spPr>
          <a:xfrm>
            <a:off x="7667336" y="2762105"/>
            <a:ext cx="849376" cy="851911"/>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43"/>
          <p:cNvSpPr/>
          <p:nvPr/>
        </p:nvSpPr>
        <p:spPr>
          <a:xfrm>
            <a:off x="6928114" y="1582609"/>
            <a:ext cx="912329" cy="912329"/>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3"/>
          <p:cNvSpPr/>
          <p:nvPr/>
        </p:nvSpPr>
        <p:spPr>
          <a:xfrm>
            <a:off x="7795777" y="2890545"/>
            <a:ext cx="592493" cy="595169"/>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3"/>
          <p:cNvSpPr/>
          <p:nvPr/>
        </p:nvSpPr>
        <p:spPr>
          <a:xfrm>
            <a:off x="7109071" y="2397768"/>
            <a:ext cx="2676" cy="91824"/>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3"/>
          <p:cNvSpPr/>
          <p:nvPr/>
        </p:nvSpPr>
        <p:spPr>
          <a:xfrm>
            <a:off x="7111606" y="2395092"/>
            <a:ext cx="2817" cy="97176"/>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3"/>
          <p:cNvSpPr/>
          <p:nvPr/>
        </p:nvSpPr>
        <p:spPr>
          <a:xfrm>
            <a:off x="7114282" y="2392557"/>
            <a:ext cx="2676" cy="102387"/>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3"/>
          <p:cNvSpPr/>
          <p:nvPr/>
        </p:nvSpPr>
        <p:spPr>
          <a:xfrm>
            <a:off x="7116817" y="2387346"/>
            <a:ext cx="2817" cy="110133"/>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3"/>
          <p:cNvSpPr/>
          <p:nvPr/>
        </p:nvSpPr>
        <p:spPr>
          <a:xfrm>
            <a:off x="7119493" y="2384671"/>
            <a:ext cx="2817" cy="11802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3"/>
          <p:cNvSpPr/>
          <p:nvPr/>
        </p:nvSpPr>
        <p:spPr>
          <a:xfrm>
            <a:off x="7127379" y="2379460"/>
            <a:ext cx="2676" cy="128582"/>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3"/>
          <p:cNvSpPr/>
          <p:nvPr/>
        </p:nvSpPr>
        <p:spPr>
          <a:xfrm>
            <a:off x="7129914" y="2376784"/>
            <a:ext cx="2817" cy="133793"/>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3"/>
          <p:cNvSpPr/>
          <p:nvPr/>
        </p:nvSpPr>
        <p:spPr>
          <a:xfrm>
            <a:off x="7132590" y="2374249"/>
            <a:ext cx="2817" cy="139004"/>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3"/>
          <p:cNvSpPr/>
          <p:nvPr/>
        </p:nvSpPr>
        <p:spPr>
          <a:xfrm>
            <a:off x="7135266" y="2368897"/>
            <a:ext cx="2676" cy="147032"/>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3"/>
          <p:cNvSpPr/>
          <p:nvPr/>
        </p:nvSpPr>
        <p:spPr>
          <a:xfrm>
            <a:off x="7137801" y="2366362"/>
            <a:ext cx="2817" cy="154778"/>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3"/>
          <p:cNvSpPr/>
          <p:nvPr/>
        </p:nvSpPr>
        <p:spPr>
          <a:xfrm>
            <a:off x="7140477" y="2363686"/>
            <a:ext cx="5352" cy="159989"/>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3"/>
          <p:cNvSpPr/>
          <p:nvPr/>
        </p:nvSpPr>
        <p:spPr>
          <a:xfrm>
            <a:off x="7145688" y="2361151"/>
            <a:ext cx="2817" cy="165199"/>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3"/>
          <p:cNvSpPr/>
          <p:nvPr/>
        </p:nvSpPr>
        <p:spPr>
          <a:xfrm>
            <a:off x="7148364" y="2358475"/>
            <a:ext cx="2676" cy="170551"/>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3"/>
          <p:cNvSpPr/>
          <p:nvPr/>
        </p:nvSpPr>
        <p:spPr>
          <a:xfrm>
            <a:off x="7150899" y="2355800"/>
            <a:ext cx="2817" cy="175762"/>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43"/>
          <p:cNvSpPr/>
          <p:nvPr/>
        </p:nvSpPr>
        <p:spPr>
          <a:xfrm>
            <a:off x="7153574" y="2350589"/>
            <a:ext cx="2817" cy="183649"/>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3"/>
          <p:cNvSpPr/>
          <p:nvPr/>
        </p:nvSpPr>
        <p:spPr>
          <a:xfrm>
            <a:off x="7156250" y="2347913"/>
            <a:ext cx="2676" cy="191536"/>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43"/>
          <p:cNvSpPr/>
          <p:nvPr/>
        </p:nvSpPr>
        <p:spPr>
          <a:xfrm>
            <a:off x="7158785" y="2345378"/>
            <a:ext cx="5352" cy="196746"/>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43"/>
          <p:cNvSpPr/>
          <p:nvPr/>
        </p:nvSpPr>
        <p:spPr>
          <a:xfrm>
            <a:off x="7163996" y="2342702"/>
            <a:ext cx="2817" cy="201957"/>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43"/>
          <p:cNvSpPr/>
          <p:nvPr/>
        </p:nvSpPr>
        <p:spPr>
          <a:xfrm>
            <a:off x="7166672" y="2340167"/>
            <a:ext cx="2817" cy="207168"/>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3"/>
          <p:cNvSpPr/>
          <p:nvPr/>
        </p:nvSpPr>
        <p:spPr>
          <a:xfrm>
            <a:off x="7169348" y="2337491"/>
            <a:ext cx="2676" cy="212379"/>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43"/>
          <p:cNvSpPr/>
          <p:nvPr/>
        </p:nvSpPr>
        <p:spPr>
          <a:xfrm>
            <a:off x="7171883" y="2332280"/>
            <a:ext cx="2817" cy="220266"/>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43"/>
          <p:cNvSpPr/>
          <p:nvPr/>
        </p:nvSpPr>
        <p:spPr>
          <a:xfrm>
            <a:off x="7174559" y="2329605"/>
            <a:ext cx="2676" cy="228153"/>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43"/>
          <p:cNvSpPr/>
          <p:nvPr/>
        </p:nvSpPr>
        <p:spPr>
          <a:xfrm>
            <a:off x="7182445" y="2324394"/>
            <a:ext cx="2676" cy="23871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43"/>
          <p:cNvSpPr/>
          <p:nvPr/>
        </p:nvSpPr>
        <p:spPr>
          <a:xfrm>
            <a:off x="7184980" y="2321718"/>
            <a:ext cx="2817" cy="243926"/>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43"/>
          <p:cNvSpPr/>
          <p:nvPr/>
        </p:nvSpPr>
        <p:spPr>
          <a:xfrm>
            <a:off x="7187656" y="2319183"/>
            <a:ext cx="2676" cy="249137"/>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3"/>
          <p:cNvSpPr/>
          <p:nvPr/>
        </p:nvSpPr>
        <p:spPr>
          <a:xfrm>
            <a:off x="7190332" y="2313972"/>
            <a:ext cx="2676" cy="256883"/>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43"/>
          <p:cNvSpPr/>
          <p:nvPr/>
        </p:nvSpPr>
        <p:spPr>
          <a:xfrm>
            <a:off x="7192867" y="2311296"/>
            <a:ext cx="2817" cy="264911"/>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43"/>
          <p:cNvSpPr/>
          <p:nvPr/>
        </p:nvSpPr>
        <p:spPr>
          <a:xfrm>
            <a:off x="7195543" y="2308620"/>
            <a:ext cx="5352" cy="270122"/>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43"/>
          <p:cNvSpPr/>
          <p:nvPr/>
        </p:nvSpPr>
        <p:spPr>
          <a:xfrm>
            <a:off x="7200754" y="2306085"/>
            <a:ext cx="2817" cy="275332"/>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43"/>
          <p:cNvSpPr/>
          <p:nvPr/>
        </p:nvSpPr>
        <p:spPr>
          <a:xfrm>
            <a:off x="7203430" y="2303410"/>
            <a:ext cx="2676" cy="280543"/>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43"/>
          <p:cNvSpPr/>
          <p:nvPr/>
        </p:nvSpPr>
        <p:spPr>
          <a:xfrm>
            <a:off x="7205965" y="2300734"/>
            <a:ext cx="2817" cy="285895"/>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43"/>
          <p:cNvSpPr/>
          <p:nvPr/>
        </p:nvSpPr>
        <p:spPr>
          <a:xfrm>
            <a:off x="7208640" y="2295523"/>
            <a:ext cx="2676" cy="293782"/>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43"/>
          <p:cNvSpPr/>
          <p:nvPr/>
        </p:nvSpPr>
        <p:spPr>
          <a:xfrm>
            <a:off x="7211175" y="2292988"/>
            <a:ext cx="2817" cy="301528"/>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43"/>
          <p:cNvSpPr/>
          <p:nvPr/>
        </p:nvSpPr>
        <p:spPr>
          <a:xfrm>
            <a:off x="7219062" y="2287636"/>
            <a:ext cx="2817" cy="31209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43"/>
          <p:cNvSpPr/>
          <p:nvPr/>
        </p:nvSpPr>
        <p:spPr>
          <a:xfrm>
            <a:off x="7221738" y="2285101"/>
            <a:ext cx="2676" cy="317301"/>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43"/>
          <p:cNvSpPr/>
          <p:nvPr/>
        </p:nvSpPr>
        <p:spPr>
          <a:xfrm>
            <a:off x="7224273" y="2282425"/>
            <a:ext cx="2817" cy="322512"/>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43"/>
          <p:cNvSpPr/>
          <p:nvPr/>
        </p:nvSpPr>
        <p:spPr>
          <a:xfrm>
            <a:off x="7226949" y="2279890"/>
            <a:ext cx="2817" cy="327723"/>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3"/>
          <p:cNvSpPr/>
          <p:nvPr/>
        </p:nvSpPr>
        <p:spPr>
          <a:xfrm>
            <a:off x="7229625" y="2282425"/>
            <a:ext cx="2676" cy="322512"/>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43"/>
          <p:cNvSpPr/>
          <p:nvPr/>
        </p:nvSpPr>
        <p:spPr>
          <a:xfrm>
            <a:off x="7232160" y="2285101"/>
            <a:ext cx="5352" cy="317301"/>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43"/>
          <p:cNvSpPr/>
          <p:nvPr/>
        </p:nvSpPr>
        <p:spPr>
          <a:xfrm>
            <a:off x="7237511" y="2287636"/>
            <a:ext cx="2676" cy="31209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43"/>
          <p:cNvSpPr/>
          <p:nvPr/>
        </p:nvSpPr>
        <p:spPr>
          <a:xfrm>
            <a:off x="7240046" y="2290312"/>
            <a:ext cx="2817" cy="306739"/>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43"/>
          <p:cNvSpPr/>
          <p:nvPr/>
        </p:nvSpPr>
        <p:spPr>
          <a:xfrm>
            <a:off x="7245257" y="2295523"/>
            <a:ext cx="2817" cy="293782"/>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43"/>
          <p:cNvSpPr/>
          <p:nvPr/>
        </p:nvSpPr>
        <p:spPr>
          <a:xfrm>
            <a:off x="7253144" y="2303410"/>
            <a:ext cx="2817" cy="280543"/>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43"/>
          <p:cNvSpPr/>
          <p:nvPr/>
        </p:nvSpPr>
        <p:spPr>
          <a:xfrm>
            <a:off x="7255820" y="2306085"/>
            <a:ext cx="2676" cy="275332"/>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43"/>
          <p:cNvSpPr/>
          <p:nvPr/>
        </p:nvSpPr>
        <p:spPr>
          <a:xfrm>
            <a:off x="7258355" y="2308620"/>
            <a:ext cx="2817" cy="270122"/>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43"/>
          <p:cNvSpPr/>
          <p:nvPr/>
        </p:nvSpPr>
        <p:spPr>
          <a:xfrm>
            <a:off x="7261031" y="2311296"/>
            <a:ext cx="2817" cy="264911"/>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43"/>
          <p:cNvSpPr/>
          <p:nvPr/>
        </p:nvSpPr>
        <p:spPr>
          <a:xfrm>
            <a:off x="7263706" y="2313972"/>
            <a:ext cx="2676" cy="256883"/>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43"/>
          <p:cNvSpPr/>
          <p:nvPr/>
        </p:nvSpPr>
        <p:spPr>
          <a:xfrm>
            <a:off x="7266241" y="2319183"/>
            <a:ext cx="5352" cy="249137"/>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3"/>
          <p:cNvSpPr/>
          <p:nvPr/>
        </p:nvSpPr>
        <p:spPr>
          <a:xfrm>
            <a:off x="7271452" y="2321718"/>
            <a:ext cx="2817" cy="243926"/>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43"/>
          <p:cNvSpPr/>
          <p:nvPr/>
        </p:nvSpPr>
        <p:spPr>
          <a:xfrm>
            <a:off x="7274128" y="2324394"/>
            <a:ext cx="2817" cy="23871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43"/>
          <p:cNvSpPr/>
          <p:nvPr/>
        </p:nvSpPr>
        <p:spPr>
          <a:xfrm>
            <a:off x="7276804" y="2327070"/>
            <a:ext cx="2676" cy="233364"/>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43"/>
          <p:cNvSpPr/>
          <p:nvPr/>
        </p:nvSpPr>
        <p:spPr>
          <a:xfrm>
            <a:off x="7279339" y="2329605"/>
            <a:ext cx="2817" cy="228153"/>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43"/>
          <p:cNvSpPr/>
          <p:nvPr/>
        </p:nvSpPr>
        <p:spPr>
          <a:xfrm>
            <a:off x="7284550" y="2337491"/>
            <a:ext cx="5493" cy="212379"/>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43"/>
          <p:cNvSpPr/>
          <p:nvPr/>
        </p:nvSpPr>
        <p:spPr>
          <a:xfrm>
            <a:off x="7289902" y="2340167"/>
            <a:ext cx="2676" cy="207168"/>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43"/>
          <p:cNvSpPr/>
          <p:nvPr/>
        </p:nvSpPr>
        <p:spPr>
          <a:xfrm>
            <a:off x="7292437" y="2342702"/>
            <a:ext cx="2817" cy="201957"/>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43"/>
          <p:cNvSpPr/>
          <p:nvPr/>
        </p:nvSpPr>
        <p:spPr>
          <a:xfrm>
            <a:off x="7295112" y="2345378"/>
            <a:ext cx="2817" cy="196746"/>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43"/>
          <p:cNvSpPr/>
          <p:nvPr/>
        </p:nvSpPr>
        <p:spPr>
          <a:xfrm>
            <a:off x="7297788" y="2347913"/>
            <a:ext cx="2676" cy="191536"/>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43"/>
          <p:cNvSpPr/>
          <p:nvPr/>
        </p:nvSpPr>
        <p:spPr>
          <a:xfrm>
            <a:off x="7300323" y="2350589"/>
            <a:ext cx="2817" cy="183649"/>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43"/>
          <p:cNvSpPr/>
          <p:nvPr/>
        </p:nvSpPr>
        <p:spPr>
          <a:xfrm>
            <a:off x="7302999" y="2355800"/>
            <a:ext cx="5352" cy="175762"/>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43"/>
          <p:cNvSpPr/>
          <p:nvPr/>
        </p:nvSpPr>
        <p:spPr>
          <a:xfrm>
            <a:off x="7308210" y="2358475"/>
            <a:ext cx="2817" cy="170551"/>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43"/>
          <p:cNvSpPr/>
          <p:nvPr/>
        </p:nvSpPr>
        <p:spPr>
          <a:xfrm>
            <a:off x="7310886" y="2361151"/>
            <a:ext cx="2676" cy="165199"/>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43"/>
          <p:cNvSpPr/>
          <p:nvPr/>
        </p:nvSpPr>
        <p:spPr>
          <a:xfrm>
            <a:off x="7313421" y="2363686"/>
            <a:ext cx="2817" cy="159989"/>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43"/>
          <p:cNvSpPr/>
          <p:nvPr/>
        </p:nvSpPr>
        <p:spPr>
          <a:xfrm>
            <a:off x="7316097" y="2366362"/>
            <a:ext cx="2676" cy="154778"/>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43"/>
          <p:cNvSpPr/>
          <p:nvPr/>
        </p:nvSpPr>
        <p:spPr>
          <a:xfrm>
            <a:off x="7318632" y="2368897"/>
            <a:ext cx="2817" cy="147032"/>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43"/>
          <p:cNvSpPr/>
          <p:nvPr/>
        </p:nvSpPr>
        <p:spPr>
          <a:xfrm>
            <a:off x="7321308" y="2374249"/>
            <a:ext cx="5352" cy="139004"/>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43"/>
          <p:cNvSpPr/>
          <p:nvPr/>
        </p:nvSpPr>
        <p:spPr>
          <a:xfrm>
            <a:off x="7326518" y="2376784"/>
            <a:ext cx="2817" cy="133793"/>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43"/>
          <p:cNvSpPr/>
          <p:nvPr/>
        </p:nvSpPr>
        <p:spPr>
          <a:xfrm>
            <a:off x="7329194" y="2379460"/>
            <a:ext cx="2676" cy="128582"/>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43"/>
          <p:cNvSpPr/>
          <p:nvPr/>
        </p:nvSpPr>
        <p:spPr>
          <a:xfrm>
            <a:off x="7331729" y="2381995"/>
            <a:ext cx="2817" cy="123371"/>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43"/>
          <p:cNvSpPr/>
          <p:nvPr/>
        </p:nvSpPr>
        <p:spPr>
          <a:xfrm>
            <a:off x="7334405" y="2384671"/>
            <a:ext cx="2817" cy="11802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43"/>
          <p:cNvSpPr/>
          <p:nvPr/>
        </p:nvSpPr>
        <p:spPr>
          <a:xfrm>
            <a:off x="7337081" y="2387346"/>
            <a:ext cx="2676" cy="110133"/>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43"/>
          <p:cNvSpPr/>
          <p:nvPr/>
        </p:nvSpPr>
        <p:spPr>
          <a:xfrm>
            <a:off x="7339616" y="2392557"/>
            <a:ext cx="5493" cy="102387"/>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43"/>
          <p:cNvSpPr/>
          <p:nvPr/>
        </p:nvSpPr>
        <p:spPr>
          <a:xfrm>
            <a:off x="7344968" y="2395092"/>
            <a:ext cx="2676" cy="97176"/>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43"/>
          <p:cNvSpPr/>
          <p:nvPr/>
        </p:nvSpPr>
        <p:spPr>
          <a:xfrm>
            <a:off x="7347503" y="2397768"/>
            <a:ext cx="2817" cy="91824"/>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43"/>
          <p:cNvSpPr/>
          <p:nvPr/>
        </p:nvSpPr>
        <p:spPr>
          <a:xfrm>
            <a:off x="7350178" y="2400444"/>
            <a:ext cx="2676" cy="86614"/>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43"/>
          <p:cNvSpPr/>
          <p:nvPr/>
        </p:nvSpPr>
        <p:spPr>
          <a:xfrm>
            <a:off x="7352713" y="2402979"/>
            <a:ext cx="2817" cy="81403"/>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43"/>
          <p:cNvSpPr/>
          <p:nvPr/>
        </p:nvSpPr>
        <p:spPr>
          <a:xfrm>
            <a:off x="7355389" y="2405655"/>
            <a:ext cx="2817" cy="73516"/>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43"/>
          <p:cNvSpPr/>
          <p:nvPr/>
        </p:nvSpPr>
        <p:spPr>
          <a:xfrm>
            <a:off x="7358065" y="2410866"/>
            <a:ext cx="5352" cy="65629"/>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43"/>
          <p:cNvSpPr/>
          <p:nvPr/>
        </p:nvSpPr>
        <p:spPr>
          <a:xfrm>
            <a:off x="7363276" y="2413541"/>
            <a:ext cx="2676" cy="60418"/>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43"/>
          <p:cNvSpPr/>
          <p:nvPr/>
        </p:nvSpPr>
        <p:spPr>
          <a:xfrm>
            <a:off x="7365811" y="2416076"/>
            <a:ext cx="2817" cy="55207"/>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43"/>
          <p:cNvSpPr/>
          <p:nvPr/>
        </p:nvSpPr>
        <p:spPr>
          <a:xfrm>
            <a:off x="7368487" y="2418752"/>
            <a:ext cx="2817" cy="49996"/>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43"/>
          <p:cNvSpPr/>
          <p:nvPr/>
        </p:nvSpPr>
        <p:spPr>
          <a:xfrm>
            <a:off x="7371163" y="2421428"/>
            <a:ext cx="2676" cy="4464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43"/>
          <p:cNvSpPr/>
          <p:nvPr/>
        </p:nvSpPr>
        <p:spPr>
          <a:xfrm>
            <a:off x="7373698" y="2423963"/>
            <a:ext cx="2817" cy="36899"/>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43"/>
          <p:cNvSpPr/>
          <p:nvPr/>
        </p:nvSpPr>
        <p:spPr>
          <a:xfrm>
            <a:off x="7376374" y="2429174"/>
            <a:ext cx="5352" cy="29012"/>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43"/>
          <p:cNvSpPr/>
          <p:nvPr/>
        </p:nvSpPr>
        <p:spPr>
          <a:xfrm>
            <a:off x="7381584" y="2431850"/>
            <a:ext cx="2817" cy="23801"/>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43"/>
          <p:cNvSpPr/>
          <p:nvPr/>
        </p:nvSpPr>
        <p:spPr>
          <a:xfrm>
            <a:off x="7384260" y="2434526"/>
            <a:ext cx="2676" cy="18449"/>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43"/>
          <p:cNvSpPr/>
          <p:nvPr/>
        </p:nvSpPr>
        <p:spPr>
          <a:xfrm>
            <a:off x="7386795" y="2437061"/>
            <a:ext cx="2817" cy="13238"/>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1" name="Google Shape;101;p43"/>
          <p:cNvGrpSpPr/>
          <p:nvPr/>
        </p:nvGrpSpPr>
        <p:grpSpPr>
          <a:xfrm>
            <a:off x="6928127" y="-153501"/>
            <a:ext cx="2872292" cy="2378232"/>
            <a:chOff x="2210400" y="2558550"/>
            <a:chExt cx="971025" cy="804000"/>
          </a:xfrm>
        </p:grpSpPr>
        <p:sp>
          <p:nvSpPr>
            <p:cNvPr id="102" name="Google Shape;102;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Google Shape;110;p43"/>
          <p:cNvGrpSpPr/>
          <p:nvPr/>
        </p:nvGrpSpPr>
        <p:grpSpPr>
          <a:xfrm>
            <a:off x="6759101" y="683981"/>
            <a:ext cx="849356" cy="703259"/>
            <a:chOff x="2210400" y="2558550"/>
            <a:chExt cx="971025" cy="804000"/>
          </a:xfrm>
        </p:grpSpPr>
        <p:sp>
          <p:nvSpPr>
            <p:cNvPr id="111" name="Google Shape;111;p4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4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4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4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4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4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4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4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9" name="Google Shape;119;p43"/>
          <p:cNvGrpSpPr/>
          <p:nvPr/>
        </p:nvGrpSpPr>
        <p:grpSpPr>
          <a:xfrm>
            <a:off x="5981081" y="902566"/>
            <a:ext cx="849275" cy="848250"/>
            <a:chOff x="2651171" y="2397773"/>
            <a:chExt cx="2099568" cy="2097033"/>
          </a:xfrm>
        </p:grpSpPr>
        <p:sp>
          <p:nvSpPr>
            <p:cNvPr id="120" name="Google Shape;120;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43"/>
          <p:cNvGrpSpPr/>
          <p:nvPr/>
        </p:nvGrpSpPr>
        <p:grpSpPr>
          <a:xfrm>
            <a:off x="8388278" y="3692803"/>
            <a:ext cx="1067211" cy="1065922"/>
            <a:chOff x="2651171" y="2397773"/>
            <a:chExt cx="2099568" cy="2097033"/>
          </a:xfrm>
        </p:grpSpPr>
        <p:sp>
          <p:nvSpPr>
            <p:cNvPr id="123" name="Google Shape;123;p43"/>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4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4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 name="Google Shape;126;p43"/>
          <p:cNvGrpSpPr/>
          <p:nvPr/>
        </p:nvGrpSpPr>
        <p:grpSpPr>
          <a:xfrm>
            <a:off x="5134360" y="1145509"/>
            <a:ext cx="4779359" cy="3901002"/>
            <a:chOff x="2556818" y="232872"/>
            <a:chExt cx="6486643" cy="5294519"/>
          </a:xfrm>
        </p:grpSpPr>
        <p:sp>
          <p:nvSpPr>
            <p:cNvPr id="127" name="Google Shape;127;p4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4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4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4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4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4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4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4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3"/>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21"/>
        <p:cNvGrpSpPr/>
        <p:nvPr/>
      </p:nvGrpSpPr>
      <p:grpSpPr>
        <a:xfrm>
          <a:off x="0" y="0"/>
          <a:ext cx="0" cy="0"/>
          <a:chOff x="0" y="0"/>
          <a:chExt cx="0" cy="0"/>
        </a:xfrm>
      </p:grpSpPr>
      <p:grpSp>
        <p:nvGrpSpPr>
          <p:cNvPr id="1122" name="Google Shape;1122;p55"/>
          <p:cNvGrpSpPr/>
          <p:nvPr/>
        </p:nvGrpSpPr>
        <p:grpSpPr>
          <a:xfrm rot="10800000" flipH="1">
            <a:off x="6637105" y="2828351"/>
            <a:ext cx="3587355" cy="2970298"/>
            <a:chOff x="2210400" y="2558550"/>
            <a:chExt cx="971025" cy="804000"/>
          </a:xfrm>
        </p:grpSpPr>
        <p:grpSp>
          <p:nvGrpSpPr>
            <p:cNvPr id="1123" name="Google Shape;1123;p55"/>
            <p:cNvGrpSpPr/>
            <p:nvPr/>
          </p:nvGrpSpPr>
          <p:grpSpPr>
            <a:xfrm>
              <a:off x="2210400" y="2558550"/>
              <a:ext cx="971025" cy="804000"/>
              <a:chOff x="2210400" y="2558550"/>
              <a:chExt cx="971025" cy="804000"/>
            </a:xfrm>
          </p:grpSpPr>
          <p:sp>
            <p:nvSpPr>
              <p:cNvPr id="1124" name="Google Shape;1124;p5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5" name="Google Shape;1125;p5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6" name="Google Shape;1126;p5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7" name="Google Shape;1127;p5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8" name="Google Shape;1128;p5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9" name="Google Shape;1129;p5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0" name="Google Shape;1130;p5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1" name="Google Shape;1131;p5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32" name="Google Shape;1132;p55"/>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3" name="Google Shape;1133;p55"/>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4" name="Google Shape;1134;p55"/>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5" name="Google Shape;1135;p55"/>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6" name="Google Shape;1136;p55"/>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7" name="Google Shape;1137;p55"/>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8" name="Google Shape;1138;p55"/>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9" name="Google Shape;1139;p55"/>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0" name="Google Shape;1140;p55"/>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1" name="Google Shape;1141;p55"/>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2" name="Google Shape;1142;p55"/>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3" name="Google Shape;1143;p55"/>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4" name="Google Shape;1144;p55"/>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5" name="Google Shape;1145;p55"/>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6" name="Google Shape;1146;p55"/>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7" name="Google Shape;1147;p55"/>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8" name="Google Shape;1148;p55"/>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9" name="Google Shape;1149;p55"/>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0" name="Google Shape;1150;p55"/>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1" name="Google Shape;1151;p55"/>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2" name="Google Shape;1152;p55"/>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3" name="Google Shape;1153;p55"/>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4" name="Google Shape;1154;p55"/>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5" name="Google Shape;1155;p55"/>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6" name="Google Shape;1156;p55"/>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7" name="Google Shape;1157;p55"/>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8" name="Google Shape;1158;p55"/>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9" name="Google Shape;1159;p55"/>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0" name="Google Shape;1160;p55"/>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1" name="Google Shape;1161;p55"/>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2" name="Google Shape;1162;p55"/>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3" name="Google Shape;1163;p55"/>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4" name="Google Shape;1164;p55"/>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5" name="Google Shape;1165;p55"/>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6" name="Google Shape;1166;p55"/>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7" name="Google Shape;1167;p55"/>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8" name="Google Shape;1168;p55"/>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9" name="Google Shape;1169;p55"/>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0" name="Google Shape;1170;p55"/>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1" name="Google Shape;1171;p55"/>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2" name="Google Shape;1172;p55"/>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3" name="Google Shape;1173;p55"/>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4" name="Google Shape;1174;p55"/>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5" name="Google Shape;1175;p55"/>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6" name="Google Shape;1176;p55"/>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7" name="Google Shape;1177;p55"/>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8" name="Google Shape;1178;p55"/>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9" name="Google Shape;1179;p55"/>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0" name="Google Shape;1180;p55"/>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1" name="Google Shape;1181;p55"/>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2" name="Google Shape;1182;p55"/>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3" name="Google Shape;1183;p55"/>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4" name="Google Shape;1184;p55"/>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5" name="Google Shape;1185;p55"/>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6" name="Google Shape;1186;p55"/>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7" name="Google Shape;1187;p55"/>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8" name="Google Shape;1188;p55"/>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9" name="Google Shape;1189;p55"/>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0" name="Google Shape;1190;p55"/>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1" name="Google Shape;1191;p55"/>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2" name="Google Shape;1192;p55"/>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3" name="Google Shape;1193;p55"/>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4" name="Google Shape;1194;p55"/>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5" name="Google Shape;1195;p55"/>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6" name="Google Shape;1196;p55"/>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7" name="Google Shape;1197;p55"/>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8" name="Google Shape;1198;p55"/>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9" name="Google Shape;1199;p55"/>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0" name="Google Shape;1200;p55"/>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1" name="Google Shape;1201;p55"/>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2" name="Google Shape;1202;p55"/>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3" name="Google Shape;1203;p55"/>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4" name="Google Shape;1204;p55"/>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5" name="Google Shape;1205;p55"/>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6" name="Google Shape;1206;p55"/>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7" name="Google Shape;1207;p55"/>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8" name="Google Shape;1208;p55"/>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9" name="Google Shape;1209;p55"/>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0" name="Google Shape;1210;p55"/>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1" name="Google Shape;1211;p55"/>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2" name="Google Shape;1212;p55"/>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3" name="Google Shape;1213;p55"/>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4" name="Google Shape;1214;p55"/>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5" name="Google Shape;1215;p55"/>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6" name="Google Shape;1216;p55"/>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7" name="Google Shape;1217;p55"/>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8" name="Google Shape;1218;p55"/>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9" name="Google Shape;1219;p55"/>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0" name="Google Shape;1220;p55"/>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1" name="Google Shape;1221;p55"/>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2" name="Google Shape;1222;p55"/>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3" name="Google Shape;1223;p55"/>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4" name="Google Shape;1224;p55"/>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5" name="Google Shape;1225;p55"/>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6" name="Google Shape;1226;p55"/>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7" name="Google Shape;1227;p55"/>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8" name="Google Shape;1228;p55"/>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9" name="Google Shape;1229;p55"/>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0" name="Google Shape;1230;p55"/>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1" name="Google Shape;1231;p55"/>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2" name="Google Shape;1232;p55"/>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3" name="Google Shape;1233;p55"/>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4" name="Google Shape;1234;p55"/>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5" name="Google Shape;1235;p55"/>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6" name="Google Shape;1236;p55"/>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7" name="Google Shape;1237;p55"/>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8" name="Google Shape;1238;p55"/>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9" name="Google Shape;1239;p55"/>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0" name="Google Shape;1240;p55"/>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1" name="Google Shape;1241;p55"/>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2" name="Google Shape;1242;p55"/>
          <p:cNvGrpSpPr/>
          <p:nvPr/>
        </p:nvGrpSpPr>
        <p:grpSpPr>
          <a:xfrm>
            <a:off x="-646949" y="-88567"/>
            <a:ext cx="3503397" cy="2608603"/>
            <a:chOff x="-3455674" y="-271717"/>
            <a:chExt cx="3503397" cy="2608603"/>
          </a:xfrm>
        </p:grpSpPr>
        <p:sp>
          <p:nvSpPr>
            <p:cNvPr id="1243" name="Google Shape;1243;p55"/>
            <p:cNvSpPr/>
            <p:nvPr/>
          </p:nvSpPr>
          <p:spPr>
            <a:xfrm>
              <a:off x="-2992764"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4" name="Google Shape;1244;p55"/>
            <p:cNvSpPr/>
            <p:nvPr/>
          </p:nvSpPr>
          <p:spPr>
            <a:xfrm>
              <a:off x="-2919979"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0"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5" name="Google Shape;1245;p55"/>
            <p:cNvSpPr/>
            <p:nvPr/>
          </p:nvSpPr>
          <p:spPr>
            <a:xfrm>
              <a:off x="-2847277" y="-220643"/>
              <a:ext cx="2500300" cy="2498719"/>
            </a:xfrm>
            <a:custGeom>
              <a:avLst/>
              <a:gdLst/>
              <a:ahLst/>
              <a:cxnLst/>
              <a:rect l="l" t="t" r="r" b="b"/>
              <a:pathLst>
                <a:path w="30058" h="30039" extrusionOk="0">
                  <a:moveTo>
                    <a:pt x="447" y="15020"/>
                  </a:moveTo>
                  <a:lnTo>
                    <a:pt x="15020" y="29611"/>
                  </a:lnTo>
                  <a:lnTo>
                    <a:pt x="29611" y="15020"/>
                  </a:lnTo>
                  <a:lnTo>
                    <a:pt x="15020" y="429"/>
                  </a:lnTo>
                  <a:close/>
                  <a:moveTo>
                    <a:pt x="15020" y="30039"/>
                  </a:moveTo>
                  <a:lnTo>
                    <a:pt x="1" y="15020"/>
                  </a:lnTo>
                  <a:lnTo>
                    <a:pt x="15020"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6" name="Google Shape;1246;p55"/>
            <p:cNvSpPr/>
            <p:nvPr/>
          </p:nvSpPr>
          <p:spPr>
            <a:xfrm>
              <a:off x="-2774493" y="-220643"/>
              <a:ext cx="2500216" cy="2498719"/>
            </a:xfrm>
            <a:custGeom>
              <a:avLst/>
              <a:gdLst/>
              <a:ahLst/>
              <a:cxnLst/>
              <a:rect l="l" t="t" r="r" b="b"/>
              <a:pathLst>
                <a:path w="30057" h="30039" extrusionOk="0">
                  <a:moveTo>
                    <a:pt x="447" y="15020"/>
                  </a:moveTo>
                  <a:lnTo>
                    <a:pt x="15019" y="29611"/>
                  </a:lnTo>
                  <a:lnTo>
                    <a:pt x="29610" y="15020"/>
                  </a:lnTo>
                  <a:lnTo>
                    <a:pt x="15019" y="429"/>
                  </a:lnTo>
                  <a:close/>
                  <a:moveTo>
                    <a:pt x="15019" y="30039"/>
                  </a:moveTo>
                  <a:lnTo>
                    <a:pt x="1" y="15020"/>
                  </a:lnTo>
                  <a:lnTo>
                    <a:pt x="15019" y="1"/>
                  </a:lnTo>
                  <a:lnTo>
                    <a:pt x="30057" y="1502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7" name="Google Shape;1247;p55"/>
            <p:cNvSpPr/>
            <p:nvPr/>
          </p:nvSpPr>
          <p:spPr>
            <a:xfrm>
              <a:off x="-2560880" y="-271717"/>
              <a:ext cx="2608603" cy="2608603"/>
            </a:xfrm>
            <a:custGeom>
              <a:avLst/>
              <a:gdLst/>
              <a:ahLst/>
              <a:cxnLst/>
              <a:rect l="l" t="t" r="r" b="b"/>
              <a:pathLst>
                <a:path w="31360" h="31360" extrusionOk="0">
                  <a:moveTo>
                    <a:pt x="1769" y="15690"/>
                  </a:moveTo>
                  <a:lnTo>
                    <a:pt x="15690" y="29610"/>
                  </a:lnTo>
                  <a:lnTo>
                    <a:pt x="29611" y="15690"/>
                  </a:lnTo>
                  <a:lnTo>
                    <a:pt x="15690" y="1769"/>
                  </a:lnTo>
                  <a:close/>
                  <a:moveTo>
                    <a:pt x="15690" y="31360"/>
                  </a:moveTo>
                  <a:lnTo>
                    <a:pt x="1" y="15690"/>
                  </a:lnTo>
                  <a:lnTo>
                    <a:pt x="15690" y="1"/>
                  </a:lnTo>
                  <a:lnTo>
                    <a:pt x="31360" y="1569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8" name="Google Shape;1248;p55"/>
            <p:cNvSpPr/>
            <p:nvPr/>
          </p:nvSpPr>
          <p:spPr>
            <a:xfrm>
              <a:off x="-3437041" y="643208"/>
              <a:ext cx="1202902" cy="1202985"/>
            </a:xfrm>
            <a:custGeom>
              <a:avLst/>
              <a:gdLst/>
              <a:ahLst/>
              <a:cxnLst/>
              <a:rect l="l" t="t" r="r" b="b"/>
              <a:pathLst>
                <a:path w="14461" h="14462" extrusionOk="0">
                  <a:moveTo>
                    <a:pt x="14461" y="7222"/>
                  </a:moveTo>
                  <a:lnTo>
                    <a:pt x="7221" y="14461"/>
                  </a:lnTo>
                  <a:lnTo>
                    <a:pt x="0" y="7222"/>
                  </a:lnTo>
                  <a:lnTo>
                    <a:pt x="7221"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9" name="Google Shape;1249;p55"/>
            <p:cNvSpPr/>
            <p:nvPr/>
          </p:nvSpPr>
          <p:spPr>
            <a:xfrm>
              <a:off x="-3455674" y="624658"/>
              <a:ext cx="1240168" cy="1240085"/>
            </a:xfrm>
            <a:custGeom>
              <a:avLst/>
              <a:gdLst/>
              <a:ahLst/>
              <a:cxnLst/>
              <a:rect l="l" t="t" r="r" b="b"/>
              <a:pathLst>
                <a:path w="14909" h="14908" extrusionOk="0">
                  <a:moveTo>
                    <a:pt x="429" y="7445"/>
                  </a:moveTo>
                  <a:lnTo>
                    <a:pt x="7445" y="14461"/>
                  </a:lnTo>
                  <a:lnTo>
                    <a:pt x="14461" y="7445"/>
                  </a:lnTo>
                  <a:lnTo>
                    <a:pt x="7445" y="428"/>
                  </a:lnTo>
                  <a:close/>
                  <a:moveTo>
                    <a:pt x="7445" y="14908"/>
                  </a:moveTo>
                  <a:lnTo>
                    <a:pt x="1" y="7445"/>
                  </a:lnTo>
                  <a:lnTo>
                    <a:pt x="7445" y="0"/>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0" name="Google Shape;1250;p55"/>
            <p:cNvSpPr/>
            <p:nvPr/>
          </p:nvSpPr>
          <p:spPr>
            <a:xfrm>
              <a:off x="-3229667" y="850665"/>
              <a:ext cx="788071" cy="788071"/>
            </a:xfrm>
            <a:custGeom>
              <a:avLst/>
              <a:gdLst/>
              <a:ahLst/>
              <a:cxnLst/>
              <a:rect l="l" t="t" r="r" b="b"/>
              <a:pathLst>
                <a:path w="9474" h="9474" extrusionOk="0">
                  <a:moveTo>
                    <a:pt x="429" y="4728"/>
                  </a:moveTo>
                  <a:lnTo>
                    <a:pt x="4728" y="9027"/>
                  </a:lnTo>
                  <a:lnTo>
                    <a:pt x="9027" y="4728"/>
                  </a:lnTo>
                  <a:lnTo>
                    <a:pt x="4728" y="429"/>
                  </a:lnTo>
                  <a:close/>
                  <a:moveTo>
                    <a:pt x="4728" y="9473"/>
                  </a:moveTo>
                  <a:lnTo>
                    <a:pt x="1" y="4728"/>
                  </a:lnTo>
                  <a:lnTo>
                    <a:pt x="4728" y="1"/>
                  </a:lnTo>
                  <a:lnTo>
                    <a:pt x="9474"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51" name="Google Shape;1251;p55"/>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sz="3300"/>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5">
    <p:spTree>
      <p:nvGrpSpPr>
        <p:cNvPr id="1" name="Shape 1252"/>
        <p:cNvGrpSpPr/>
        <p:nvPr/>
      </p:nvGrpSpPr>
      <p:grpSpPr>
        <a:xfrm>
          <a:off x="0" y="0"/>
          <a:ext cx="0" cy="0"/>
          <a:chOff x="0" y="0"/>
          <a:chExt cx="0" cy="0"/>
        </a:xfrm>
      </p:grpSpPr>
      <p:grpSp>
        <p:nvGrpSpPr>
          <p:cNvPr id="1253" name="Google Shape;1253;p56"/>
          <p:cNvGrpSpPr/>
          <p:nvPr/>
        </p:nvGrpSpPr>
        <p:grpSpPr>
          <a:xfrm>
            <a:off x="-1211949" y="-644480"/>
            <a:ext cx="2294241" cy="1899611"/>
            <a:chOff x="2210400" y="2558550"/>
            <a:chExt cx="971025" cy="804000"/>
          </a:xfrm>
        </p:grpSpPr>
        <p:sp>
          <p:nvSpPr>
            <p:cNvPr id="1254" name="Google Shape;1254;p5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5" name="Google Shape;1255;p5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6" name="Google Shape;1256;p5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7" name="Google Shape;1257;p5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8" name="Google Shape;1258;p5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9" name="Google Shape;1259;p5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0" name="Google Shape;1260;p5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1" name="Google Shape;1261;p5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62" name="Google Shape;1262;p56"/>
          <p:cNvGrpSpPr/>
          <p:nvPr/>
        </p:nvGrpSpPr>
        <p:grpSpPr>
          <a:xfrm>
            <a:off x="5868426" y="-153461"/>
            <a:ext cx="3931972" cy="3255637"/>
            <a:chOff x="2210400" y="2558550"/>
            <a:chExt cx="971025" cy="804000"/>
          </a:xfrm>
        </p:grpSpPr>
        <p:sp>
          <p:nvSpPr>
            <p:cNvPr id="1263" name="Google Shape;1263;p5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4" name="Google Shape;1264;p5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5" name="Google Shape;1265;p5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6" name="Google Shape;1266;p5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7" name="Google Shape;1267;p5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8" name="Google Shape;1268;p5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9" name="Google Shape;1269;p5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0" name="Google Shape;1270;p5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1" name="Google Shape;1271;p56"/>
          <p:cNvGrpSpPr/>
          <p:nvPr/>
        </p:nvGrpSpPr>
        <p:grpSpPr>
          <a:xfrm>
            <a:off x="-220701" y="1139266"/>
            <a:ext cx="1162531" cy="1161127"/>
            <a:chOff x="7253149" y="3334154"/>
            <a:chExt cx="1162531" cy="1161127"/>
          </a:xfrm>
        </p:grpSpPr>
        <p:sp>
          <p:nvSpPr>
            <p:cNvPr id="1272" name="Google Shape;1272;p56"/>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273" name="Google Shape;1273;p56"/>
            <p:cNvGrpSpPr/>
            <p:nvPr/>
          </p:nvGrpSpPr>
          <p:grpSpPr>
            <a:xfrm>
              <a:off x="7253149" y="3334154"/>
              <a:ext cx="1162531" cy="1161127"/>
              <a:chOff x="2651171" y="2397773"/>
              <a:chExt cx="2099568" cy="2097033"/>
            </a:xfrm>
          </p:grpSpPr>
          <p:sp>
            <p:nvSpPr>
              <p:cNvPr id="1274" name="Google Shape;1274;p5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5" name="Google Shape;1275;p5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1276" name="Google Shape;1276;p56"/>
          <p:cNvGrpSpPr/>
          <p:nvPr/>
        </p:nvGrpSpPr>
        <p:grpSpPr>
          <a:xfrm>
            <a:off x="7981296" y="2895463"/>
            <a:ext cx="1162705" cy="962710"/>
            <a:chOff x="2210400" y="2558550"/>
            <a:chExt cx="971025" cy="804000"/>
          </a:xfrm>
        </p:grpSpPr>
        <p:sp>
          <p:nvSpPr>
            <p:cNvPr id="1277" name="Google Shape;1277;p5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8" name="Google Shape;1278;p5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9" name="Google Shape;1279;p5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0" name="Google Shape;1280;p5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1" name="Google Shape;1281;p5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2" name="Google Shape;1282;p5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3" name="Google Shape;1283;p5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4" name="Google Shape;1284;p5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285" name="Google Shape;1285;p56"/>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286"/>
        <p:cNvGrpSpPr/>
        <p:nvPr/>
      </p:nvGrpSpPr>
      <p:grpSpPr>
        <a:xfrm>
          <a:off x="0" y="0"/>
          <a:ext cx="0" cy="0"/>
          <a:chOff x="0" y="0"/>
          <a:chExt cx="0" cy="0"/>
        </a:xfrm>
      </p:grpSpPr>
      <p:sp>
        <p:nvSpPr>
          <p:cNvPr id="1287" name="Google Shape;1287;p57"/>
          <p:cNvSpPr txBox="1">
            <a:spLocks noGrp="1"/>
          </p:cNvSpPr>
          <p:nvPr>
            <p:ph type="title"/>
          </p:nvPr>
        </p:nvSpPr>
        <p:spPr>
          <a:xfrm>
            <a:off x="923725" y="24091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88" name="Google Shape;1288;p57"/>
          <p:cNvSpPr txBox="1">
            <a:spLocks noGrp="1"/>
          </p:cNvSpPr>
          <p:nvPr>
            <p:ph type="subTitle" idx="1"/>
          </p:nvPr>
        </p:nvSpPr>
        <p:spPr>
          <a:xfrm>
            <a:off x="923725" y="2866774"/>
            <a:ext cx="2336400" cy="82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89" name="Google Shape;1289;p57"/>
          <p:cNvSpPr txBox="1">
            <a:spLocks noGrp="1"/>
          </p:cNvSpPr>
          <p:nvPr>
            <p:ph type="title" idx="2"/>
          </p:nvPr>
        </p:nvSpPr>
        <p:spPr>
          <a:xfrm>
            <a:off x="3495375" y="240921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90" name="Google Shape;1290;p57"/>
          <p:cNvSpPr txBox="1">
            <a:spLocks noGrp="1"/>
          </p:cNvSpPr>
          <p:nvPr>
            <p:ph type="subTitle" idx="3"/>
          </p:nvPr>
        </p:nvSpPr>
        <p:spPr>
          <a:xfrm>
            <a:off x="3495375" y="2866836"/>
            <a:ext cx="2336400" cy="82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1" name="Google Shape;1291;p57"/>
          <p:cNvSpPr txBox="1">
            <a:spLocks noGrp="1"/>
          </p:cNvSpPr>
          <p:nvPr>
            <p:ph type="title" idx="4"/>
          </p:nvPr>
        </p:nvSpPr>
        <p:spPr>
          <a:xfrm>
            <a:off x="6067025" y="2424163"/>
            <a:ext cx="2336400" cy="5277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18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1292" name="Google Shape;1292;p57"/>
          <p:cNvSpPr txBox="1">
            <a:spLocks noGrp="1"/>
          </p:cNvSpPr>
          <p:nvPr>
            <p:ph type="subTitle" idx="5"/>
          </p:nvPr>
        </p:nvSpPr>
        <p:spPr>
          <a:xfrm>
            <a:off x="6067025" y="2882054"/>
            <a:ext cx="2336400" cy="825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93" name="Google Shape;1293;p57"/>
          <p:cNvSpPr txBox="1">
            <a:spLocks noGrp="1"/>
          </p:cNvSpPr>
          <p:nvPr>
            <p:ph type="title" idx="6"/>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294" name="Google Shape;1294;p57"/>
          <p:cNvGrpSpPr/>
          <p:nvPr/>
        </p:nvGrpSpPr>
        <p:grpSpPr>
          <a:xfrm>
            <a:off x="-1805843" y="2671162"/>
            <a:ext cx="3525470" cy="3874833"/>
            <a:chOff x="5440750" y="1541475"/>
            <a:chExt cx="971525" cy="1067800"/>
          </a:xfrm>
        </p:grpSpPr>
        <p:sp>
          <p:nvSpPr>
            <p:cNvPr id="1295" name="Google Shape;1295;p57"/>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6" name="Google Shape;1296;p5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7" name="Google Shape;1297;p5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8" name="Google Shape;1298;p5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9" name="Google Shape;1299;p5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0" name="Google Shape;1300;p5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1" name="Google Shape;1301;p5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2" name="Google Shape;1302;p5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3" name="Google Shape;1303;p5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4" name="Google Shape;1304;p57"/>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5" name="Google Shape;1305;p57"/>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6" name="Google Shape;1306;p57"/>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7" name="Google Shape;1307;p57"/>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08" name="Google Shape;1308;p57"/>
          <p:cNvGrpSpPr/>
          <p:nvPr/>
        </p:nvGrpSpPr>
        <p:grpSpPr>
          <a:xfrm>
            <a:off x="4732692" y="3930646"/>
            <a:ext cx="2514088" cy="2081645"/>
            <a:chOff x="3573297" y="232872"/>
            <a:chExt cx="5470164" cy="4529254"/>
          </a:xfrm>
        </p:grpSpPr>
        <p:sp>
          <p:nvSpPr>
            <p:cNvPr id="1309" name="Google Shape;1309;p5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0" name="Google Shape;1310;p5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1" name="Google Shape;1311;p5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2" name="Google Shape;1312;p5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3" name="Google Shape;1313;p5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4" name="Google Shape;1314;p5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5" name="Google Shape;1315;p5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6" name="Google Shape;1316;p5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7" name="Google Shape;1317;p57"/>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8" name="Google Shape;1318;p57"/>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9" name="Google Shape;1319;p57"/>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0" name="Google Shape;1320;p57"/>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1" name="Google Shape;1321;p57"/>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2" name="Google Shape;1322;p57"/>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3" name="Google Shape;1323;p57"/>
          <p:cNvGrpSpPr/>
          <p:nvPr/>
        </p:nvGrpSpPr>
        <p:grpSpPr>
          <a:xfrm>
            <a:off x="-1241033" y="-976954"/>
            <a:ext cx="2514088" cy="2081645"/>
            <a:chOff x="3573297" y="232872"/>
            <a:chExt cx="5470164" cy="4529254"/>
          </a:xfrm>
        </p:grpSpPr>
        <p:sp>
          <p:nvSpPr>
            <p:cNvPr id="1324" name="Google Shape;1324;p5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5" name="Google Shape;1325;p5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6" name="Google Shape;1326;p5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7" name="Google Shape;1327;p5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8" name="Google Shape;1328;p5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9" name="Google Shape;1329;p5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0" name="Google Shape;1330;p5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1" name="Google Shape;1331;p5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32" name="Google Shape;1332;p57"/>
          <p:cNvGrpSpPr/>
          <p:nvPr/>
        </p:nvGrpSpPr>
        <p:grpSpPr>
          <a:xfrm>
            <a:off x="6717082" y="-1583801"/>
            <a:ext cx="3525470" cy="3874833"/>
            <a:chOff x="5440750" y="1541475"/>
            <a:chExt cx="971525" cy="1067800"/>
          </a:xfrm>
        </p:grpSpPr>
        <p:sp>
          <p:nvSpPr>
            <p:cNvPr id="1333" name="Google Shape;1333;p57"/>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4" name="Google Shape;1334;p57"/>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5" name="Google Shape;1335;p57"/>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6" name="Google Shape;1336;p57"/>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7" name="Google Shape;1337;p57"/>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8" name="Google Shape;1338;p57"/>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9" name="Google Shape;1339;p57"/>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0" name="Google Shape;1340;p57"/>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1" name="Google Shape;1341;p57"/>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2" name="Google Shape;1342;p57"/>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3" name="Google Shape;1343;p57"/>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4" name="Google Shape;1344;p57"/>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5" name="Google Shape;1345;p57"/>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TITLE_ONLY_7">
    <p:spTree>
      <p:nvGrpSpPr>
        <p:cNvPr id="1" name="Shape 1346"/>
        <p:cNvGrpSpPr/>
        <p:nvPr/>
      </p:nvGrpSpPr>
      <p:grpSpPr>
        <a:xfrm>
          <a:off x="0" y="0"/>
          <a:ext cx="0" cy="0"/>
          <a:chOff x="0" y="0"/>
          <a:chExt cx="0" cy="0"/>
        </a:xfrm>
      </p:grpSpPr>
      <p:sp>
        <p:nvSpPr>
          <p:cNvPr id="1347" name="Google Shape;1347;p5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348" name="Google Shape;1348;p58"/>
          <p:cNvGrpSpPr/>
          <p:nvPr/>
        </p:nvGrpSpPr>
        <p:grpSpPr>
          <a:xfrm rot="10800000" flipH="1">
            <a:off x="-1755270" y="2631364"/>
            <a:ext cx="3587355" cy="2970298"/>
            <a:chOff x="2210400" y="2558550"/>
            <a:chExt cx="971025" cy="804000"/>
          </a:xfrm>
        </p:grpSpPr>
        <p:grpSp>
          <p:nvGrpSpPr>
            <p:cNvPr id="1349" name="Google Shape;1349;p58"/>
            <p:cNvGrpSpPr/>
            <p:nvPr/>
          </p:nvGrpSpPr>
          <p:grpSpPr>
            <a:xfrm>
              <a:off x="2210400" y="2558550"/>
              <a:ext cx="971025" cy="804000"/>
              <a:chOff x="2210400" y="2558550"/>
              <a:chExt cx="971025" cy="804000"/>
            </a:xfrm>
          </p:grpSpPr>
          <p:sp>
            <p:nvSpPr>
              <p:cNvPr id="1350" name="Google Shape;1350;p58"/>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1" name="Google Shape;1351;p58"/>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2" name="Google Shape;1352;p58"/>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3" name="Google Shape;1353;p58"/>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4" name="Google Shape;1354;p58"/>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5" name="Google Shape;1355;p58"/>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6" name="Google Shape;1356;p58"/>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7" name="Google Shape;1357;p58"/>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58" name="Google Shape;1358;p58"/>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9" name="Google Shape;1359;p58"/>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0" name="Google Shape;1360;p58"/>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1" name="Google Shape;1361;p58"/>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2" name="Google Shape;1362;p58"/>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3" name="Google Shape;1363;p58"/>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4" name="Google Shape;1364;p58"/>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5" name="Google Shape;1365;p58"/>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6" name="Google Shape;1366;p58"/>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7" name="Google Shape;1367;p58"/>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8" name="Google Shape;1368;p58"/>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9" name="Google Shape;1369;p58"/>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0" name="Google Shape;1370;p58"/>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1" name="Google Shape;1371;p58"/>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2" name="Google Shape;1372;p58"/>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3" name="Google Shape;1373;p58"/>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4" name="Google Shape;1374;p58"/>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5" name="Google Shape;1375;p58"/>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6" name="Google Shape;1376;p58"/>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7" name="Google Shape;1377;p58"/>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8" name="Google Shape;1378;p58"/>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9" name="Google Shape;1379;p58"/>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0" name="Google Shape;1380;p58"/>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1" name="Google Shape;1381;p58"/>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2" name="Google Shape;1382;p58"/>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3" name="Google Shape;1383;p58"/>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4" name="Google Shape;1384;p58"/>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5" name="Google Shape;1385;p58"/>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6" name="Google Shape;1386;p58"/>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7" name="Google Shape;1387;p58"/>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8" name="Google Shape;1388;p58"/>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9" name="Google Shape;1389;p58"/>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0" name="Google Shape;1390;p58"/>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1" name="Google Shape;1391;p58"/>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2" name="Google Shape;1392;p58"/>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3" name="Google Shape;1393;p58"/>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4" name="Google Shape;1394;p58"/>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5" name="Google Shape;1395;p58"/>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6" name="Google Shape;1396;p58"/>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7" name="Google Shape;1397;p58"/>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8" name="Google Shape;1398;p58"/>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9" name="Google Shape;1399;p58"/>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0" name="Google Shape;1400;p58"/>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1" name="Google Shape;1401;p58"/>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2" name="Google Shape;1402;p58"/>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3" name="Google Shape;1403;p58"/>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4" name="Google Shape;1404;p58"/>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5" name="Google Shape;1405;p58"/>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6" name="Google Shape;1406;p58"/>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7" name="Google Shape;1407;p58"/>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8" name="Google Shape;1408;p58"/>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9" name="Google Shape;1409;p58"/>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0" name="Google Shape;1410;p58"/>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1" name="Google Shape;1411;p58"/>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2" name="Google Shape;1412;p58"/>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3" name="Google Shape;1413;p58"/>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4" name="Google Shape;1414;p58"/>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5" name="Google Shape;1415;p58"/>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6" name="Google Shape;1416;p58"/>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7" name="Google Shape;1417;p58"/>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8" name="Google Shape;1418;p58"/>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9" name="Google Shape;1419;p58"/>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0" name="Google Shape;1420;p58"/>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1" name="Google Shape;1421;p58"/>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2" name="Google Shape;1422;p58"/>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3" name="Google Shape;1423;p58"/>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4" name="Google Shape;1424;p58"/>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5" name="Google Shape;1425;p58"/>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6" name="Google Shape;1426;p58"/>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7" name="Google Shape;1427;p58"/>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8" name="Google Shape;1428;p58"/>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9" name="Google Shape;1429;p58"/>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0" name="Google Shape;1430;p58"/>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1" name="Google Shape;1431;p58"/>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2" name="Google Shape;1432;p58"/>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3" name="Google Shape;1433;p58"/>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4" name="Google Shape;1434;p58"/>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5" name="Google Shape;1435;p58"/>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6" name="Google Shape;1436;p58"/>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7" name="Google Shape;1437;p58"/>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8" name="Google Shape;1438;p58"/>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9" name="Google Shape;1439;p58"/>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0" name="Google Shape;1440;p58"/>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1" name="Google Shape;1441;p58"/>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2" name="Google Shape;1442;p58"/>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3" name="Google Shape;1443;p58"/>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4" name="Google Shape;1444;p58"/>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5" name="Google Shape;1445;p58"/>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6" name="Google Shape;1446;p58"/>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7" name="Google Shape;1447;p58"/>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8" name="Google Shape;1448;p58"/>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9" name="Google Shape;1449;p58"/>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0" name="Google Shape;1450;p58"/>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1" name="Google Shape;1451;p58"/>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2" name="Google Shape;1452;p58"/>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3" name="Google Shape;1453;p58"/>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4" name="Google Shape;1454;p58"/>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5" name="Google Shape;1455;p58"/>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6" name="Google Shape;1456;p58"/>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7" name="Google Shape;1457;p58"/>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8" name="Google Shape;1458;p58"/>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9" name="Google Shape;1459;p58"/>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0" name="Google Shape;1460;p58"/>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1" name="Google Shape;1461;p58"/>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2" name="Google Shape;1462;p58"/>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3" name="Google Shape;1463;p58"/>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4" name="Google Shape;1464;p58"/>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5" name="Google Shape;1465;p58"/>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6" name="Google Shape;1466;p58"/>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7" name="Google Shape;1467;p58"/>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68" name="Google Shape;1468;p58"/>
          <p:cNvSpPr/>
          <p:nvPr/>
        </p:nvSpPr>
        <p:spPr>
          <a:xfrm rot="10800000" flipH="1">
            <a:off x="226657" y="1559642"/>
            <a:ext cx="1143140" cy="114314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469" name="Google Shape;1469;p58"/>
          <p:cNvGrpSpPr/>
          <p:nvPr/>
        </p:nvGrpSpPr>
        <p:grpSpPr>
          <a:xfrm>
            <a:off x="7849517" y="1781996"/>
            <a:ext cx="2514088" cy="2081645"/>
            <a:chOff x="3573297" y="232872"/>
            <a:chExt cx="5470164" cy="4529254"/>
          </a:xfrm>
        </p:grpSpPr>
        <p:sp>
          <p:nvSpPr>
            <p:cNvPr id="1470" name="Google Shape;1470;p5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1" name="Google Shape;1471;p5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2" name="Google Shape;1472;p5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3" name="Google Shape;1473;p5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4" name="Google Shape;1474;p5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5" name="Google Shape;1475;p5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6" name="Google Shape;1476;p5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7" name="Google Shape;1477;p5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8" name="Google Shape;1478;p5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9" name="Google Shape;1479;p58"/>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0" name="Google Shape;1480;p58"/>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1" name="Google Shape;1481;p58"/>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2" name="Google Shape;1482;p58"/>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3" name="Google Shape;1483;p58"/>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0">
  <p:cSld name="TITLE_ONLY_12">
    <p:spTree>
      <p:nvGrpSpPr>
        <p:cNvPr id="1" name="Shape 1657"/>
        <p:cNvGrpSpPr/>
        <p:nvPr/>
      </p:nvGrpSpPr>
      <p:grpSpPr>
        <a:xfrm>
          <a:off x="0" y="0"/>
          <a:ext cx="0" cy="0"/>
          <a:chOff x="0" y="0"/>
          <a:chExt cx="0" cy="0"/>
        </a:xfrm>
      </p:grpSpPr>
      <p:sp>
        <p:nvSpPr>
          <p:cNvPr id="1658" name="Google Shape;1658;p6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659" name="Google Shape;1659;p61"/>
          <p:cNvGrpSpPr/>
          <p:nvPr/>
        </p:nvGrpSpPr>
        <p:grpSpPr>
          <a:xfrm>
            <a:off x="7508360" y="3749587"/>
            <a:ext cx="2872292" cy="2378232"/>
            <a:chOff x="2210400" y="2558550"/>
            <a:chExt cx="971025" cy="804000"/>
          </a:xfrm>
        </p:grpSpPr>
        <p:sp>
          <p:nvSpPr>
            <p:cNvPr id="1660" name="Google Shape;1660;p61"/>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61"/>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61"/>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61"/>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61"/>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5" name="Google Shape;1665;p61"/>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6" name="Google Shape;1666;p61"/>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61"/>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8" name="Google Shape;1668;p61"/>
          <p:cNvGrpSpPr/>
          <p:nvPr/>
        </p:nvGrpSpPr>
        <p:grpSpPr>
          <a:xfrm>
            <a:off x="-351215" y="4183231"/>
            <a:ext cx="1142271" cy="1145681"/>
            <a:chOff x="6167975" y="2118400"/>
            <a:chExt cx="150775" cy="151225"/>
          </a:xfrm>
        </p:grpSpPr>
        <p:sp>
          <p:nvSpPr>
            <p:cNvPr id="1669" name="Google Shape;1669;p61"/>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61"/>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71" name="Google Shape;1671;p61"/>
          <p:cNvGrpSpPr/>
          <p:nvPr/>
        </p:nvGrpSpPr>
        <p:grpSpPr>
          <a:xfrm>
            <a:off x="-458351" y="3512654"/>
            <a:ext cx="1162531" cy="1161127"/>
            <a:chOff x="2651171" y="2397773"/>
            <a:chExt cx="2099568" cy="2097033"/>
          </a:xfrm>
        </p:grpSpPr>
        <p:sp>
          <p:nvSpPr>
            <p:cNvPr id="1672" name="Google Shape;1672;p61"/>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61"/>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74" name="Google Shape;1674;p61"/>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61"/>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2">
  <p:cSld name="TITLE_ONLY_14">
    <p:spTree>
      <p:nvGrpSpPr>
        <p:cNvPr id="1" name="Shape 1770"/>
        <p:cNvGrpSpPr/>
        <p:nvPr/>
      </p:nvGrpSpPr>
      <p:grpSpPr>
        <a:xfrm>
          <a:off x="0" y="0"/>
          <a:ext cx="0" cy="0"/>
          <a:chOff x="0" y="0"/>
          <a:chExt cx="0" cy="0"/>
        </a:xfrm>
      </p:grpSpPr>
      <p:sp>
        <p:nvSpPr>
          <p:cNvPr id="1771" name="Google Shape;1771;p64"/>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772" name="Google Shape;1772;p64"/>
          <p:cNvGrpSpPr/>
          <p:nvPr/>
        </p:nvGrpSpPr>
        <p:grpSpPr>
          <a:xfrm rot="10800000">
            <a:off x="7561735" y="-680374"/>
            <a:ext cx="2872292" cy="2378232"/>
            <a:chOff x="2210400" y="2558550"/>
            <a:chExt cx="971025" cy="804000"/>
          </a:xfrm>
        </p:grpSpPr>
        <p:sp>
          <p:nvSpPr>
            <p:cNvPr id="1773" name="Google Shape;1773;p6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6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6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6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6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6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6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0" name="Google Shape;1780;p6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81" name="Google Shape;1781;p64"/>
          <p:cNvSpPr/>
          <p:nvPr/>
        </p:nvSpPr>
        <p:spPr>
          <a:xfrm rot="10800000">
            <a:off x="7466496" y="-311282"/>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782" name="Google Shape;1782;p64"/>
          <p:cNvGrpSpPr/>
          <p:nvPr/>
        </p:nvGrpSpPr>
        <p:grpSpPr>
          <a:xfrm flipH="1">
            <a:off x="-1012615" y="3033039"/>
            <a:ext cx="2872823" cy="2439739"/>
            <a:chOff x="4665875" y="2808650"/>
            <a:chExt cx="993850" cy="844025"/>
          </a:xfrm>
        </p:grpSpPr>
        <p:sp>
          <p:nvSpPr>
            <p:cNvPr id="1783" name="Google Shape;1783;p64"/>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64"/>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64"/>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64"/>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64"/>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64"/>
            <p:cNvSpPr/>
            <p:nvPr/>
          </p:nvSpPr>
          <p:spPr>
            <a:xfrm>
              <a:off x="4915725" y="3008700"/>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64"/>
            <p:cNvSpPr/>
            <p:nvPr/>
          </p:nvSpPr>
          <p:spPr>
            <a:xfrm>
              <a:off x="4982725" y="3075700"/>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90" name="Google Shape;1790;p64"/>
          <p:cNvGrpSpPr/>
          <p:nvPr/>
        </p:nvGrpSpPr>
        <p:grpSpPr>
          <a:xfrm flipH="1">
            <a:off x="8342349" y="3831750"/>
            <a:ext cx="1065402" cy="1065402"/>
            <a:chOff x="6199274" y="1854707"/>
            <a:chExt cx="161925" cy="161925"/>
          </a:xfrm>
        </p:grpSpPr>
        <p:sp>
          <p:nvSpPr>
            <p:cNvPr id="1791" name="Google Shape;1791;p64"/>
            <p:cNvSpPr/>
            <p:nvPr/>
          </p:nvSpPr>
          <p:spPr>
            <a:xfrm>
              <a:off x="6199274" y="1854707"/>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64"/>
            <p:cNvSpPr/>
            <p:nvPr/>
          </p:nvSpPr>
          <p:spPr>
            <a:xfrm>
              <a:off x="6227649" y="1883082"/>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93" name="Google Shape;1793;p64"/>
          <p:cNvSpPr/>
          <p:nvPr/>
        </p:nvSpPr>
        <p:spPr>
          <a:xfrm flipH="1">
            <a:off x="8301249" y="4362922"/>
            <a:ext cx="623153" cy="62501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3">
  <p:cSld name="TITLE_ONLY_25">
    <p:spTree>
      <p:nvGrpSpPr>
        <p:cNvPr id="1" name="Shape 2117"/>
        <p:cNvGrpSpPr/>
        <p:nvPr/>
      </p:nvGrpSpPr>
      <p:grpSpPr>
        <a:xfrm>
          <a:off x="0" y="0"/>
          <a:ext cx="0" cy="0"/>
          <a:chOff x="0" y="0"/>
          <a:chExt cx="0" cy="0"/>
        </a:xfrm>
      </p:grpSpPr>
      <p:sp>
        <p:nvSpPr>
          <p:cNvPr id="2118" name="Google Shape;2118;p73"/>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2119" name="Google Shape;2119;p73"/>
          <p:cNvGrpSpPr/>
          <p:nvPr/>
        </p:nvGrpSpPr>
        <p:grpSpPr>
          <a:xfrm>
            <a:off x="133235" y="3602547"/>
            <a:ext cx="2216073" cy="1834889"/>
            <a:chOff x="2210400" y="2558550"/>
            <a:chExt cx="971025" cy="804000"/>
          </a:xfrm>
        </p:grpSpPr>
        <p:sp>
          <p:nvSpPr>
            <p:cNvPr id="2120" name="Google Shape;2120;p73"/>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1" name="Google Shape;2121;p73"/>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2" name="Google Shape;2122;p73"/>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3" name="Google Shape;2123;p73"/>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4" name="Google Shape;2124;p73"/>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5" name="Google Shape;2125;p73"/>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6" name="Google Shape;2126;p73"/>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7" name="Google Shape;2127;p73"/>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28" name="Google Shape;2128;p73"/>
          <p:cNvGrpSpPr/>
          <p:nvPr/>
        </p:nvGrpSpPr>
        <p:grpSpPr>
          <a:xfrm>
            <a:off x="-129394" y="4095741"/>
            <a:ext cx="849275" cy="848250"/>
            <a:chOff x="2651171" y="2397773"/>
            <a:chExt cx="2099568" cy="2097033"/>
          </a:xfrm>
        </p:grpSpPr>
        <p:sp>
          <p:nvSpPr>
            <p:cNvPr id="2129" name="Google Shape;2129;p7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0" name="Google Shape;2130;p7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31" name="Google Shape;2131;p73"/>
          <p:cNvGrpSpPr/>
          <p:nvPr/>
        </p:nvGrpSpPr>
        <p:grpSpPr>
          <a:xfrm flipH="1">
            <a:off x="7973043" y="3602546"/>
            <a:ext cx="2514088" cy="2081645"/>
            <a:chOff x="3573297" y="232872"/>
            <a:chExt cx="5470164" cy="4529254"/>
          </a:xfrm>
        </p:grpSpPr>
        <p:sp>
          <p:nvSpPr>
            <p:cNvPr id="2132" name="Google Shape;2132;p73"/>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3" name="Google Shape;2133;p73"/>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4" name="Google Shape;2134;p73"/>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5" name="Google Shape;2135;p73"/>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6" name="Google Shape;2136;p73"/>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7" name="Google Shape;2137;p73"/>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8" name="Google Shape;2138;p73"/>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9" name="Google Shape;2139;p73"/>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0" name="Google Shape;2140;p73"/>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1" name="Google Shape;2141;p73"/>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2" name="Google Shape;2142;p73"/>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3" name="Google Shape;2143;p73"/>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4" name="Google Shape;2144;p73"/>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5" name="Google Shape;2145;p73"/>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46" name="Google Shape;2146;p73"/>
          <p:cNvGrpSpPr/>
          <p:nvPr/>
        </p:nvGrpSpPr>
        <p:grpSpPr>
          <a:xfrm flipH="1">
            <a:off x="7134117" y="4530929"/>
            <a:ext cx="1162531" cy="1161127"/>
            <a:chOff x="7253149" y="3334154"/>
            <a:chExt cx="1162531" cy="1161127"/>
          </a:xfrm>
        </p:grpSpPr>
        <p:sp>
          <p:nvSpPr>
            <p:cNvPr id="2147" name="Google Shape;2147;p73"/>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48" name="Google Shape;2148;p73"/>
            <p:cNvGrpSpPr/>
            <p:nvPr/>
          </p:nvGrpSpPr>
          <p:grpSpPr>
            <a:xfrm>
              <a:off x="7253149" y="3334154"/>
              <a:ext cx="1162531" cy="1161127"/>
              <a:chOff x="2651171" y="2397773"/>
              <a:chExt cx="2099568" cy="2097033"/>
            </a:xfrm>
          </p:grpSpPr>
          <p:sp>
            <p:nvSpPr>
              <p:cNvPr id="2149" name="Google Shape;2149;p73"/>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0" name="Google Shape;2150;p73"/>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215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52"/>
        <p:cNvGrpSpPr/>
        <p:nvPr/>
      </p:nvGrpSpPr>
      <p:grpSpPr>
        <a:xfrm>
          <a:off x="0" y="0"/>
          <a:ext cx="0" cy="0"/>
          <a:chOff x="0" y="0"/>
          <a:chExt cx="0" cy="0"/>
        </a:xfrm>
      </p:grpSpPr>
      <p:sp>
        <p:nvSpPr>
          <p:cNvPr id="2153" name="Google Shape;2153;p75"/>
          <p:cNvSpPr/>
          <p:nvPr/>
        </p:nvSpPr>
        <p:spPr>
          <a:xfrm flipH="1">
            <a:off x="102342" y="102777"/>
            <a:ext cx="724127" cy="726303"/>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154" name="Google Shape;2154;p75"/>
          <p:cNvGrpSpPr/>
          <p:nvPr/>
        </p:nvGrpSpPr>
        <p:grpSpPr>
          <a:xfrm flipH="1">
            <a:off x="-603882" y="-418180"/>
            <a:ext cx="2136578" cy="1768212"/>
            <a:chOff x="5440750" y="1669400"/>
            <a:chExt cx="971525" cy="804025"/>
          </a:xfrm>
        </p:grpSpPr>
        <p:sp>
          <p:nvSpPr>
            <p:cNvPr id="2155" name="Google Shape;215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6" name="Google Shape;215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7" name="Google Shape;215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8" name="Google Shape;215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9" name="Google Shape;215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0" name="Google Shape;216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1" name="Google Shape;216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2" name="Google Shape;216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3" name="Google Shape;2163;p75"/>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4" name="Google Shape;2164;p75"/>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5" name="Google Shape;2165;p75"/>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6" name="Google Shape;2166;p75"/>
          <p:cNvGrpSpPr/>
          <p:nvPr/>
        </p:nvGrpSpPr>
        <p:grpSpPr>
          <a:xfrm>
            <a:off x="-1110993" y="1389236"/>
            <a:ext cx="2429466" cy="2063219"/>
            <a:chOff x="4665875" y="2808650"/>
            <a:chExt cx="993850" cy="844025"/>
          </a:xfrm>
        </p:grpSpPr>
        <p:sp>
          <p:nvSpPr>
            <p:cNvPr id="2167" name="Google Shape;2167;p75"/>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8" name="Google Shape;2168;p75"/>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9" name="Google Shape;2169;p75"/>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0" name="Google Shape;2170;p75"/>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1" name="Google Shape;2171;p75"/>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2" name="Google Shape;2172;p75"/>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3" name="Google Shape;2173;p75"/>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74" name="Google Shape;2174;p75"/>
          <p:cNvGrpSpPr/>
          <p:nvPr/>
        </p:nvGrpSpPr>
        <p:grpSpPr>
          <a:xfrm flipH="1">
            <a:off x="6738226" y="2911751"/>
            <a:ext cx="3525470" cy="3410618"/>
            <a:chOff x="5440750" y="1669400"/>
            <a:chExt cx="971525" cy="939875"/>
          </a:xfrm>
        </p:grpSpPr>
        <p:sp>
          <p:nvSpPr>
            <p:cNvPr id="2175" name="Google Shape;2175;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6" name="Google Shape;2176;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7" name="Google Shape;2177;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8" name="Google Shape;2178;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9" name="Google Shape;2179;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0" name="Google Shape;2180;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1" name="Google Shape;2181;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2" name="Google Shape;2182;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3" name="Google Shape;2183;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4" name="Google Shape;2184;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5" name="Google Shape;2185;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6" name="Google Shape;2186;p75"/>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87" name="Google Shape;2187;p75"/>
          <p:cNvGrpSpPr/>
          <p:nvPr/>
        </p:nvGrpSpPr>
        <p:grpSpPr>
          <a:xfrm rot="5400000">
            <a:off x="6875511" y="1422360"/>
            <a:ext cx="2695006" cy="2887947"/>
            <a:chOff x="5440750" y="1669400"/>
            <a:chExt cx="975815" cy="1045676"/>
          </a:xfrm>
        </p:grpSpPr>
        <p:sp>
          <p:nvSpPr>
            <p:cNvPr id="2188" name="Google Shape;2188;p75"/>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9" name="Google Shape;2189;p75"/>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0" name="Google Shape;2190;p75"/>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1" name="Google Shape;2191;p75"/>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2" name="Google Shape;2192;p75"/>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3" name="Google Shape;2193;p75"/>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4" name="Google Shape;2194;p75"/>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5" name="Google Shape;2195;p75"/>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6" name="Google Shape;2196;p75"/>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7" name="Google Shape;2197;p75"/>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8" name="Google Shape;2198;p75"/>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9" name="Google Shape;2199;p75"/>
            <p:cNvSpPr/>
            <p:nvPr/>
          </p:nvSpPr>
          <p:spPr>
            <a:xfrm>
              <a:off x="6107140" y="2405651"/>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00"/>
        <p:cNvGrpSpPr/>
        <p:nvPr/>
      </p:nvGrpSpPr>
      <p:grpSpPr>
        <a:xfrm>
          <a:off x="0" y="0"/>
          <a:ext cx="0" cy="0"/>
          <a:chOff x="0" y="0"/>
          <a:chExt cx="0" cy="0"/>
        </a:xfrm>
      </p:grpSpPr>
      <p:grpSp>
        <p:nvGrpSpPr>
          <p:cNvPr id="2201" name="Google Shape;2201;p76"/>
          <p:cNvGrpSpPr/>
          <p:nvPr/>
        </p:nvGrpSpPr>
        <p:grpSpPr>
          <a:xfrm rot="10800000" flipH="1">
            <a:off x="-1215840" y="503176"/>
            <a:ext cx="2872823" cy="2439739"/>
            <a:chOff x="4665875" y="2808650"/>
            <a:chExt cx="993850" cy="844025"/>
          </a:xfrm>
        </p:grpSpPr>
        <p:sp>
          <p:nvSpPr>
            <p:cNvPr id="2202" name="Google Shape;220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3" name="Google Shape;220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4" name="Google Shape;220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5" name="Google Shape;220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6" name="Google Shape;2206;p76"/>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7" name="Google Shape;2207;p76"/>
            <p:cNvSpPr/>
            <p:nvPr/>
          </p:nvSpPr>
          <p:spPr>
            <a:xfrm>
              <a:off x="5047532" y="3035061"/>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8" name="Google Shape;2208;p76"/>
            <p:cNvSpPr/>
            <p:nvPr/>
          </p:nvSpPr>
          <p:spPr>
            <a:xfrm>
              <a:off x="5114532" y="3102061"/>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9" name="Google Shape;2209;p76"/>
          <p:cNvGrpSpPr/>
          <p:nvPr/>
        </p:nvGrpSpPr>
        <p:grpSpPr>
          <a:xfrm rot="10800000" flipH="1">
            <a:off x="-309809" y="2691848"/>
            <a:ext cx="2872292" cy="2378232"/>
            <a:chOff x="2210400" y="2558550"/>
            <a:chExt cx="971025" cy="804000"/>
          </a:xfrm>
        </p:grpSpPr>
        <p:sp>
          <p:nvSpPr>
            <p:cNvPr id="2210" name="Google Shape;2210;p7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1" name="Google Shape;2211;p7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2" name="Google Shape;2212;p7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3" name="Google Shape;2213;p7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4" name="Google Shape;2214;p7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5" name="Google Shape;2215;p7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6" name="Google Shape;2216;p7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7" name="Google Shape;2217;p7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18" name="Google Shape;2218;p76"/>
          <p:cNvSpPr/>
          <p:nvPr/>
        </p:nvSpPr>
        <p:spPr>
          <a:xfrm rot="10800000" flipH="1">
            <a:off x="-94215" y="3081101"/>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9" name="Google Shape;2219;p76"/>
          <p:cNvSpPr/>
          <p:nvPr/>
        </p:nvSpPr>
        <p:spPr>
          <a:xfrm>
            <a:off x="8316930" y="151129"/>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0" name="Google Shape;2220;p76"/>
          <p:cNvSpPr/>
          <p:nvPr/>
        </p:nvSpPr>
        <p:spPr>
          <a:xfrm flipH="1">
            <a:off x="7508346" y="-1174824"/>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21" name="Google Shape;2221;p76"/>
          <p:cNvGrpSpPr/>
          <p:nvPr/>
        </p:nvGrpSpPr>
        <p:grpSpPr>
          <a:xfrm flipH="1">
            <a:off x="6947190" y="-119799"/>
            <a:ext cx="3563418" cy="3276021"/>
            <a:chOff x="4765450" y="2817950"/>
            <a:chExt cx="894275" cy="822150"/>
          </a:xfrm>
        </p:grpSpPr>
        <p:sp>
          <p:nvSpPr>
            <p:cNvPr id="2222" name="Google Shape;2222;p76"/>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3" name="Google Shape;2223;p76"/>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4" name="Google Shape;2224;p76"/>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5" name="Google Shape;2225;p76"/>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36"/>
        <p:cNvGrpSpPr/>
        <p:nvPr/>
      </p:nvGrpSpPr>
      <p:grpSpPr>
        <a:xfrm>
          <a:off x="0" y="0"/>
          <a:ext cx="0" cy="0"/>
          <a:chOff x="0" y="0"/>
          <a:chExt cx="0" cy="0"/>
        </a:xfrm>
      </p:grpSpPr>
      <p:sp>
        <p:nvSpPr>
          <p:cNvPr id="137" name="Google Shape;137;p44"/>
          <p:cNvSpPr txBox="1">
            <a:spLocks noGrp="1"/>
          </p:cNvSpPr>
          <p:nvPr>
            <p:ph type="title"/>
          </p:nvPr>
        </p:nvSpPr>
        <p:spPr>
          <a:xfrm>
            <a:off x="1506398"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38" name="Google Shape;138;p44"/>
          <p:cNvSpPr txBox="1">
            <a:spLocks noGrp="1"/>
          </p:cNvSpPr>
          <p:nvPr>
            <p:ph type="title" idx="2"/>
          </p:nvPr>
        </p:nvSpPr>
        <p:spPr>
          <a:xfrm>
            <a:off x="730301" y="171167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39" name="Google Shape;139;p44"/>
          <p:cNvSpPr txBox="1">
            <a:spLocks noGrp="1"/>
          </p:cNvSpPr>
          <p:nvPr>
            <p:ph type="subTitle" idx="1"/>
          </p:nvPr>
        </p:nvSpPr>
        <p:spPr>
          <a:xfrm>
            <a:off x="1506390"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44"/>
          <p:cNvSpPr txBox="1">
            <a:spLocks noGrp="1"/>
          </p:cNvSpPr>
          <p:nvPr>
            <p:ph type="title" idx="3"/>
          </p:nvPr>
        </p:nvSpPr>
        <p:spPr>
          <a:xfrm>
            <a:off x="1506523"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1" name="Google Shape;141;p44"/>
          <p:cNvSpPr txBox="1">
            <a:spLocks noGrp="1"/>
          </p:cNvSpPr>
          <p:nvPr>
            <p:ph type="title" idx="4"/>
          </p:nvPr>
        </p:nvSpPr>
        <p:spPr>
          <a:xfrm>
            <a:off x="730469" y="34250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2" name="Google Shape;142;p44"/>
          <p:cNvSpPr txBox="1">
            <a:spLocks noGrp="1"/>
          </p:cNvSpPr>
          <p:nvPr>
            <p:ph type="subTitle" idx="5"/>
          </p:nvPr>
        </p:nvSpPr>
        <p:spPr>
          <a:xfrm>
            <a:off x="1506514"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4"/>
          <p:cNvSpPr txBox="1">
            <a:spLocks noGrp="1"/>
          </p:cNvSpPr>
          <p:nvPr>
            <p:ph type="title" idx="6"/>
          </p:nvPr>
        </p:nvSpPr>
        <p:spPr>
          <a:xfrm>
            <a:off x="5045226" y="155927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44" name="Google Shape;144;p44"/>
          <p:cNvSpPr txBox="1">
            <a:spLocks noGrp="1"/>
          </p:cNvSpPr>
          <p:nvPr>
            <p:ph type="title" idx="7"/>
          </p:nvPr>
        </p:nvSpPr>
        <p:spPr>
          <a:xfrm>
            <a:off x="4281950" y="171167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5" name="Google Shape;145;p44"/>
          <p:cNvSpPr txBox="1">
            <a:spLocks noGrp="1"/>
          </p:cNvSpPr>
          <p:nvPr>
            <p:ph type="subTitle" idx="8"/>
          </p:nvPr>
        </p:nvSpPr>
        <p:spPr>
          <a:xfrm>
            <a:off x="5045218" y="199655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4"/>
          <p:cNvSpPr txBox="1">
            <a:spLocks noGrp="1"/>
          </p:cNvSpPr>
          <p:nvPr>
            <p:ph type="title" idx="9"/>
          </p:nvPr>
        </p:nvSpPr>
        <p:spPr>
          <a:xfrm>
            <a:off x="4282125" y="3425025"/>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l">
              <a:lnSpc>
                <a:spcPct val="100000"/>
              </a:lnSpc>
              <a:spcBef>
                <a:spcPts val="0"/>
              </a:spcBef>
              <a:spcAft>
                <a:spcPts val="0"/>
              </a:spcAft>
              <a:buSzPts val="3000"/>
              <a:buNone/>
              <a:defRPr b="1"/>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grpSp>
        <p:nvGrpSpPr>
          <p:cNvPr id="147" name="Google Shape;147;p44"/>
          <p:cNvGrpSpPr/>
          <p:nvPr/>
        </p:nvGrpSpPr>
        <p:grpSpPr>
          <a:xfrm>
            <a:off x="-3302090" y="-450720"/>
            <a:ext cx="4015313" cy="3884503"/>
            <a:chOff x="5440750" y="1669400"/>
            <a:chExt cx="971525" cy="939875"/>
          </a:xfrm>
        </p:grpSpPr>
        <p:sp>
          <p:nvSpPr>
            <p:cNvPr id="148" name="Google Shape;148;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1" name="Google Shape;181;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Google Shape;191;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Google Shape;192;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 name="Google Shape;201;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6" name="Google Shape;226;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1" name="Google Shape;241;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 name="Google Shape;246;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 name="Google Shape;251;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6" name="Google Shape;256;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7" name="Google Shape;267;p44"/>
          <p:cNvSpPr/>
          <p:nvPr/>
        </p:nvSpPr>
        <p:spPr>
          <a:xfrm>
            <a:off x="7013780" y="20811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68" name="Google Shape;268;p44"/>
          <p:cNvGrpSpPr/>
          <p:nvPr/>
        </p:nvGrpSpPr>
        <p:grpSpPr>
          <a:xfrm>
            <a:off x="7000981" y="195816"/>
            <a:ext cx="849275" cy="848250"/>
            <a:chOff x="2651171" y="2397773"/>
            <a:chExt cx="2099568" cy="2097033"/>
          </a:xfrm>
        </p:grpSpPr>
        <p:sp>
          <p:nvSpPr>
            <p:cNvPr id="269" name="Google Shape;269;p44"/>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44"/>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1" name="Google Shape;271;p44"/>
          <p:cNvGrpSpPr/>
          <p:nvPr/>
        </p:nvGrpSpPr>
        <p:grpSpPr>
          <a:xfrm>
            <a:off x="7263610" y="-297378"/>
            <a:ext cx="2216073" cy="1834889"/>
            <a:chOff x="2210400" y="2558550"/>
            <a:chExt cx="971025" cy="804000"/>
          </a:xfrm>
        </p:grpSpPr>
        <p:sp>
          <p:nvSpPr>
            <p:cNvPr id="272" name="Google Shape;272;p4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4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4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4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4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4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4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4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0" name="Google Shape;280;p44"/>
          <p:cNvGrpSpPr/>
          <p:nvPr/>
        </p:nvGrpSpPr>
        <p:grpSpPr>
          <a:xfrm>
            <a:off x="5978160" y="2286430"/>
            <a:ext cx="4015313" cy="3884503"/>
            <a:chOff x="5440750" y="1669400"/>
            <a:chExt cx="971525" cy="939875"/>
          </a:xfrm>
        </p:grpSpPr>
        <p:sp>
          <p:nvSpPr>
            <p:cNvPr id="281" name="Google Shape;281;p4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4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p4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4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4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4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4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4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44"/>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44"/>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44"/>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44"/>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44"/>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44"/>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44"/>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44"/>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44"/>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44"/>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44"/>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44"/>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44"/>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44"/>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44"/>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44"/>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44"/>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44"/>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44"/>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44"/>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9" name="Google Shape;309;p44"/>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p44"/>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44"/>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44"/>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44"/>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44"/>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5" name="Google Shape;315;p44"/>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6" name="Google Shape;316;p44"/>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44"/>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44"/>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44"/>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44"/>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44"/>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44"/>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44"/>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44"/>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44"/>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6" name="Google Shape;326;p44"/>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7" name="Google Shape;327;p44"/>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p44"/>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p44"/>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0" name="Google Shape;330;p44"/>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p44"/>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p44"/>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44"/>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44"/>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44"/>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44"/>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44"/>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44"/>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44"/>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p44"/>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p44"/>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Google Shape;342;p44"/>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3" name="Google Shape;343;p44"/>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p44"/>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p44"/>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6" name="Google Shape;346;p44"/>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7" name="Google Shape;347;p44"/>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p44"/>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p44"/>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Google Shape;350;p44"/>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Google Shape;351;p44"/>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p44"/>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Google Shape;353;p44"/>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44"/>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Google Shape;355;p44"/>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Google Shape;356;p44"/>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7" name="Google Shape;357;p44"/>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8" name="Google Shape;358;p44"/>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9" name="Google Shape;359;p44"/>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0" name="Google Shape;360;p44"/>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1" name="Google Shape;361;p44"/>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2" name="Google Shape;362;p44"/>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3" name="Google Shape;363;p44"/>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4" name="Google Shape;364;p44"/>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5" name="Google Shape;365;p44"/>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p44"/>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4"/>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8" name="Google Shape;368;p44"/>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9" name="Google Shape;369;p44"/>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p44"/>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p44"/>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2" name="Google Shape;372;p44"/>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3" name="Google Shape;373;p44"/>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p44"/>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5" name="Google Shape;375;p44"/>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p44"/>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p44"/>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p44"/>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p44"/>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p44"/>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p44"/>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p44"/>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p44"/>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p44"/>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p44"/>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p44"/>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p44"/>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p44"/>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p44"/>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p44"/>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p44"/>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p44"/>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p44"/>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p44"/>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p44"/>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p44"/>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p44"/>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Google Shape;398;p44"/>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Google Shape;399;p44"/>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0" name="Google Shape;400;p44"/>
          <p:cNvSpPr txBox="1">
            <a:spLocks noGrp="1"/>
          </p:cNvSpPr>
          <p:nvPr>
            <p:ph type="title" idx="13"/>
          </p:nvPr>
        </p:nvSpPr>
        <p:spPr>
          <a:xfrm>
            <a:off x="5045351" y="3272625"/>
            <a:ext cx="25743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1" name="Google Shape;401;p44"/>
          <p:cNvSpPr txBox="1">
            <a:spLocks noGrp="1"/>
          </p:cNvSpPr>
          <p:nvPr>
            <p:ph type="subTitle" idx="14"/>
          </p:nvPr>
        </p:nvSpPr>
        <p:spPr>
          <a:xfrm>
            <a:off x="5045342" y="3709900"/>
            <a:ext cx="25743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2" name="Google Shape;402;p44"/>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9">
  <p:cSld name="Title only 19">
    <p:spTree>
      <p:nvGrpSpPr>
        <p:cNvPr id="1" name="Shape 1975"/>
        <p:cNvGrpSpPr/>
        <p:nvPr/>
      </p:nvGrpSpPr>
      <p:grpSpPr>
        <a:xfrm>
          <a:off x="0" y="0"/>
          <a:ext cx="0" cy="0"/>
          <a:chOff x="0" y="0"/>
          <a:chExt cx="0" cy="0"/>
        </a:xfrm>
      </p:grpSpPr>
      <p:sp>
        <p:nvSpPr>
          <p:cNvPr id="1976" name="Google Shape;1976;p72"/>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1977" name="Google Shape;1977;p72"/>
          <p:cNvGrpSpPr/>
          <p:nvPr/>
        </p:nvGrpSpPr>
        <p:grpSpPr>
          <a:xfrm flipH="1">
            <a:off x="6213672" y="-733900"/>
            <a:ext cx="3673270" cy="3119516"/>
            <a:chOff x="4665875" y="2808650"/>
            <a:chExt cx="993850" cy="844025"/>
          </a:xfrm>
        </p:grpSpPr>
        <p:sp>
          <p:nvSpPr>
            <p:cNvPr id="1978" name="Google Shape;1978;p72"/>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9" name="Google Shape;1979;p72"/>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0" name="Google Shape;1980;p72"/>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1" name="Google Shape;1981;p72"/>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2" name="Google Shape;1982;p72"/>
            <p:cNvSpPr/>
            <p:nvPr/>
          </p:nvSpPr>
          <p:spPr>
            <a:xfrm>
              <a:off x="4665875" y="2808650"/>
              <a:ext cx="844500" cy="844025"/>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3" name="Google Shape;1983;p72"/>
            <p:cNvSpPr/>
            <p:nvPr/>
          </p:nvSpPr>
          <p:spPr>
            <a:xfrm>
              <a:off x="4967653" y="3046159"/>
              <a:ext cx="368975" cy="369000"/>
            </a:xfrm>
            <a:custGeom>
              <a:avLst/>
              <a:gdLst/>
              <a:ahLst/>
              <a:cxnLst/>
              <a:rect l="l" t="t" r="r" b="b"/>
              <a:pathLst>
                <a:path w="14759" h="14760" extrusionOk="0">
                  <a:moveTo>
                    <a:pt x="429" y="7371"/>
                  </a:moveTo>
                  <a:lnTo>
                    <a:pt x="7370" y="14331"/>
                  </a:lnTo>
                  <a:lnTo>
                    <a:pt x="14331" y="7371"/>
                  </a:lnTo>
                  <a:lnTo>
                    <a:pt x="7370" y="429"/>
                  </a:lnTo>
                  <a:close/>
                  <a:moveTo>
                    <a:pt x="7370" y="14759"/>
                  </a:moveTo>
                  <a:lnTo>
                    <a:pt x="1" y="7371"/>
                  </a:lnTo>
                  <a:lnTo>
                    <a:pt x="7370" y="1"/>
                  </a:lnTo>
                  <a:lnTo>
                    <a:pt x="14759" y="737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4" name="Google Shape;1984;p72"/>
            <p:cNvSpPr/>
            <p:nvPr/>
          </p:nvSpPr>
          <p:spPr>
            <a:xfrm>
              <a:off x="5034653" y="3113159"/>
              <a:ext cx="234975" cy="235000"/>
            </a:xfrm>
            <a:custGeom>
              <a:avLst/>
              <a:gdLst/>
              <a:ahLst/>
              <a:cxnLst/>
              <a:rect l="l" t="t" r="r" b="b"/>
              <a:pathLst>
                <a:path w="9399" h="9400" extrusionOk="0">
                  <a:moveTo>
                    <a:pt x="447" y="4691"/>
                  </a:moveTo>
                  <a:lnTo>
                    <a:pt x="4690" y="8953"/>
                  </a:lnTo>
                  <a:lnTo>
                    <a:pt x="8952" y="4691"/>
                  </a:lnTo>
                  <a:lnTo>
                    <a:pt x="4690" y="448"/>
                  </a:lnTo>
                  <a:close/>
                  <a:moveTo>
                    <a:pt x="4690" y="9399"/>
                  </a:moveTo>
                  <a:lnTo>
                    <a:pt x="0" y="4691"/>
                  </a:lnTo>
                  <a:lnTo>
                    <a:pt x="4690" y="1"/>
                  </a:lnTo>
                  <a:lnTo>
                    <a:pt x="9399" y="4691"/>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5" name="Google Shape;1985;p72"/>
          <p:cNvGrpSpPr/>
          <p:nvPr/>
        </p:nvGrpSpPr>
        <p:grpSpPr>
          <a:xfrm>
            <a:off x="166099" y="3667370"/>
            <a:ext cx="547132" cy="548765"/>
            <a:chOff x="6140976" y="2301270"/>
            <a:chExt cx="150775" cy="151225"/>
          </a:xfrm>
        </p:grpSpPr>
        <p:sp>
          <p:nvSpPr>
            <p:cNvPr id="1986" name="Google Shape;1986;p72"/>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7" name="Google Shape;1987;p72"/>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88" name="Google Shape;1988;p72"/>
          <p:cNvGrpSpPr/>
          <p:nvPr/>
        </p:nvGrpSpPr>
        <p:grpSpPr>
          <a:xfrm flipH="1">
            <a:off x="-1506015" y="2752637"/>
            <a:ext cx="2872292" cy="2378232"/>
            <a:chOff x="2210400" y="2558550"/>
            <a:chExt cx="971025" cy="804000"/>
          </a:xfrm>
        </p:grpSpPr>
        <p:sp>
          <p:nvSpPr>
            <p:cNvPr id="1989" name="Google Shape;1989;p7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0" name="Google Shape;1990;p7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1" name="Google Shape;1991;p7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2" name="Google Shape;1992;p7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3" name="Google Shape;1993;p7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4" name="Google Shape;1994;p7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5" name="Google Shape;1995;p7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6" name="Google Shape;1996;p7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97" name="Google Shape;1997;p72"/>
          <p:cNvGrpSpPr/>
          <p:nvPr/>
        </p:nvGrpSpPr>
        <p:grpSpPr>
          <a:xfrm rot="10800000" flipH="1">
            <a:off x="8319255" y="1588689"/>
            <a:ext cx="2374545" cy="1966102"/>
            <a:chOff x="2210400" y="2558550"/>
            <a:chExt cx="971025" cy="804000"/>
          </a:xfrm>
        </p:grpSpPr>
        <p:grpSp>
          <p:nvGrpSpPr>
            <p:cNvPr id="1998" name="Google Shape;1998;p72"/>
            <p:cNvGrpSpPr/>
            <p:nvPr/>
          </p:nvGrpSpPr>
          <p:grpSpPr>
            <a:xfrm>
              <a:off x="2210400" y="2558550"/>
              <a:ext cx="971025" cy="804000"/>
              <a:chOff x="2210400" y="2558550"/>
              <a:chExt cx="971025" cy="804000"/>
            </a:xfrm>
          </p:grpSpPr>
          <p:sp>
            <p:nvSpPr>
              <p:cNvPr id="1999" name="Google Shape;1999;p72"/>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0" name="Google Shape;2000;p72"/>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1" name="Google Shape;2001;p72"/>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2" name="Google Shape;2002;p72"/>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3" name="Google Shape;2003;p72"/>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4" name="Google Shape;2004;p72"/>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5" name="Google Shape;2005;p72"/>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6" name="Google Shape;2006;p72"/>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07" name="Google Shape;2007;p72"/>
            <p:cNvSpPr/>
            <p:nvPr/>
          </p:nvSpPr>
          <p:spPr>
            <a:xfrm>
              <a:off x="2937150" y="3007525"/>
              <a:ext cx="150775" cy="151225"/>
            </a:xfrm>
            <a:custGeom>
              <a:avLst/>
              <a:gdLst/>
              <a:ahLst/>
              <a:cxnLst/>
              <a:rect l="l" t="t" r="r" b="b"/>
              <a:pathLst>
                <a:path w="6031" h="6049" extrusionOk="0">
                  <a:moveTo>
                    <a:pt x="3015" y="0"/>
                  </a:moveTo>
                  <a:lnTo>
                    <a:pt x="0" y="3034"/>
                  </a:lnTo>
                  <a:lnTo>
                    <a:pt x="3015" y="6049"/>
                  </a:lnTo>
                  <a:lnTo>
                    <a:pt x="6030" y="3034"/>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8" name="Google Shape;2008;p72"/>
            <p:cNvSpPr/>
            <p:nvPr/>
          </p:nvSpPr>
          <p:spPr>
            <a:xfrm>
              <a:off x="2931550" y="3002400"/>
              <a:ext cx="161950" cy="161950"/>
            </a:xfrm>
            <a:custGeom>
              <a:avLst/>
              <a:gdLst/>
              <a:ahLst/>
              <a:cxnLst/>
              <a:rect l="l" t="t" r="r" b="b"/>
              <a:pathLst>
                <a:path w="6478" h="6478" extrusionOk="0">
                  <a:moveTo>
                    <a:pt x="447" y="3239"/>
                  </a:moveTo>
                  <a:lnTo>
                    <a:pt x="3239" y="6031"/>
                  </a:lnTo>
                  <a:lnTo>
                    <a:pt x="6031" y="3239"/>
                  </a:lnTo>
                  <a:lnTo>
                    <a:pt x="3239" y="429"/>
                  </a:lnTo>
                  <a:close/>
                  <a:moveTo>
                    <a:pt x="3239" y="6477"/>
                  </a:moveTo>
                  <a:lnTo>
                    <a:pt x="1" y="3239"/>
                  </a:lnTo>
                  <a:lnTo>
                    <a:pt x="3239" y="1"/>
                  </a:lnTo>
                  <a:lnTo>
                    <a:pt x="6477" y="3239"/>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9" name="Google Shape;2009;p72"/>
            <p:cNvSpPr/>
            <p:nvPr/>
          </p:nvSpPr>
          <p:spPr>
            <a:xfrm>
              <a:off x="2959950" y="3030325"/>
              <a:ext cx="105175" cy="105650"/>
            </a:xfrm>
            <a:custGeom>
              <a:avLst/>
              <a:gdLst/>
              <a:ahLst/>
              <a:cxnLst/>
              <a:rect l="l" t="t" r="r" b="b"/>
              <a:pathLst>
                <a:path w="4207" h="4226" extrusionOk="0">
                  <a:moveTo>
                    <a:pt x="428" y="2122"/>
                  </a:moveTo>
                  <a:lnTo>
                    <a:pt x="2103" y="3778"/>
                  </a:lnTo>
                  <a:lnTo>
                    <a:pt x="3778" y="2122"/>
                  </a:lnTo>
                  <a:lnTo>
                    <a:pt x="2103" y="447"/>
                  </a:lnTo>
                  <a:close/>
                  <a:moveTo>
                    <a:pt x="2103" y="4225"/>
                  </a:moveTo>
                  <a:lnTo>
                    <a:pt x="0" y="2122"/>
                  </a:lnTo>
                  <a:lnTo>
                    <a:pt x="2103" y="0"/>
                  </a:lnTo>
                  <a:lnTo>
                    <a:pt x="4206" y="2122"/>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0" name="Google Shape;2010;p72"/>
            <p:cNvSpPr/>
            <p:nvPr/>
          </p:nvSpPr>
          <p:spPr>
            <a:xfrm>
              <a:off x="2830125" y="2950300"/>
              <a:ext cx="500" cy="1425"/>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1" name="Google Shape;2011;p72"/>
            <p:cNvSpPr/>
            <p:nvPr/>
          </p:nvSpPr>
          <p:spPr>
            <a:xfrm>
              <a:off x="2830600" y="2949825"/>
              <a:ext cx="950" cy="2350"/>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72"/>
            <p:cNvSpPr/>
            <p:nvPr/>
          </p:nvSpPr>
          <p:spPr>
            <a:xfrm>
              <a:off x="2831525" y="2949375"/>
              <a:ext cx="500" cy="3275"/>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72"/>
            <p:cNvSpPr/>
            <p:nvPr/>
          </p:nvSpPr>
          <p:spPr>
            <a:xfrm>
              <a:off x="2832000" y="2948900"/>
              <a:ext cx="475" cy="4225"/>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72"/>
            <p:cNvSpPr/>
            <p:nvPr/>
          </p:nvSpPr>
          <p:spPr>
            <a:xfrm>
              <a:off x="2832450" y="2948425"/>
              <a:ext cx="500" cy="5150"/>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5" name="Google Shape;2015;p72"/>
            <p:cNvSpPr/>
            <p:nvPr/>
          </p:nvSpPr>
          <p:spPr>
            <a:xfrm>
              <a:off x="2832925" y="2947500"/>
              <a:ext cx="475" cy="6550"/>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6" name="Google Shape;2016;p72"/>
            <p:cNvSpPr/>
            <p:nvPr/>
          </p:nvSpPr>
          <p:spPr>
            <a:xfrm>
              <a:off x="2833375" y="2947050"/>
              <a:ext cx="500" cy="792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7" name="Google Shape;2017;p72"/>
            <p:cNvSpPr/>
            <p:nvPr/>
          </p:nvSpPr>
          <p:spPr>
            <a:xfrm>
              <a:off x="2833850" y="2946575"/>
              <a:ext cx="950" cy="8875"/>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72"/>
            <p:cNvSpPr/>
            <p:nvPr/>
          </p:nvSpPr>
          <p:spPr>
            <a:xfrm>
              <a:off x="2834775" y="2946100"/>
              <a:ext cx="500" cy="9800"/>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72"/>
            <p:cNvSpPr/>
            <p:nvPr/>
          </p:nvSpPr>
          <p:spPr>
            <a:xfrm>
              <a:off x="2835250" y="2945650"/>
              <a:ext cx="500" cy="10725"/>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72"/>
            <p:cNvSpPr/>
            <p:nvPr/>
          </p:nvSpPr>
          <p:spPr>
            <a:xfrm>
              <a:off x="2835725" y="2945175"/>
              <a:ext cx="475" cy="11650"/>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1" name="Google Shape;2021;p72"/>
            <p:cNvSpPr/>
            <p:nvPr/>
          </p:nvSpPr>
          <p:spPr>
            <a:xfrm>
              <a:off x="2836175" y="2944250"/>
              <a:ext cx="500" cy="13050"/>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2" name="Google Shape;2022;p72"/>
            <p:cNvSpPr/>
            <p:nvPr/>
          </p:nvSpPr>
          <p:spPr>
            <a:xfrm>
              <a:off x="2836650" y="2943775"/>
              <a:ext cx="475" cy="14450"/>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3" name="Google Shape;2023;p72"/>
            <p:cNvSpPr/>
            <p:nvPr/>
          </p:nvSpPr>
          <p:spPr>
            <a:xfrm>
              <a:off x="2837100" y="2943325"/>
              <a:ext cx="975" cy="15375"/>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4" name="Google Shape;2024;p72"/>
            <p:cNvSpPr/>
            <p:nvPr/>
          </p:nvSpPr>
          <p:spPr>
            <a:xfrm>
              <a:off x="2838050" y="2942850"/>
              <a:ext cx="475" cy="16300"/>
            </a:xfrm>
            <a:custGeom>
              <a:avLst/>
              <a:gdLst/>
              <a:ahLst/>
              <a:cxnLst/>
              <a:rect l="l" t="t" r="r" b="b"/>
              <a:pathLst>
                <a:path w="19" h="652" extrusionOk="0">
                  <a:moveTo>
                    <a:pt x="19" y="1"/>
                  </a:moveTo>
                  <a:lnTo>
                    <a:pt x="0" y="19"/>
                  </a:lnTo>
                  <a:lnTo>
                    <a:pt x="0" y="633"/>
                  </a:lnTo>
                  <a:lnTo>
                    <a:pt x="19" y="65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5" name="Google Shape;2025;p72"/>
            <p:cNvSpPr/>
            <p:nvPr/>
          </p:nvSpPr>
          <p:spPr>
            <a:xfrm>
              <a:off x="2838500" y="2942375"/>
              <a:ext cx="500" cy="17250"/>
            </a:xfrm>
            <a:custGeom>
              <a:avLst/>
              <a:gdLst/>
              <a:ahLst/>
              <a:cxnLst/>
              <a:rect l="l" t="t" r="r" b="b"/>
              <a:pathLst>
                <a:path w="20" h="690" extrusionOk="0">
                  <a:moveTo>
                    <a:pt x="19" y="1"/>
                  </a:moveTo>
                  <a:lnTo>
                    <a:pt x="1" y="20"/>
                  </a:lnTo>
                  <a:lnTo>
                    <a:pt x="1" y="671"/>
                  </a:lnTo>
                  <a:lnTo>
                    <a:pt x="19" y="69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6" name="Google Shape;2026;p72"/>
            <p:cNvSpPr/>
            <p:nvPr/>
          </p:nvSpPr>
          <p:spPr>
            <a:xfrm>
              <a:off x="2838975" y="2941925"/>
              <a:ext cx="475" cy="18175"/>
            </a:xfrm>
            <a:custGeom>
              <a:avLst/>
              <a:gdLst/>
              <a:ahLst/>
              <a:cxnLst/>
              <a:rect l="l" t="t" r="r" b="b"/>
              <a:pathLst>
                <a:path w="19" h="727" extrusionOk="0">
                  <a:moveTo>
                    <a:pt x="19" y="0"/>
                  </a:moveTo>
                  <a:lnTo>
                    <a:pt x="0" y="19"/>
                  </a:lnTo>
                  <a:lnTo>
                    <a:pt x="0" y="708"/>
                  </a:lnTo>
                  <a:lnTo>
                    <a:pt x="19" y="72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7" name="Google Shape;2027;p72"/>
            <p:cNvSpPr/>
            <p:nvPr/>
          </p:nvSpPr>
          <p:spPr>
            <a:xfrm>
              <a:off x="2839425" y="2941000"/>
              <a:ext cx="500" cy="19550"/>
            </a:xfrm>
            <a:custGeom>
              <a:avLst/>
              <a:gdLst/>
              <a:ahLst/>
              <a:cxnLst/>
              <a:rect l="l" t="t" r="r" b="b"/>
              <a:pathLst>
                <a:path w="20" h="782" extrusionOk="0">
                  <a:moveTo>
                    <a:pt x="20" y="0"/>
                  </a:moveTo>
                  <a:lnTo>
                    <a:pt x="1" y="37"/>
                  </a:lnTo>
                  <a:lnTo>
                    <a:pt x="1" y="763"/>
                  </a:lnTo>
                  <a:lnTo>
                    <a:pt x="20" y="782"/>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8" name="Google Shape;2028;p72"/>
            <p:cNvSpPr/>
            <p:nvPr/>
          </p:nvSpPr>
          <p:spPr>
            <a:xfrm>
              <a:off x="2839900" y="2940525"/>
              <a:ext cx="500" cy="20950"/>
            </a:xfrm>
            <a:custGeom>
              <a:avLst/>
              <a:gdLst/>
              <a:ahLst/>
              <a:cxnLst/>
              <a:rect l="l" t="t" r="r" b="b"/>
              <a:pathLst>
                <a:path w="20" h="838" extrusionOk="0">
                  <a:moveTo>
                    <a:pt x="19" y="1"/>
                  </a:moveTo>
                  <a:lnTo>
                    <a:pt x="1" y="19"/>
                  </a:lnTo>
                  <a:lnTo>
                    <a:pt x="1" y="801"/>
                  </a:lnTo>
                  <a:lnTo>
                    <a:pt x="19" y="83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9" name="Google Shape;2029;p72"/>
            <p:cNvSpPr/>
            <p:nvPr/>
          </p:nvSpPr>
          <p:spPr>
            <a:xfrm>
              <a:off x="2840375" y="2940050"/>
              <a:ext cx="950" cy="21900"/>
            </a:xfrm>
            <a:custGeom>
              <a:avLst/>
              <a:gdLst/>
              <a:ahLst/>
              <a:cxnLst/>
              <a:rect l="l" t="t" r="r" b="b"/>
              <a:pathLst>
                <a:path w="38" h="876" extrusionOk="0">
                  <a:moveTo>
                    <a:pt x="37" y="1"/>
                  </a:moveTo>
                  <a:lnTo>
                    <a:pt x="0" y="20"/>
                  </a:lnTo>
                  <a:lnTo>
                    <a:pt x="0" y="857"/>
                  </a:lnTo>
                  <a:lnTo>
                    <a:pt x="37" y="876"/>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0" name="Google Shape;2030;p72"/>
            <p:cNvSpPr/>
            <p:nvPr/>
          </p:nvSpPr>
          <p:spPr>
            <a:xfrm>
              <a:off x="2841300" y="2939600"/>
              <a:ext cx="475" cy="22825"/>
            </a:xfrm>
            <a:custGeom>
              <a:avLst/>
              <a:gdLst/>
              <a:ahLst/>
              <a:cxnLst/>
              <a:rect l="l" t="t" r="r" b="b"/>
              <a:pathLst>
                <a:path w="19" h="913" extrusionOk="0">
                  <a:moveTo>
                    <a:pt x="19" y="0"/>
                  </a:moveTo>
                  <a:lnTo>
                    <a:pt x="0" y="19"/>
                  </a:lnTo>
                  <a:lnTo>
                    <a:pt x="0" y="894"/>
                  </a:lnTo>
                  <a:lnTo>
                    <a:pt x="19" y="91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1" name="Google Shape;2031;p72"/>
            <p:cNvSpPr/>
            <p:nvPr/>
          </p:nvSpPr>
          <p:spPr>
            <a:xfrm>
              <a:off x="2841750" y="2939125"/>
              <a:ext cx="500" cy="23750"/>
            </a:xfrm>
            <a:custGeom>
              <a:avLst/>
              <a:gdLst/>
              <a:ahLst/>
              <a:cxnLst/>
              <a:rect l="l" t="t" r="r" b="b"/>
              <a:pathLst>
                <a:path w="20" h="950" extrusionOk="0">
                  <a:moveTo>
                    <a:pt x="20" y="1"/>
                  </a:moveTo>
                  <a:lnTo>
                    <a:pt x="1" y="19"/>
                  </a:lnTo>
                  <a:lnTo>
                    <a:pt x="1" y="931"/>
                  </a:lnTo>
                  <a:lnTo>
                    <a:pt x="20" y="95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2" name="Google Shape;2032;p72"/>
            <p:cNvSpPr/>
            <p:nvPr/>
          </p:nvSpPr>
          <p:spPr>
            <a:xfrm>
              <a:off x="2842225" y="2938675"/>
              <a:ext cx="500" cy="24675"/>
            </a:xfrm>
            <a:custGeom>
              <a:avLst/>
              <a:gdLst/>
              <a:ahLst/>
              <a:cxnLst/>
              <a:rect l="l" t="t" r="r" b="b"/>
              <a:pathLst>
                <a:path w="20" h="987" extrusionOk="0">
                  <a:moveTo>
                    <a:pt x="19" y="0"/>
                  </a:moveTo>
                  <a:lnTo>
                    <a:pt x="1" y="19"/>
                  </a:lnTo>
                  <a:lnTo>
                    <a:pt x="1" y="968"/>
                  </a:lnTo>
                  <a:lnTo>
                    <a:pt x="19" y="98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3" name="Google Shape;2033;p72"/>
            <p:cNvSpPr/>
            <p:nvPr/>
          </p:nvSpPr>
          <p:spPr>
            <a:xfrm>
              <a:off x="2842700" y="2937725"/>
              <a:ext cx="475" cy="26100"/>
            </a:xfrm>
            <a:custGeom>
              <a:avLst/>
              <a:gdLst/>
              <a:ahLst/>
              <a:cxnLst/>
              <a:rect l="l" t="t" r="r" b="b"/>
              <a:pathLst>
                <a:path w="19" h="1044" extrusionOk="0">
                  <a:moveTo>
                    <a:pt x="19" y="1"/>
                  </a:moveTo>
                  <a:lnTo>
                    <a:pt x="0" y="38"/>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4" name="Google Shape;2034;p72"/>
            <p:cNvSpPr/>
            <p:nvPr/>
          </p:nvSpPr>
          <p:spPr>
            <a:xfrm>
              <a:off x="2843150" y="2937275"/>
              <a:ext cx="500" cy="27475"/>
            </a:xfrm>
            <a:custGeom>
              <a:avLst/>
              <a:gdLst/>
              <a:ahLst/>
              <a:cxnLst/>
              <a:rect l="l" t="t" r="r" b="b"/>
              <a:pathLst>
                <a:path w="20" h="1099" extrusionOk="0">
                  <a:moveTo>
                    <a:pt x="19" y="0"/>
                  </a:moveTo>
                  <a:lnTo>
                    <a:pt x="1" y="19"/>
                  </a:lnTo>
                  <a:lnTo>
                    <a:pt x="1" y="1061"/>
                  </a:lnTo>
                  <a:lnTo>
                    <a:pt x="19" y="109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5" name="Google Shape;2035;p72"/>
            <p:cNvSpPr/>
            <p:nvPr/>
          </p:nvSpPr>
          <p:spPr>
            <a:xfrm>
              <a:off x="2843625" y="2936800"/>
              <a:ext cx="950" cy="28400"/>
            </a:xfrm>
            <a:custGeom>
              <a:avLst/>
              <a:gdLst/>
              <a:ahLst/>
              <a:cxnLst/>
              <a:rect l="l" t="t" r="r" b="b"/>
              <a:pathLst>
                <a:path w="38" h="1136" extrusionOk="0">
                  <a:moveTo>
                    <a:pt x="38" y="1"/>
                  </a:moveTo>
                  <a:lnTo>
                    <a:pt x="0" y="19"/>
                  </a:lnTo>
                  <a:lnTo>
                    <a:pt x="0" y="1117"/>
                  </a:lnTo>
                  <a:lnTo>
                    <a:pt x="38" y="1136"/>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6" name="Google Shape;2036;p72"/>
            <p:cNvSpPr/>
            <p:nvPr/>
          </p:nvSpPr>
          <p:spPr>
            <a:xfrm>
              <a:off x="2844550" y="2936350"/>
              <a:ext cx="500" cy="29325"/>
            </a:xfrm>
            <a:custGeom>
              <a:avLst/>
              <a:gdLst/>
              <a:ahLst/>
              <a:cxnLst/>
              <a:rect l="l" t="t" r="r" b="b"/>
              <a:pathLst>
                <a:path w="20" h="1173" extrusionOk="0">
                  <a:moveTo>
                    <a:pt x="19" y="0"/>
                  </a:moveTo>
                  <a:lnTo>
                    <a:pt x="1" y="19"/>
                  </a:lnTo>
                  <a:lnTo>
                    <a:pt x="1" y="1154"/>
                  </a:lnTo>
                  <a:lnTo>
                    <a:pt x="19" y="117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7" name="Google Shape;2037;p72"/>
            <p:cNvSpPr/>
            <p:nvPr/>
          </p:nvSpPr>
          <p:spPr>
            <a:xfrm>
              <a:off x="2845025" y="2935875"/>
              <a:ext cx="475" cy="30275"/>
            </a:xfrm>
            <a:custGeom>
              <a:avLst/>
              <a:gdLst/>
              <a:ahLst/>
              <a:cxnLst/>
              <a:rect l="l" t="t" r="r" b="b"/>
              <a:pathLst>
                <a:path w="19" h="1211" extrusionOk="0">
                  <a:moveTo>
                    <a:pt x="19" y="0"/>
                  </a:moveTo>
                  <a:lnTo>
                    <a:pt x="0" y="19"/>
                  </a:lnTo>
                  <a:lnTo>
                    <a:pt x="0" y="1192"/>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8" name="Google Shape;2038;p72"/>
            <p:cNvSpPr/>
            <p:nvPr/>
          </p:nvSpPr>
          <p:spPr>
            <a:xfrm>
              <a:off x="2845475" y="2935400"/>
              <a:ext cx="500" cy="31200"/>
            </a:xfrm>
            <a:custGeom>
              <a:avLst/>
              <a:gdLst/>
              <a:ahLst/>
              <a:cxnLst/>
              <a:rect l="l" t="t" r="r" b="b"/>
              <a:pathLst>
                <a:path w="20" h="1248" extrusionOk="0">
                  <a:moveTo>
                    <a:pt x="19" y="1"/>
                  </a:moveTo>
                  <a:lnTo>
                    <a:pt x="1" y="19"/>
                  </a:lnTo>
                  <a:lnTo>
                    <a:pt x="1" y="1229"/>
                  </a:lnTo>
                  <a:lnTo>
                    <a:pt x="19" y="124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9" name="Google Shape;2039;p72"/>
            <p:cNvSpPr/>
            <p:nvPr/>
          </p:nvSpPr>
          <p:spPr>
            <a:xfrm>
              <a:off x="2845950" y="2934475"/>
              <a:ext cx="500" cy="32600"/>
            </a:xfrm>
            <a:custGeom>
              <a:avLst/>
              <a:gdLst/>
              <a:ahLst/>
              <a:cxnLst/>
              <a:rect l="l" t="t" r="r" b="b"/>
              <a:pathLst>
                <a:path w="20" h="1304" extrusionOk="0">
                  <a:moveTo>
                    <a:pt x="19" y="1"/>
                  </a:moveTo>
                  <a:lnTo>
                    <a:pt x="0" y="38"/>
                  </a:lnTo>
                  <a:lnTo>
                    <a:pt x="0" y="1285"/>
                  </a:lnTo>
                  <a:lnTo>
                    <a:pt x="19" y="130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0" name="Google Shape;2040;p72"/>
            <p:cNvSpPr/>
            <p:nvPr/>
          </p:nvSpPr>
          <p:spPr>
            <a:xfrm>
              <a:off x="2846425" y="2934000"/>
              <a:ext cx="475" cy="34000"/>
            </a:xfrm>
            <a:custGeom>
              <a:avLst/>
              <a:gdLst/>
              <a:ahLst/>
              <a:cxnLst/>
              <a:rect l="l" t="t" r="r" b="b"/>
              <a:pathLst>
                <a:path w="19" h="1360" extrusionOk="0">
                  <a:moveTo>
                    <a:pt x="19" y="1"/>
                  </a:moveTo>
                  <a:lnTo>
                    <a:pt x="0" y="20"/>
                  </a:lnTo>
                  <a:lnTo>
                    <a:pt x="0" y="1322"/>
                  </a:lnTo>
                  <a:lnTo>
                    <a:pt x="19" y="136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1" name="Google Shape;2041;p72"/>
            <p:cNvSpPr/>
            <p:nvPr/>
          </p:nvSpPr>
          <p:spPr>
            <a:xfrm>
              <a:off x="2846875" y="2933550"/>
              <a:ext cx="950" cy="34925"/>
            </a:xfrm>
            <a:custGeom>
              <a:avLst/>
              <a:gdLst/>
              <a:ahLst/>
              <a:cxnLst/>
              <a:rect l="l" t="t" r="r" b="b"/>
              <a:pathLst>
                <a:path w="38" h="1397" extrusionOk="0">
                  <a:moveTo>
                    <a:pt x="38" y="0"/>
                  </a:moveTo>
                  <a:lnTo>
                    <a:pt x="1" y="19"/>
                  </a:lnTo>
                  <a:lnTo>
                    <a:pt x="1" y="1378"/>
                  </a:lnTo>
                  <a:lnTo>
                    <a:pt x="38" y="139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2" name="Google Shape;2042;p72"/>
            <p:cNvSpPr/>
            <p:nvPr/>
          </p:nvSpPr>
          <p:spPr>
            <a:xfrm>
              <a:off x="2847800" y="2933075"/>
              <a:ext cx="500" cy="35850"/>
            </a:xfrm>
            <a:custGeom>
              <a:avLst/>
              <a:gdLst/>
              <a:ahLst/>
              <a:cxnLst/>
              <a:rect l="l" t="t" r="r" b="b"/>
              <a:pathLst>
                <a:path w="20" h="1434" extrusionOk="0">
                  <a:moveTo>
                    <a:pt x="20" y="1"/>
                  </a:moveTo>
                  <a:lnTo>
                    <a:pt x="1" y="19"/>
                  </a:lnTo>
                  <a:lnTo>
                    <a:pt x="1" y="1415"/>
                  </a:lnTo>
                  <a:lnTo>
                    <a:pt x="20" y="1434"/>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3" name="Google Shape;2043;p72"/>
            <p:cNvSpPr/>
            <p:nvPr/>
          </p:nvSpPr>
          <p:spPr>
            <a:xfrm>
              <a:off x="2848275" y="2932625"/>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4" name="Google Shape;2044;p72"/>
            <p:cNvSpPr/>
            <p:nvPr/>
          </p:nvSpPr>
          <p:spPr>
            <a:xfrm>
              <a:off x="2848750" y="2932150"/>
              <a:ext cx="475" cy="37700"/>
            </a:xfrm>
            <a:custGeom>
              <a:avLst/>
              <a:gdLst/>
              <a:ahLst/>
              <a:cxnLst/>
              <a:rect l="l" t="t" r="r" b="b"/>
              <a:pathLst>
                <a:path w="19" h="1508" extrusionOk="0">
                  <a:moveTo>
                    <a:pt x="19" y="1"/>
                  </a:moveTo>
                  <a:lnTo>
                    <a:pt x="0" y="19"/>
                  </a:lnTo>
                  <a:lnTo>
                    <a:pt x="0" y="1489"/>
                  </a:lnTo>
                  <a:lnTo>
                    <a:pt x="19" y="150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5" name="Google Shape;2045;p72"/>
            <p:cNvSpPr/>
            <p:nvPr/>
          </p:nvSpPr>
          <p:spPr>
            <a:xfrm>
              <a:off x="2849200" y="2931225"/>
              <a:ext cx="500" cy="39100"/>
            </a:xfrm>
            <a:custGeom>
              <a:avLst/>
              <a:gdLst/>
              <a:ahLst/>
              <a:cxnLst/>
              <a:rect l="l" t="t" r="r" b="b"/>
              <a:pathLst>
                <a:path w="20" h="1564" extrusionOk="0">
                  <a:moveTo>
                    <a:pt x="19" y="0"/>
                  </a:moveTo>
                  <a:lnTo>
                    <a:pt x="1" y="38"/>
                  </a:lnTo>
                  <a:lnTo>
                    <a:pt x="1" y="1545"/>
                  </a:lnTo>
                  <a:lnTo>
                    <a:pt x="19" y="156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6" name="Google Shape;2046;p72"/>
            <p:cNvSpPr/>
            <p:nvPr/>
          </p:nvSpPr>
          <p:spPr>
            <a:xfrm>
              <a:off x="2849675" y="2930750"/>
              <a:ext cx="475" cy="40500"/>
            </a:xfrm>
            <a:custGeom>
              <a:avLst/>
              <a:gdLst/>
              <a:ahLst/>
              <a:cxnLst/>
              <a:rect l="l" t="t" r="r" b="b"/>
              <a:pathLst>
                <a:path w="19" h="1620" extrusionOk="0">
                  <a:moveTo>
                    <a:pt x="19" y="1"/>
                  </a:moveTo>
                  <a:lnTo>
                    <a:pt x="0" y="19"/>
                  </a:lnTo>
                  <a:lnTo>
                    <a:pt x="0" y="1583"/>
                  </a:lnTo>
                  <a:lnTo>
                    <a:pt x="19" y="162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7" name="Google Shape;2047;p72"/>
            <p:cNvSpPr/>
            <p:nvPr/>
          </p:nvSpPr>
          <p:spPr>
            <a:xfrm>
              <a:off x="2850125" y="2930300"/>
              <a:ext cx="975" cy="41425"/>
            </a:xfrm>
            <a:custGeom>
              <a:avLst/>
              <a:gdLst/>
              <a:ahLst/>
              <a:cxnLst/>
              <a:rect l="l" t="t" r="r" b="b"/>
              <a:pathLst>
                <a:path w="39" h="1657" extrusionOk="0">
                  <a:moveTo>
                    <a:pt x="38" y="0"/>
                  </a:moveTo>
                  <a:lnTo>
                    <a:pt x="1" y="19"/>
                  </a:lnTo>
                  <a:lnTo>
                    <a:pt x="1" y="1638"/>
                  </a:lnTo>
                  <a:lnTo>
                    <a:pt x="38" y="1656"/>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8" name="Google Shape;2048;p72"/>
            <p:cNvSpPr/>
            <p:nvPr/>
          </p:nvSpPr>
          <p:spPr>
            <a:xfrm>
              <a:off x="2851075" y="2929825"/>
              <a:ext cx="475" cy="42375"/>
            </a:xfrm>
            <a:custGeom>
              <a:avLst/>
              <a:gdLst/>
              <a:ahLst/>
              <a:cxnLst/>
              <a:rect l="l" t="t" r="r" b="b"/>
              <a:pathLst>
                <a:path w="19" h="1695" extrusionOk="0">
                  <a:moveTo>
                    <a:pt x="19" y="0"/>
                  </a:moveTo>
                  <a:lnTo>
                    <a:pt x="0" y="19"/>
                  </a:lnTo>
                  <a:lnTo>
                    <a:pt x="0" y="1675"/>
                  </a:lnTo>
                  <a:lnTo>
                    <a:pt x="19" y="169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9" name="Google Shape;2049;p72"/>
            <p:cNvSpPr/>
            <p:nvPr/>
          </p:nvSpPr>
          <p:spPr>
            <a:xfrm>
              <a:off x="2851525" y="2929350"/>
              <a:ext cx="500" cy="43300"/>
            </a:xfrm>
            <a:custGeom>
              <a:avLst/>
              <a:gdLst/>
              <a:ahLst/>
              <a:cxnLst/>
              <a:rect l="l" t="t" r="r" b="b"/>
              <a:pathLst>
                <a:path w="20" h="1732" extrusionOk="0">
                  <a:moveTo>
                    <a:pt x="19" y="1"/>
                  </a:moveTo>
                  <a:lnTo>
                    <a:pt x="1" y="19"/>
                  </a:lnTo>
                  <a:lnTo>
                    <a:pt x="1"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0" name="Google Shape;2050;p72"/>
            <p:cNvSpPr/>
            <p:nvPr/>
          </p:nvSpPr>
          <p:spPr>
            <a:xfrm>
              <a:off x="2852000" y="2928900"/>
              <a:ext cx="475" cy="44225"/>
            </a:xfrm>
            <a:custGeom>
              <a:avLst/>
              <a:gdLst/>
              <a:ahLst/>
              <a:cxnLst/>
              <a:rect l="l" t="t" r="r" b="b"/>
              <a:pathLst>
                <a:path w="19" h="1769" extrusionOk="0">
                  <a:moveTo>
                    <a:pt x="19" y="0"/>
                  </a:moveTo>
                  <a:lnTo>
                    <a:pt x="0" y="19"/>
                  </a:lnTo>
                  <a:lnTo>
                    <a:pt x="0" y="1750"/>
                  </a:lnTo>
                  <a:lnTo>
                    <a:pt x="19" y="17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1" name="Google Shape;2051;p72"/>
            <p:cNvSpPr/>
            <p:nvPr/>
          </p:nvSpPr>
          <p:spPr>
            <a:xfrm>
              <a:off x="2852475" y="2927975"/>
              <a:ext cx="475" cy="45600"/>
            </a:xfrm>
            <a:custGeom>
              <a:avLst/>
              <a:gdLst/>
              <a:ahLst/>
              <a:cxnLst/>
              <a:rect l="l" t="t" r="r" b="b"/>
              <a:pathLst>
                <a:path w="19" h="1824" extrusionOk="0">
                  <a:moveTo>
                    <a:pt x="19" y="0"/>
                  </a:moveTo>
                  <a:lnTo>
                    <a:pt x="0" y="37"/>
                  </a:lnTo>
                  <a:lnTo>
                    <a:pt x="0" y="1805"/>
                  </a:lnTo>
                  <a:lnTo>
                    <a:pt x="19" y="182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2" name="Google Shape;2052;p72"/>
            <p:cNvSpPr/>
            <p:nvPr/>
          </p:nvSpPr>
          <p:spPr>
            <a:xfrm>
              <a:off x="2852925" y="2927500"/>
              <a:ext cx="500" cy="47025"/>
            </a:xfrm>
            <a:custGeom>
              <a:avLst/>
              <a:gdLst/>
              <a:ahLst/>
              <a:cxnLst/>
              <a:rect l="l" t="t" r="r" b="b"/>
              <a:pathLst>
                <a:path w="20" h="1881" extrusionOk="0">
                  <a:moveTo>
                    <a:pt x="19" y="0"/>
                  </a:moveTo>
                  <a:lnTo>
                    <a:pt x="1" y="19"/>
                  </a:lnTo>
                  <a:lnTo>
                    <a:pt x="1" y="1843"/>
                  </a:lnTo>
                  <a:lnTo>
                    <a:pt x="19" y="18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3" name="Google Shape;2053;p72"/>
            <p:cNvSpPr/>
            <p:nvPr/>
          </p:nvSpPr>
          <p:spPr>
            <a:xfrm>
              <a:off x="2853400" y="2927025"/>
              <a:ext cx="950" cy="47950"/>
            </a:xfrm>
            <a:custGeom>
              <a:avLst/>
              <a:gdLst/>
              <a:ahLst/>
              <a:cxnLst/>
              <a:rect l="l" t="t" r="r" b="b"/>
              <a:pathLst>
                <a:path w="38" h="1918" extrusionOk="0">
                  <a:moveTo>
                    <a:pt x="37" y="1"/>
                  </a:moveTo>
                  <a:lnTo>
                    <a:pt x="0" y="19"/>
                  </a:lnTo>
                  <a:lnTo>
                    <a:pt x="0" y="1899"/>
                  </a:lnTo>
                  <a:lnTo>
                    <a:pt x="37" y="1918"/>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4" name="Google Shape;2054;p72"/>
            <p:cNvSpPr/>
            <p:nvPr/>
          </p:nvSpPr>
          <p:spPr>
            <a:xfrm>
              <a:off x="2854325" y="2926575"/>
              <a:ext cx="500" cy="48875"/>
            </a:xfrm>
            <a:custGeom>
              <a:avLst/>
              <a:gdLst/>
              <a:ahLst/>
              <a:cxnLst/>
              <a:rect l="l" t="t" r="r" b="b"/>
              <a:pathLst>
                <a:path w="20" h="1955" extrusionOk="0">
                  <a:moveTo>
                    <a:pt x="19" y="0"/>
                  </a:moveTo>
                  <a:lnTo>
                    <a:pt x="0" y="19"/>
                  </a:lnTo>
                  <a:lnTo>
                    <a:pt x="0" y="1936"/>
                  </a:lnTo>
                  <a:lnTo>
                    <a:pt x="19" y="19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5" name="Google Shape;2055;p72"/>
            <p:cNvSpPr/>
            <p:nvPr/>
          </p:nvSpPr>
          <p:spPr>
            <a:xfrm>
              <a:off x="2854800" y="2926100"/>
              <a:ext cx="475" cy="49800"/>
            </a:xfrm>
            <a:custGeom>
              <a:avLst/>
              <a:gdLst/>
              <a:ahLst/>
              <a:cxnLst/>
              <a:rect l="l" t="t" r="r" b="b"/>
              <a:pathLst>
                <a:path w="19" h="1992" extrusionOk="0">
                  <a:moveTo>
                    <a:pt x="19" y="1"/>
                  </a:moveTo>
                  <a:lnTo>
                    <a:pt x="0" y="19"/>
                  </a:lnTo>
                  <a:lnTo>
                    <a:pt x="0" y="1973"/>
                  </a:lnTo>
                  <a:lnTo>
                    <a:pt x="19" y="19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6" name="Google Shape;2056;p72"/>
            <p:cNvSpPr/>
            <p:nvPr/>
          </p:nvSpPr>
          <p:spPr>
            <a:xfrm>
              <a:off x="2855250" y="2925625"/>
              <a:ext cx="500" cy="50750"/>
            </a:xfrm>
            <a:custGeom>
              <a:avLst/>
              <a:gdLst/>
              <a:ahLst/>
              <a:cxnLst/>
              <a:rect l="l" t="t" r="r" b="b"/>
              <a:pathLst>
                <a:path w="20" h="2030" extrusionOk="0">
                  <a:moveTo>
                    <a:pt x="19" y="1"/>
                  </a:moveTo>
                  <a:lnTo>
                    <a:pt x="1" y="20"/>
                  </a:lnTo>
                  <a:lnTo>
                    <a:pt x="1" y="2011"/>
                  </a:lnTo>
                  <a:lnTo>
                    <a:pt x="19" y="203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7" name="Google Shape;2057;p72"/>
            <p:cNvSpPr/>
            <p:nvPr/>
          </p:nvSpPr>
          <p:spPr>
            <a:xfrm>
              <a:off x="2855725" y="2924700"/>
              <a:ext cx="475" cy="52150"/>
            </a:xfrm>
            <a:custGeom>
              <a:avLst/>
              <a:gdLst/>
              <a:ahLst/>
              <a:cxnLst/>
              <a:rect l="l" t="t" r="r" b="b"/>
              <a:pathLst>
                <a:path w="19" h="2086" extrusionOk="0">
                  <a:moveTo>
                    <a:pt x="19" y="1"/>
                  </a:moveTo>
                  <a:lnTo>
                    <a:pt x="0" y="38"/>
                  </a:lnTo>
                  <a:lnTo>
                    <a:pt x="0" y="2067"/>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8" name="Google Shape;2058;p72"/>
            <p:cNvSpPr/>
            <p:nvPr/>
          </p:nvSpPr>
          <p:spPr>
            <a:xfrm>
              <a:off x="2856175" y="2924250"/>
              <a:ext cx="500" cy="53525"/>
            </a:xfrm>
            <a:custGeom>
              <a:avLst/>
              <a:gdLst/>
              <a:ahLst/>
              <a:cxnLst/>
              <a:rect l="l" t="t" r="r" b="b"/>
              <a:pathLst>
                <a:path w="20" h="2141" extrusionOk="0">
                  <a:moveTo>
                    <a:pt x="20" y="0"/>
                  </a:moveTo>
                  <a:lnTo>
                    <a:pt x="1" y="19"/>
                  </a:lnTo>
                  <a:lnTo>
                    <a:pt x="1" y="2103"/>
                  </a:lnTo>
                  <a:lnTo>
                    <a:pt x="20" y="2140"/>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9" name="Google Shape;2059;p72"/>
            <p:cNvSpPr/>
            <p:nvPr/>
          </p:nvSpPr>
          <p:spPr>
            <a:xfrm>
              <a:off x="2856650" y="2923775"/>
              <a:ext cx="950" cy="54450"/>
            </a:xfrm>
            <a:custGeom>
              <a:avLst/>
              <a:gdLst/>
              <a:ahLst/>
              <a:cxnLst/>
              <a:rect l="l" t="t" r="r" b="b"/>
              <a:pathLst>
                <a:path w="38" h="2178" extrusionOk="0">
                  <a:moveTo>
                    <a:pt x="38" y="1"/>
                  </a:moveTo>
                  <a:lnTo>
                    <a:pt x="1" y="19"/>
                  </a:lnTo>
                  <a:lnTo>
                    <a:pt x="1" y="2159"/>
                  </a:lnTo>
                  <a:lnTo>
                    <a:pt x="38" y="2178"/>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0" name="Google Shape;2060;p72"/>
            <p:cNvSpPr/>
            <p:nvPr/>
          </p:nvSpPr>
          <p:spPr>
            <a:xfrm>
              <a:off x="2857575" y="2923300"/>
              <a:ext cx="500" cy="55400"/>
            </a:xfrm>
            <a:custGeom>
              <a:avLst/>
              <a:gdLst/>
              <a:ahLst/>
              <a:cxnLst/>
              <a:rect l="l" t="t" r="r" b="b"/>
              <a:pathLst>
                <a:path w="20" h="2216" extrusionOk="0">
                  <a:moveTo>
                    <a:pt x="19" y="1"/>
                  </a:moveTo>
                  <a:lnTo>
                    <a:pt x="1" y="20"/>
                  </a:lnTo>
                  <a:lnTo>
                    <a:pt x="1" y="2197"/>
                  </a:lnTo>
                  <a:lnTo>
                    <a:pt x="19" y="221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1" name="Google Shape;2061;p72"/>
            <p:cNvSpPr/>
            <p:nvPr/>
          </p:nvSpPr>
          <p:spPr>
            <a:xfrm>
              <a:off x="2858050" y="2922850"/>
              <a:ext cx="475" cy="56325"/>
            </a:xfrm>
            <a:custGeom>
              <a:avLst/>
              <a:gdLst/>
              <a:ahLst/>
              <a:cxnLst/>
              <a:rect l="l" t="t" r="r" b="b"/>
              <a:pathLst>
                <a:path w="19" h="2253" extrusionOk="0">
                  <a:moveTo>
                    <a:pt x="19" y="0"/>
                  </a:moveTo>
                  <a:lnTo>
                    <a:pt x="0" y="19"/>
                  </a:lnTo>
                  <a:lnTo>
                    <a:pt x="0" y="2234"/>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2" name="Google Shape;2062;p72"/>
            <p:cNvSpPr/>
            <p:nvPr/>
          </p:nvSpPr>
          <p:spPr>
            <a:xfrm>
              <a:off x="2858500" y="2922375"/>
              <a:ext cx="500" cy="57250"/>
            </a:xfrm>
            <a:custGeom>
              <a:avLst/>
              <a:gdLst/>
              <a:ahLst/>
              <a:cxnLst/>
              <a:rect l="l" t="t" r="r" b="b"/>
              <a:pathLst>
                <a:path w="20" h="2290" extrusionOk="0">
                  <a:moveTo>
                    <a:pt x="20" y="1"/>
                  </a:moveTo>
                  <a:lnTo>
                    <a:pt x="1" y="19"/>
                  </a:lnTo>
                  <a:lnTo>
                    <a:pt x="1" y="2271"/>
                  </a:lnTo>
                  <a:lnTo>
                    <a:pt x="20" y="2290"/>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3" name="Google Shape;2063;p72"/>
            <p:cNvSpPr/>
            <p:nvPr/>
          </p:nvSpPr>
          <p:spPr>
            <a:xfrm>
              <a:off x="2858975" y="2921925"/>
              <a:ext cx="500" cy="58175"/>
            </a:xfrm>
            <a:custGeom>
              <a:avLst/>
              <a:gdLst/>
              <a:ahLst/>
              <a:cxnLst/>
              <a:rect l="l" t="t" r="r" b="b"/>
              <a:pathLst>
                <a:path w="20" h="2327" extrusionOk="0">
                  <a:moveTo>
                    <a:pt x="19" y="0"/>
                  </a:moveTo>
                  <a:lnTo>
                    <a:pt x="1" y="19"/>
                  </a:lnTo>
                  <a:lnTo>
                    <a:pt x="1" y="2308"/>
                  </a:lnTo>
                  <a:lnTo>
                    <a:pt x="19" y="2326"/>
                  </a:lnTo>
                  <a:lnTo>
                    <a:pt x="19" y="2308"/>
                  </a:lnTo>
                  <a:lnTo>
                    <a:pt x="19" y="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4" name="Google Shape;2064;p72"/>
            <p:cNvSpPr/>
            <p:nvPr/>
          </p:nvSpPr>
          <p:spPr>
            <a:xfrm>
              <a:off x="2859450" y="2922375"/>
              <a:ext cx="475" cy="57250"/>
            </a:xfrm>
            <a:custGeom>
              <a:avLst/>
              <a:gdLst/>
              <a:ahLst/>
              <a:cxnLst/>
              <a:rect l="l" t="t" r="r" b="b"/>
              <a:pathLst>
                <a:path w="19" h="2290" extrusionOk="0">
                  <a:moveTo>
                    <a:pt x="0" y="1"/>
                  </a:moveTo>
                  <a:lnTo>
                    <a:pt x="0" y="2290"/>
                  </a:lnTo>
                  <a:lnTo>
                    <a:pt x="19" y="227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5" name="Google Shape;2065;p72"/>
            <p:cNvSpPr/>
            <p:nvPr/>
          </p:nvSpPr>
          <p:spPr>
            <a:xfrm>
              <a:off x="2859900" y="2922850"/>
              <a:ext cx="950" cy="56325"/>
            </a:xfrm>
            <a:custGeom>
              <a:avLst/>
              <a:gdLst/>
              <a:ahLst/>
              <a:cxnLst/>
              <a:rect l="l" t="t" r="r" b="b"/>
              <a:pathLst>
                <a:path w="38" h="2253" extrusionOk="0">
                  <a:moveTo>
                    <a:pt x="1" y="0"/>
                  </a:moveTo>
                  <a:lnTo>
                    <a:pt x="1" y="2252"/>
                  </a:lnTo>
                  <a:lnTo>
                    <a:pt x="38" y="2234"/>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6" name="Google Shape;2066;p72"/>
            <p:cNvSpPr/>
            <p:nvPr/>
          </p:nvSpPr>
          <p:spPr>
            <a:xfrm>
              <a:off x="2860850" y="2923300"/>
              <a:ext cx="475" cy="55400"/>
            </a:xfrm>
            <a:custGeom>
              <a:avLst/>
              <a:gdLst/>
              <a:ahLst/>
              <a:cxnLst/>
              <a:rect l="l" t="t" r="r" b="b"/>
              <a:pathLst>
                <a:path w="19" h="2216" extrusionOk="0">
                  <a:moveTo>
                    <a:pt x="0" y="1"/>
                  </a:moveTo>
                  <a:lnTo>
                    <a:pt x="0" y="2216"/>
                  </a:lnTo>
                  <a:lnTo>
                    <a:pt x="19" y="2197"/>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7" name="Google Shape;2067;p72"/>
            <p:cNvSpPr/>
            <p:nvPr/>
          </p:nvSpPr>
          <p:spPr>
            <a:xfrm>
              <a:off x="2861300" y="2923775"/>
              <a:ext cx="500" cy="54450"/>
            </a:xfrm>
            <a:custGeom>
              <a:avLst/>
              <a:gdLst/>
              <a:ahLst/>
              <a:cxnLst/>
              <a:rect l="l" t="t" r="r" b="b"/>
              <a:pathLst>
                <a:path w="20" h="2178" extrusionOk="0">
                  <a:moveTo>
                    <a:pt x="1" y="1"/>
                  </a:moveTo>
                  <a:lnTo>
                    <a:pt x="1" y="2178"/>
                  </a:lnTo>
                  <a:lnTo>
                    <a:pt x="19" y="215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8" name="Google Shape;2068;p72"/>
            <p:cNvSpPr/>
            <p:nvPr/>
          </p:nvSpPr>
          <p:spPr>
            <a:xfrm>
              <a:off x="2861775" y="2924250"/>
              <a:ext cx="475" cy="53525"/>
            </a:xfrm>
            <a:custGeom>
              <a:avLst/>
              <a:gdLst/>
              <a:ahLst/>
              <a:cxnLst/>
              <a:rect l="l" t="t" r="r" b="b"/>
              <a:pathLst>
                <a:path w="19" h="2141" extrusionOk="0">
                  <a:moveTo>
                    <a:pt x="0" y="0"/>
                  </a:moveTo>
                  <a:lnTo>
                    <a:pt x="0" y="2140"/>
                  </a:lnTo>
                  <a:lnTo>
                    <a:pt x="19" y="210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9" name="Google Shape;2069;p72"/>
            <p:cNvSpPr/>
            <p:nvPr/>
          </p:nvSpPr>
          <p:spPr>
            <a:xfrm>
              <a:off x="2862225" y="2924700"/>
              <a:ext cx="500" cy="52150"/>
            </a:xfrm>
            <a:custGeom>
              <a:avLst/>
              <a:gdLst/>
              <a:ahLst/>
              <a:cxnLst/>
              <a:rect l="l" t="t" r="r" b="b"/>
              <a:pathLst>
                <a:path w="20" h="2086" extrusionOk="0">
                  <a:moveTo>
                    <a:pt x="1" y="1"/>
                  </a:moveTo>
                  <a:lnTo>
                    <a:pt x="1" y="2085"/>
                  </a:lnTo>
                  <a:lnTo>
                    <a:pt x="19" y="2067"/>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0" name="Google Shape;2070;p72"/>
            <p:cNvSpPr/>
            <p:nvPr/>
          </p:nvSpPr>
          <p:spPr>
            <a:xfrm>
              <a:off x="2862700" y="2925625"/>
              <a:ext cx="950" cy="50750"/>
            </a:xfrm>
            <a:custGeom>
              <a:avLst/>
              <a:gdLst/>
              <a:ahLst/>
              <a:cxnLst/>
              <a:rect l="l" t="t" r="r" b="b"/>
              <a:pathLst>
                <a:path w="38" h="2030" extrusionOk="0">
                  <a:moveTo>
                    <a:pt x="0" y="1"/>
                  </a:moveTo>
                  <a:lnTo>
                    <a:pt x="0" y="2030"/>
                  </a:lnTo>
                  <a:lnTo>
                    <a:pt x="38" y="2011"/>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1" name="Google Shape;2071;p72"/>
            <p:cNvSpPr/>
            <p:nvPr/>
          </p:nvSpPr>
          <p:spPr>
            <a:xfrm>
              <a:off x="2863625" y="2926100"/>
              <a:ext cx="500" cy="49800"/>
            </a:xfrm>
            <a:custGeom>
              <a:avLst/>
              <a:gdLst/>
              <a:ahLst/>
              <a:cxnLst/>
              <a:rect l="l" t="t" r="r" b="b"/>
              <a:pathLst>
                <a:path w="20" h="1992" extrusionOk="0">
                  <a:moveTo>
                    <a:pt x="1" y="1"/>
                  </a:moveTo>
                  <a:lnTo>
                    <a:pt x="1" y="1992"/>
                  </a:lnTo>
                  <a:lnTo>
                    <a:pt x="19" y="197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2" name="Google Shape;2072;p72"/>
            <p:cNvSpPr/>
            <p:nvPr/>
          </p:nvSpPr>
          <p:spPr>
            <a:xfrm>
              <a:off x="2864100" y="2926575"/>
              <a:ext cx="475" cy="48875"/>
            </a:xfrm>
            <a:custGeom>
              <a:avLst/>
              <a:gdLst/>
              <a:ahLst/>
              <a:cxnLst/>
              <a:rect l="l" t="t" r="r" b="b"/>
              <a:pathLst>
                <a:path w="19" h="1955" extrusionOk="0">
                  <a:moveTo>
                    <a:pt x="0" y="0"/>
                  </a:moveTo>
                  <a:lnTo>
                    <a:pt x="0" y="1954"/>
                  </a:lnTo>
                  <a:lnTo>
                    <a:pt x="19" y="193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3" name="Google Shape;2073;p72"/>
            <p:cNvSpPr/>
            <p:nvPr/>
          </p:nvSpPr>
          <p:spPr>
            <a:xfrm>
              <a:off x="2864550" y="2927025"/>
              <a:ext cx="500" cy="47950"/>
            </a:xfrm>
            <a:custGeom>
              <a:avLst/>
              <a:gdLst/>
              <a:ahLst/>
              <a:cxnLst/>
              <a:rect l="l" t="t" r="r" b="b"/>
              <a:pathLst>
                <a:path w="20" h="1918" extrusionOk="0">
                  <a:moveTo>
                    <a:pt x="1" y="1"/>
                  </a:moveTo>
                  <a:lnTo>
                    <a:pt x="1" y="1918"/>
                  </a:lnTo>
                  <a:lnTo>
                    <a:pt x="19" y="189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4" name="Google Shape;2074;p72"/>
            <p:cNvSpPr/>
            <p:nvPr/>
          </p:nvSpPr>
          <p:spPr>
            <a:xfrm>
              <a:off x="2865025" y="2927500"/>
              <a:ext cx="500" cy="47025"/>
            </a:xfrm>
            <a:custGeom>
              <a:avLst/>
              <a:gdLst/>
              <a:ahLst/>
              <a:cxnLst/>
              <a:rect l="l" t="t" r="r" b="b"/>
              <a:pathLst>
                <a:path w="20" h="1881" extrusionOk="0">
                  <a:moveTo>
                    <a:pt x="0" y="0"/>
                  </a:moveTo>
                  <a:lnTo>
                    <a:pt x="0" y="1880"/>
                  </a:lnTo>
                  <a:lnTo>
                    <a:pt x="19" y="184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5" name="Google Shape;2075;p72"/>
            <p:cNvSpPr/>
            <p:nvPr/>
          </p:nvSpPr>
          <p:spPr>
            <a:xfrm>
              <a:off x="2865500" y="2927975"/>
              <a:ext cx="475" cy="45600"/>
            </a:xfrm>
            <a:custGeom>
              <a:avLst/>
              <a:gdLst/>
              <a:ahLst/>
              <a:cxnLst/>
              <a:rect l="l" t="t" r="r" b="b"/>
              <a:pathLst>
                <a:path w="19" h="1824" extrusionOk="0">
                  <a:moveTo>
                    <a:pt x="0" y="0"/>
                  </a:moveTo>
                  <a:lnTo>
                    <a:pt x="0" y="1824"/>
                  </a:lnTo>
                  <a:lnTo>
                    <a:pt x="19" y="1805"/>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6" name="Google Shape;2076;p72"/>
            <p:cNvSpPr/>
            <p:nvPr/>
          </p:nvSpPr>
          <p:spPr>
            <a:xfrm>
              <a:off x="2865950" y="2928900"/>
              <a:ext cx="950" cy="44225"/>
            </a:xfrm>
            <a:custGeom>
              <a:avLst/>
              <a:gdLst/>
              <a:ahLst/>
              <a:cxnLst/>
              <a:rect l="l" t="t" r="r" b="b"/>
              <a:pathLst>
                <a:path w="38" h="1769" extrusionOk="0">
                  <a:moveTo>
                    <a:pt x="1" y="0"/>
                  </a:moveTo>
                  <a:lnTo>
                    <a:pt x="1" y="1768"/>
                  </a:lnTo>
                  <a:lnTo>
                    <a:pt x="38" y="1750"/>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7" name="Google Shape;2077;p72"/>
            <p:cNvSpPr/>
            <p:nvPr/>
          </p:nvSpPr>
          <p:spPr>
            <a:xfrm>
              <a:off x="2866875" y="2929350"/>
              <a:ext cx="500" cy="43300"/>
            </a:xfrm>
            <a:custGeom>
              <a:avLst/>
              <a:gdLst/>
              <a:ahLst/>
              <a:cxnLst/>
              <a:rect l="l" t="t" r="r" b="b"/>
              <a:pathLst>
                <a:path w="20" h="1732" extrusionOk="0">
                  <a:moveTo>
                    <a:pt x="1" y="1"/>
                  </a:moveTo>
                  <a:lnTo>
                    <a:pt x="1" y="1732"/>
                  </a:lnTo>
                  <a:lnTo>
                    <a:pt x="20" y="171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8" name="Google Shape;2078;p72"/>
            <p:cNvSpPr/>
            <p:nvPr/>
          </p:nvSpPr>
          <p:spPr>
            <a:xfrm>
              <a:off x="2867350" y="2929825"/>
              <a:ext cx="500" cy="42375"/>
            </a:xfrm>
            <a:custGeom>
              <a:avLst/>
              <a:gdLst/>
              <a:ahLst/>
              <a:cxnLst/>
              <a:rect l="l" t="t" r="r" b="b"/>
              <a:pathLst>
                <a:path w="20" h="1695" extrusionOk="0">
                  <a:moveTo>
                    <a:pt x="1" y="0"/>
                  </a:moveTo>
                  <a:lnTo>
                    <a:pt x="1" y="1694"/>
                  </a:lnTo>
                  <a:lnTo>
                    <a:pt x="19" y="167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9" name="Google Shape;2079;p72"/>
            <p:cNvSpPr/>
            <p:nvPr/>
          </p:nvSpPr>
          <p:spPr>
            <a:xfrm>
              <a:off x="2867825" y="2930300"/>
              <a:ext cx="475" cy="41425"/>
            </a:xfrm>
            <a:custGeom>
              <a:avLst/>
              <a:gdLst/>
              <a:ahLst/>
              <a:cxnLst/>
              <a:rect l="l" t="t" r="r" b="b"/>
              <a:pathLst>
                <a:path w="19" h="1657" extrusionOk="0">
                  <a:moveTo>
                    <a:pt x="0" y="0"/>
                  </a:moveTo>
                  <a:lnTo>
                    <a:pt x="0" y="1656"/>
                  </a:lnTo>
                  <a:lnTo>
                    <a:pt x="19" y="163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0" name="Google Shape;2080;p72"/>
            <p:cNvSpPr/>
            <p:nvPr/>
          </p:nvSpPr>
          <p:spPr>
            <a:xfrm>
              <a:off x="2868275" y="2930750"/>
              <a:ext cx="500" cy="40500"/>
            </a:xfrm>
            <a:custGeom>
              <a:avLst/>
              <a:gdLst/>
              <a:ahLst/>
              <a:cxnLst/>
              <a:rect l="l" t="t" r="r" b="b"/>
              <a:pathLst>
                <a:path w="20" h="1620" extrusionOk="0">
                  <a:moveTo>
                    <a:pt x="1" y="1"/>
                  </a:moveTo>
                  <a:lnTo>
                    <a:pt x="1" y="1620"/>
                  </a:lnTo>
                  <a:lnTo>
                    <a:pt x="19" y="158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1" name="Google Shape;2081;p72"/>
            <p:cNvSpPr/>
            <p:nvPr/>
          </p:nvSpPr>
          <p:spPr>
            <a:xfrm>
              <a:off x="2868750" y="2931225"/>
              <a:ext cx="475" cy="39100"/>
            </a:xfrm>
            <a:custGeom>
              <a:avLst/>
              <a:gdLst/>
              <a:ahLst/>
              <a:cxnLst/>
              <a:rect l="l" t="t" r="r" b="b"/>
              <a:pathLst>
                <a:path w="19" h="1564" extrusionOk="0">
                  <a:moveTo>
                    <a:pt x="0" y="0"/>
                  </a:moveTo>
                  <a:lnTo>
                    <a:pt x="0" y="1564"/>
                  </a:lnTo>
                  <a:lnTo>
                    <a:pt x="19" y="1545"/>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2" name="Google Shape;2082;p72"/>
            <p:cNvSpPr/>
            <p:nvPr/>
          </p:nvSpPr>
          <p:spPr>
            <a:xfrm>
              <a:off x="2869200" y="2932150"/>
              <a:ext cx="975" cy="37700"/>
            </a:xfrm>
            <a:custGeom>
              <a:avLst/>
              <a:gdLst/>
              <a:ahLst/>
              <a:cxnLst/>
              <a:rect l="l" t="t" r="r" b="b"/>
              <a:pathLst>
                <a:path w="39" h="1508" extrusionOk="0">
                  <a:moveTo>
                    <a:pt x="1" y="1"/>
                  </a:moveTo>
                  <a:lnTo>
                    <a:pt x="1" y="1508"/>
                  </a:lnTo>
                  <a:lnTo>
                    <a:pt x="38" y="1489"/>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3" name="Google Shape;2083;p72"/>
            <p:cNvSpPr/>
            <p:nvPr/>
          </p:nvSpPr>
          <p:spPr>
            <a:xfrm>
              <a:off x="2870150" y="2932625"/>
              <a:ext cx="475" cy="36775"/>
            </a:xfrm>
            <a:custGeom>
              <a:avLst/>
              <a:gdLst/>
              <a:ahLst/>
              <a:cxnLst/>
              <a:rect l="l" t="t" r="r" b="b"/>
              <a:pathLst>
                <a:path w="19" h="1471" extrusionOk="0">
                  <a:moveTo>
                    <a:pt x="0" y="0"/>
                  </a:moveTo>
                  <a:lnTo>
                    <a:pt x="0" y="1470"/>
                  </a:lnTo>
                  <a:lnTo>
                    <a:pt x="19" y="145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4" name="Google Shape;2084;p72"/>
            <p:cNvSpPr/>
            <p:nvPr/>
          </p:nvSpPr>
          <p:spPr>
            <a:xfrm>
              <a:off x="2870600" y="2933075"/>
              <a:ext cx="500" cy="35850"/>
            </a:xfrm>
            <a:custGeom>
              <a:avLst/>
              <a:gdLst/>
              <a:ahLst/>
              <a:cxnLst/>
              <a:rect l="l" t="t" r="r" b="b"/>
              <a:pathLst>
                <a:path w="20" h="1434" extrusionOk="0">
                  <a:moveTo>
                    <a:pt x="1" y="1"/>
                  </a:moveTo>
                  <a:lnTo>
                    <a:pt x="1" y="1434"/>
                  </a:lnTo>
                  <a:lnTo>
                    <a:pt x="19" y="141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5" name="Google Shape;2085;p72"/>
            <p:cNvSpPr/>
            <p:nvPr/>
          </p:nvSpPr>
          <p:spPr>
            <a:xfrm>
              <a:off x="2871075" y="2933550"/>
              <a:ext cx="500" cy="34925"/>
            </a:xfrm>
            <a:custGeom>
              <a:avLst/>
              <a:gdLst/>
              <a:ahLst/>
              <a:cxnLst/>
              <a:rect l="l" t="t" r="r" b="b"/>
              <a:pathLst>
                <a:path w="20" h="1397" extrusionOk="0">
                  <a:moveTo>
                    <a:pt x="0" y="0"/>
                  </a:moveTo>
                  <a:lnTo>
                    <a:pt x="0" y="1396"/>
                  </a:lnTo>
                  <a:lnTo>
                    <a:pt x="19" y="1378"/>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6" name="Google Shape;2086;p72"/>
            <p:cNvSpPr/>
            <p:nvPr/>
          </p:nvSpPr>
          <p:spPr>
            <a:xfrm>
              <a:off x="2871550" y="2934000"/>
              <a:ext cx="475" cy="34000"/>
            </a:xfrm>
            <a:custGeom>
              <a:avLst/>
              <a:gdLst/>
              <a:ahLst/>
              <a:cxnLst/>
              <a:rect l="l" t="t" r="r" b="b"/>
              <a:pathLst>
                <a:path w="19" h="1360" extrusionOk="0">
                  <a:moveTo>
                    <a:pt x="0" y="1"/>
                  </a:moveTo>
                  <a:lnTo>
                    <a:pt x="0" y="1360"/>
                  </a:lnTo>
                  <a:lnTo>
                    <a:pt x="19" y="1322"/>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7" name="Google Shape;2087;p72"/>
            <p:cNvSpPr/>
            <p:nvPr/>
          </p:nvSpPr>
          <p:spPr>
            <a:xfrm>
              <a:off x="2872000" y="2934475"/>
              <a:ext cx="500" cy="32600"/>
            </a:xfrm>
            <a:custGeom>
              <a:avLst/>
              <a:gdLst/>
              <a:ahLst/>
              <a:cxnLst/>
              <a:rect l="l" t="t" r="r" b="b"/>
              <a:pathLst>
                <a:path w="20" h="1304" extrusionOk="0">
                  <a:moveTo>
                    <a:pt x="1" y="1"/>
                  </a:moveTo>
                  <a:lnTo>
                    <a:pt x="1" y="1303"/>
                  </a:lnTo>
                  <a:lnTo>
                    <a:pt x="19" y="1285"/>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8" name="Google Shape;2088;p72"/>
            <p:cNvSpPr/>
            <p:nvPr/>
          </p:nvSpPr>
          <p:spPr>
            <a:xfrm>
              <a:off x="2872475" y="2935400"/>
              <a:ext cx="950" cy="31200"/>
            </a:xfrm>
            <a:custGeom>
              <a:avLst/>
              <a:gdLst/>
              <a:ahLst/>
              <a:cxnLst/>
              <a:rect l="l" t="t" r="r" b="b"/>
              <a:pathLst>
                <a:path w="38" h="1248" extrusionOk="0">
                  <a:moveTo>
                    <a:pt x="0" y="1"/>
                  </a:moveTo>
                  <a:lnTo>
                    <a:pt x="0" y="1248"/>
                  </a:lnTo>
                  <a:lnTo>
                    <a:pt x="37" y="1229"/>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9" name="Google Shape;2089;p72"/>
            <p:cNvSpPr/>
            <p:nvPr/>
          </p:nvSpPr>
          <p:spPr>
            <a:xfrm>
              <a:off x="2873400" y="2935875"/>
              <a:ext cx="500" cy="30275"/>
            </a:xfrm>
            <a:custGeom>
              <a:avLst/>
              <a:gdLst/>
              <a:ahLst/>
              <a:cxnLst/>
              <a:rect l="l" t="t" r="r" b="b"/>
              <a:pathLst>
                <a:path w="20" h="1211" extrusionOk="0">
                  <a:moveTo>
                    <a:pt x="0" y="0"/>
                  </a:moveTo>
                  <a:lnTo>
                    <a:pt x="0" y="1210"/>
                  </a:lnTo>
                  <a:lnTo>
                    <a:pt x="19" y="119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0" name="Google Shape;2090;p72"/>
            <p:cNvSpPr/>
            <p:nvPr/>
          </p:nvSpPr>
          <p:spPr>
            <a:xfrm>
              <a:off x="2873875" y="2936350"/>
              <a:ext cx="475" cy="29325"/>
            </a:xfrm>
            <a:custGeom>
              <a:avLst/>
              <a:gdLst/>
              <a:ahLst/>
              <a:cxnLst/>
              <a:rect l="l" t="t" r="r" b="b"/>
              <a:pathLst>
                <a:path w="19" h="1173" extrusionOk="0">
                  <a:moveTo>
                    <a:pt x="0" y="0"/>
                  </a:moveTo>
                  <a:lnTo>
                    <a:pt x="0" y="1173"/>
                  </a:lnTo>
                  <a:lnTo>
                    <a:pt x="19" y="115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1" name="Google Shape;2091;p72"/>
            <p:cNvSpPr/>
            <p:nvPr/>
          </p:nvSpPr>
          <p:spPr>
            <a:xfrm>
              <a:off x="2874325" y="2936800"/>
              <a:ext cx="500" cy="28400"/>
            </a:xfrm>
            <a:custGeom>
              <a:avLst/>
              <a:gdLst/>
              <a:ahLst/>
              <a:cxnLst/>
              <a:rect l="l" t="t" r="r" b="b"/>
              <a:pathLst>
                <a:path w="20" h="1136" extrusionOk="0">
                  <a:moveTo>
                    <a:pt x="1" y="1"/>
                  </a:moveTo>
                  <a:lnTo>
                    <a:pt x="1" y="1136"/>
                  </a:lnTo>
                  <a:lnTo>
                    <a:pt x="19" y="1117"/>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2" name="Google Shape;2092;p72"/>
            <p:cNvSpPr/>
            <p:nvPr/>
          </p:nvSpPr>
          <p:spPr>
            <a:xfrm>
              <a:off x="2874800" y="2937275"/>
              <a:ext cx="475" cy="27475"/>
            </a:xfrm>
            <a:custGeom>
              <a:avLst/>
              <a:gdLst/>
              <a:ahLst/>
              <a:cxnLst/>
              <a:rect l="l" t="t" r="r" b="b"/>
              <a:pathLst>
                <a:path w="19" h="1099" extrusionOk="0">
                  <a:moveTo>
                    <a:pt x="0" y="0"/>
                  </a:moveTo>
                  <a:lnTo>
                    <a:pt x="0" y="1098"/>
                  </a:lnTo>
                  <a:lnTo>
                    <a:pt x="19" y="106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3" name="Google Shape;2093;p72"/>
            <p:cNvSpPr/>
            <p:nvPr/>
          </p:nvSpPr>
          <p:spPr>
            <a:xfrm>
              <a:off x="2875250" y="2937725"/>
              <a:ext cx="500" cy="26100"/>
            </a:xfrm>
            <a:custGeom>
              <a:avLst/>
              <a:gdLst/>
              <a:ahLst/>
              <a:cxnLst/>
              <a:rect l="l" t="t" r="r" b="b"/>
              <a:pathLst>
                <a:path w="20" h="1044" extrusionOk="0">
                  <a:moveTo>
                    <a:pt x="1" y="1"/>
                  </a:moveTo>
                  <a:lnTo>
                    <a:pt x="1" y="1043"/>
                  </a:lnTo>
                  <a:lnTo>
                    <a:pt x="20" y="1024"/>
                  </a:lnTo>
                  <a:lnTo>
                    <a:pt x="20"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4" name="Google Shape;2094;p72"/>
            <p:cNvSpPr/>
            <p:nvPr/>
          </p:nvSpPr>
          <p:spPr>
            <a:xfrm>
              <a:off x="2875725" y="2938675"/>
              <a:ext cx="950" cy="24675"/>
            </a:xfrm>
            <a:custGeom>
              <a:avLst/>
              <a:gdLst/>
              <a:ahLst/>
              <a:cxnLst/>
              <a:rect l="l" t="t" r="r" b="b"/>
              <a:pathLst>
                <a:path w="38" h="987" extrusionOk="0">
                  <a:moveTo>
                    <a:pt x="1" y="0"/>
                  </a:moveTo>
                  <a:lnTo>
                    <a:pt x="1" y="986"/>
                  </a:lnTo>
                  <a:lnTo>
                    <a:pt x="38" y="96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5" name="Google Shape;2095;p72"/>
            <p:cNvSpPr/>
            <p:nvPr/>
          </p:nvSpPr>
          <p:spPr>
            <a:xfrm>
              <a:off x="2876650" y="2939125"/>
              <a:ext cx="500" cy="23750"/>
            </a:xfrm>
            <a:custGeom>
              <a:avLst/>
              <a:gdLst/>
              <a:ahLst/>
              <a:cxnLst/>
              <a:rect l="l" t="t" r="r" b="b"/>
              <a:pathLst>
                <a:path w="20" h="950" extrusionOk="0">
                  <a:moveTo>
                    <a:pt x="1" y="1"/>
                  </a:moveTo>
                  <a:lnTo>
                    <a:pt x="1" y="950"/>
                  </a:lnTo>
                  <a:lnTo>
                    <a:pt x="19" y="93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6" name="Google Shape;2096;p72"/>
            <p:cNvSpPr/>
            <p:nvPr/>
          </p:nvSpPr>
          <p:spPr>
            <a:xfrm>
              <a:off x="2877125" y="2939600"/>
              <a:ext cx="475" cy="22825"/>
            </a:xfrm>
            <a:custGeom>
              <a:avLst/>
              <a:gdLst/>
              <a:ahLst/>
              <a:cxnLst/>
              <a:rect l="l" t="t" r="r" b="b"/>
              <a:pathLst>
                <a:path w="19" h="913" extrusionOk="0">
                  <a:moveTo>
                    <a:pt x="0" y="0"/>
                  </a:moveTo>
                  <a:lnTo>
                    <a:pt x="0" y="912"/>
                  </a:lnTo>
                  <a:lnTo>
                    <a:pt x="19" y="894"/>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7" name="Google Shape;2097;p72"/>
            <p:cNvSpPr/>
            <p:nvPr/>
          </p:nvSpPr>
          <p:spPr>
            <a:xfrm>
              <a:off x="2877575" y="2940050"/>
              <a:ext cx="500" cy="21900"/>
            </a:xfrm>
            <a:custGeom>
              <a:avLst/>
              <a:gdLst/>
              <a:ahLst/>
              <a:cxnLst/>
              <a:rect l="l" t="t" r="r" b="b"/>
              <a:pathLst>
                <a:path w="20" h="876" extrusionOk="0">
                  <a:moveTo>
                    <a:pt x="1" y="1"/>
                  </a:moveTo>
                  <a:lnTo>
                    <a:pt x="1" y="876"/>
                  </a:lnTo>
                  <a:lnTo>
                    <a:pt x="20" y="857"/>
                  </a:lnTo>
                  <a:lnTo>
                    <a:pt x="20"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8" name="Google Shape;2098;p72"/>
            <p:cNvSpPr/>
            <p:nvPr/>
          </p:nvSpPr>
          <p:spPr>
            <a:xfrm>
              <a:off x="2878050" y="2940525"/>
              <a:ext cx="500" cy="20950"/>
            </a:xfrm>
            <a:custGeom>
              <a:avLst/>
              <a:gdLst/>
              <a:ahLst/>
              <a:cxnLst/>
              <a:rect l="l" t="t" r="r" b="b"/>
              <a:pathLst>
                <a:path w="20" h="838" extrusionOk="0">
                  <a:moveTo>
                    <a:pt x="1" y="1"/>
                  </a:moveTo>
                  <a:lnTo>
                    <a:pt x="1" y="838"/>
                  </a:lnTo>
                  <a:lnTo>
                    <a:pt x="19" y="80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9" name="Google Shape;2099;p72"/>
            <p:cNvSpPr/>
            <p:nvPr/>
          </p:nvSpPr>
          <p:spPr>
            <a:xfrm>
              <a:off x="2878525" y="2941000"/>
              <a:ext cx="475" cy="19550"/>
            </a:xfrm>
            <a:custGeom>
              <a:avLst/>
              <a:gdLst/>
              <a:ahLst/>
              <a:cxnLst/>
              <a:rect l="l" t="t" r="r" b="b"/>
              <a:pathLst>
                <a:path w="19" h="782" extrusionOk="0">
                  <a:moveTo>
                    <a:pt x="0" y="0"/>
                  </a:moveTo>
                  <a:lnTo>
                    <a:pt x="0" y="782"/>
                  </a:lnTo>
                  <a:lnTo>
                    <a:pt x="19" y="763"/>
                  </a:lnTo>
                  <a:lnTo>
                    <a:pt x="19" y="37"/>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0" name="Google Shape;2100;p72"/>
            <p:cNvSpPr/>
            <p:nvPr/>
          </p:nvSpPr>
          <p:spPr>
            <a:xfrm>
              <a:off x="2878975" y="2941925"/>
              <a:ext cx="975" cy="18175"/>
            </a:xfrm>
            <a:custGeom>
              <a:avLst/>
              <a:gdLst/>
              <a:ahLst/>
              <a:cxnLst/>
              <a:rect l="l" t="t" r="r" b="b"/>
              <a:pathLst>
                <a:path w="39" h="727" extrusionOk="0">
                  <a:moveTo>
                    <a:pt x="1" y="0"/>
                  </a:moveTo>
                  <a:lnTo>
                    <a:pt x="1" y="726"/>
                  </a:lnTo>
                  <a:lnTo>
                    <a:pt x="38" y="708"/>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1" name="Google Shape;2101;p72"/>
            <p:cNvSpPr/>
            <p:nvPr/>
          </p:nvSpPr>
          <p:spPr>
            <a:xfrm>
              <a:off x="2879925" y="2942375"/>
              <a:ext cx="475" cy="17250"/>
            </a:xfrm>
            <a:custGeom>
              <a:avLst/>
              <a:gdLst/>
              <a:ahLst/>
              <a:cxnLst/>
              <a:rect l="l" t="t" r="r" b="b"/>
              <a:pathLst>
                <a:path w="19" h="690" extrusionOk="0">
                  <a:moveTo>
                    <a:pt x="0" y="1"/>
                  </a:moveTo>
                  <a:lnTo>
                    <a:pt x="0" y="690"/>
                  </a:lnTo>
                  <a:lnTo>
                    <a:pt x="19" y="671"/>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2" name="Google Shape;2102;p72"/>
            <p:cNvSpPr/>
            <p:nvPr/>
          </p:nvSpPr>
          <p:spPr>
            <a:xfrm>
              <a:off x="2880375" y="2942850"/>
              <a:ext cx="500" cy="16300"/>
            </a:xfrm>
            <a:custGeom>
              <a:avLst/>
              <a:gdLst/>
              <a:ahLst/>
              <a:cxnLst/>
              <a:rect l="l" t="t" r="r" b="b"/>
              <a:pathLst>
                <a:path w="20" h="652" extrusionOk="0">
                  <a:moveTo>
                    <a:pt x="1" y="1"/>
                  </a:moveTo>
                  <a:lnTo>
                    <a:pt x="1" y="652"/>
                  </a:lnTo>
                  <a:lnTo>
                    <a:pt x="19" y="63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3" name="Google Shape;2103;p72"/>
            <p:cNvSpPr/>
            <p:nvPr/>
          </p:nvSpPr>
          <p:spPr>
            <a:xfrm>
              <a:off x="2880850" y="2943325"/>
              <a:ext cx="475" cy="15375"/>
            </a:xfrm>
            <a:custGeom>
              <a:avLst/>
              <a:gdLst/>
              <a:ahLst/>
              <a:cxnLst/>
              <a:rect l="l" t="t" r="r" b="b"/>
              <a:pathLst>
                <a:path w="19" h="615" extrusionOk="0">
                  <a:moveTo>
                    <a:pt x="0" y="0"/>
                  </a:moveTo>
                  <a:lnTo>
                    <a:pt x="0" y="614"/>
                  </a:lnTo>
                  <a:lnTo>
                    <a:pt x="19" y="59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4" name="Google Shape;2104;p72"/>
            <p:cNvSpPr/>
            <p:nvPr/>
          </p:nvSpPr>
          <p:spPr>
            <a:xfrm>
              <a:off x="2881300" y="2943775"/>
              <a:ext cx="500" cy="14450"/>
            </a:xfrm>
            <a:custGeom>
              <a:avLst/>
              <a:gdLst/>
              <a:ahLst/>
              <a:cxnLst/>
              <a:rect l="l" t="t" r="r" b="b"/>
              <a:pathLst>
                <a:path w="20" h="578" extrusionOk="0">
                  <a:moveTo>
                    <a:pt x="1" y="1"/>
                  </a:moveTo>
                  <a:lnTo>
                    <a:pt x="1" y="578"/>
                  </a:lnTo>
                  <a:lnTo>
                    <a:pt x="19" y="54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5" name="Google Shape;2105;p72"/>
            <p:cNvSpPr/>
            <p:nvPr/>
          </p:nvSpPr>
          <p:spPr>
            <a:xfrm>
              <a:off x="2881775" y="2944250"/>
              <a:ext cx="500" cy="13050"/>
            </a:xfrm>
            <a:custGeom>
              <a:avLst/>
              <a:gdLst/>
              <a:ahLst/>
              <a:cxnLst/>
              <a:rect l="l" t="t" r="r" b="b"/>
              <a:pathLst>
                <a:path w="20" h="522" extrusionOk="0">
                  <a:moveTo>
                    <a:pt x="0" y="0"/>
                  </a:moveTo>
                  <a:lnTo>
                    <a:pt x="0" y="522"/>
                  </a:lnTo>
                  <a:lnTo>
                    <a:pt x="19" y="503"/>
                  </a:lnTo>
                  <a:lnTo>
                    <a:pt x="19" y="38"/>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6" name="Google Shape;2106;p72"/>
            <p:cNvSpPr/>
            <p:nvPr/>
          </p:nvSpPr>
          <p:spPr>
            <a:xfrm>
              <a:off x="2882250" y="2945175"/>
              <a:ext cx="950" cy="11650"/>
            </a:xfrm>
            <a:custGeom>
              <a:avLst/>
              <a:gdLst/>
              <a:ahLst/>
              <a:cxnLst/>
              <a:rect l="l" t="t" r="r" b="b"/>
              <a:pathLst>
                <a:path w="38" h="466" extrusionOk="0">
                  <a:moveTo>
                    <a:pt x="0" y="1"/>
                  </a:moveTo>
                  <a:lnTo>
                    <a:pt x="0" y="466"/>
                  </a:lnTo>
                  <a:lnTo>
                    <a:pt x="37" y="447"/>
                  </a:lnTo>
                  <a:lnTo>
                    <a:pt x="37"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7" name="Google Shape;2107;p72"/>
            <p:cNvSpPr/>
            <p:nvPr/>
          </p:nvSpPr>
          <p:spPr>
            <a:xfrm>
              <a:off x="2883175" y="2945650"/>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8" name="Google Shape;2108;p72"/>
            <p:cNvSpPr/>
            <p:nvPr/>
          </p:nvSpPr>
          <p:spPr>
            <a:xfrm>
              <a:off x="2883625" y="2946100"/>
              <a:ext cx="500" cy="9800"/>
            </a:xfrm>
            <a:custGeom>
              <a:avLst/>
              <a:gdLst/>
              <a:ahLst/>
              <a:cxnLst/>
              <a:rect l="l" t="t" r="r" b="b"/>
              <a:pathLst>
                <a:path w="20" h="392" extrusionOk="0">
                  <a:moveTo>
                    <a:pt x="1" y="1"/>
                  </a:moveTo>
                  <a:lnTo>
                    <a:pt x="1" y="392"/>
                  </a:lnTo>
                  <a:lnTo>
                    <a:pt x="20" y="373"/>
                  </a:lnTo>
                  <a:lnTo>
                    <a:pt x="20"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9" name="Google Shape;2109;p72"/>
            <p:cNvSpPr/>
            <p:nvPr/>
          </p:nvSpPr>
          <p:spPr>
            <a:xfrm>
              <a:off x="2884100" y="2946575"/>
              <a:ext cx="500" cy="8875"/>
            </a:xfrm>
            <a:custGeom>
              <a:avLst/>
              <a:gdLst/>
              <a:ahLst/>
              <a:cxnLst/>
              <a:rect l="l" t="t" r="r" b="b"/>
              <a:pathLst>
                <a:path w="20" h="355" extrusionOk="0">
                  <a:moveTo>
                    <a:pt x="1" y="0"/>
                  </a:moveTo>
                  <a:lnTo>
                    <a:pt x="1" y="354"/>
                  </a:lnTo>
                  <a:lnTo>
                    <a:pt x="19" y="33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0" name="Google Shape;2110;p72"/>
            <p:cNvSpPr/>
            <p:nvPr/>
          </p:nvSpPr>
          <p:spPr>
            <a:xfrm>
              <a:off x="2884575" y="2947050"/>
              <a:ext cx="475" cy="7925"/>
            </a:xfrm>
            <a:custGeom>
              <a:avLst/>
              <a:gdLst/>
              <a:ahLst/>
              <a:cxnLst/>
              <a:rect l="l" t="t" r="r" b="b"/>
              <a:pathLst>
                <a:path w="19" h="317" extrusionOk="0">
                  <a:moveTo>
                    <a:pt x="0" y="0"/>
                  </a:moveTo>
                  <a:lnTo>
                    <a:pt x="0" y="316"/>
                  </a:lnTo>
                  <a:lnTo>
                    <a:pt x="19" y="27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1" name="Google Shape;2111;p72"/>
            <p:cNvSpPr/>
            <p:nvPr/>
          </p:nvSpPr>
          <p:spPr>
            <a:xfrm>
              <a:off x="2885025" y="2947500"/>
              <a:ext cx="500" cy="6550"/>
            </a:xfrm>
            <a:custGeom>
              <a:avLst/>
              <a:gdLst/>
              <a:ahLst/>
              <a:cxnLst/>
              <a:rect l="l" t="t" r="r" b="b"/>
              <a:pathLst>
                <a:path w="20" h="262" extrusionOk="0">
                  <a:moveTo>
                    <a:pt x="1" y="1"/>
                  </a:moveTo>
                  <a:lnTo>
                    <a:pt x="1" y="261"/>
                  </a:lnTo>
                  <a:lnTo>
                    <a:pt x="19" y="243"/>
                  </a:lnTo>
                  <a:lnTo>
                    <a:pt x="19" y="38"/>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2" name="Google Shape;2112;p72"/>
            <p:cNvSpPr/>
            <p:nvPr/>
          </p:nvSpPr>
          <p:spPr>
            <a:xfrm>
              <a:off x="2885500" y="2948425"/>
              <a:ext cx="950" cy="5150"/>
            </a:xfrm>
            <a:custGeom>
              <a:avLst/>
              <a:gdLst/>
              <a:ahLst/>
              <a:cxnLst/>
              <a:rect l="l" t="t" r="r" b="b"/>
              <a:pathLst>
                <a:path w="38" h="206" extrusionOk="0">
                  <a:moveTo>
                    <a:pt x="0" y="1"/>
                  </a:moveTo>
                  <a:lnTo>
                    <a:pt x="0" y="206"/>
                  </a:lnTo>
                  <a:lnTo>
                    <a:pt x="38" y="187"/>
                  </a:lnTo>
                  <a:lnTo>
                    <a:pt x="38"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3" name="Google Shape;2113;p72"/>
            <p:cNvSpPr/>
            <p:nvPr/>
          </p:nvSpPr>
          <p:spPr>
            <a:xfrm>
              <a:off x="2886425" y="2948900"/>
              <a:ext cx="500" cy="4225"/>
            </a:xfrm>
            <a:custGeom>
              <a:avLst/>
              <a:gdLst/>
              <a:ahLst/>
              <a:cxnLst/>
              <a:rect l="l" t="t" r="r" b="b"/>
              <a:pathLst>
                <a:path w="20" h="169" extrusionOk="0">
                  <a:moveTo>
                    <a:pt x="1" y="1"/>
                  </a:moveTo>
                  <a:lnTo>
                    <a:pt x="1" y="168"/>
                  </a:lnTo>
                  <a:lnTo>
                    <a:pt x="19" y="149"/>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4" name="Google Shape;2114;p72"/>
            <p:cNvSpPr/>
            <p:nvPr/>
          </p:nvSpPr>
          <p:spPr>
            <a:xfrm>
              <a:off x="2886900" y="2949375"/>
              <a:ext cx="475" cy="3275"/>
            </a:xfrm>
            <a:custGeom>
              <a:avLst/>
              <a:gdLst/>
              <a:ahLst/>
              <a:cxnLst/>
              <a:rect l="l" t="t" r="r" b="b"/>
              <a:pathLst>
                <a:path w="19" h="131" extrusionOk="0">
                  <a:moveTo>
                    <a:pt x="0" y="0"/>
                  </a:moveTo>
                  <a:lnTo>
                    <a:pt x="0" y="130"/>
                  </a:lnTo>
                  <a:lnTo>
                    <a:pt x="19" y="112"/>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5" name="Google Shape;2115;p72"/>
            <p:cNvSpPr/>
            <p:nvPr/>
          </p:nvSpPr>
          <p:spPr>
            <a:xfrm>
              <a:off x="2887350" y="2949825"/>
              <a:ext cx="500" cy="2350"/>
            </a:xfrm>
            <a:custGeom>
              <a:avLst/>
              <a:gdLst/>
              <a:ahLst/>
              <a:cxnLst/>
              <a:rect l="l" t="t" r="r" b="b"/>
              <a:pathLst>
                <a:path w="20" h="94" extrusionOk="0">
                  <a:moveTo>
                    <a:pt x="1" y="1"/>
                  </a:moveTo>
                  <a:lnTo>
                    <a:pt x="1" y="94"/>
                  </a:lnTo>
                  <a:lnTo>
                    <a:pt x="19" y="75"/>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6" name="Google Shape;2116;p72"/>
            <p:cNvSpPr/>
            <p:nvPr/>
          </p:nvSpPr>
          <p:spPr>
            <a:xfrm>
              <a:off x="2887825" y="2950300"/>
              <a:ext cx="500" cy="1425"/>
            </a:xfrm>
            <a:custGeom>
              <a:avLst/>
              <a:gdLst/>
              <a:ahLst/>
              <a:cxnLst/>
              <a:rect l="l" t="t" r="r" b="b"/>
              <a:pathLst>
                <a:path w="20" h="57" extrusionOk="0">
                  <a:moveTo>
                    <a:pt x="0" y="0"/>
                  </a:moveTo>
                  <a:lnTo>
                    <a:pt x="0" y="56"/>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06575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403"/>
        <p:cNvGrpSpPr/>
        <p:nvPr/>
      </p:nvGrpSpPr>
      <p:grpSpPr>
        <a:xfrm>
          <a:off x="0" y="0"/>
          <a:ext cx="0" cy="0"/>
          <a:chOff x="0" y="0"/>
          <a:chExt cx="0" cy="0"/>
        </a:xfrm>
      </p:grpSpPr>
      <p:sp>
        <p:nvSpPr>
          <p:cNvPr id="404" name="Google Shape;404;p45"/>
          <p:cNvSpPr/>
          <p:nvPr/>
        </p:nvSpPr>
        <p:spPr>
          <a:xfrm>
            <a:off x="7422442" y="35027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05" name="Google Shape;405;p45"/>
          <p:cNvGrpSpPr/>
          <p:nvPr/>
        </p:nvGrpSpPr>
        <p:grpSpPr>
          <a:xfrm>
            <a:off x="5868426" y="-153461"/>
            <a:ext cx="3931972" cy="3255637"/>
            <a:chOff x="2210400" y="2558550"/>
            <a:chExt cx="971025" cy="804000"/>
          </a:xfrm>
        </p:grpSpPr>
        <p:sp>
          <p:nvSpPr>
            <p:cNvPr id="406" name="Google Shape;406;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7" name="Google Shape;407;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8" name="Google Shape;408;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9" name="Google Shape;409;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0" name="Google Shape;410;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Google Shape;411;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Google Shape;412;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Google Shape;413;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4" name="Google Shape;414;p45"/>
          <p:cNvGrpSpPr/>
          <p:nvPr/>
        </p:nvGrpSpPr>
        <p:grpSpPr>
          <a:xfrm>
            <a:off x="5637046" y="992950"/>
            <a:ext cx="1162705" cy="962710"/>
            <a:chOff x="2210400" y="2558550"/>
            <a:chExt cx="971025" cy="804000"/>
          </a:xfrm>
        </p:grpSpPr>
        <p:sp>
          <p:nvSpPr>
            <p:cNvPr id="415" name="Google Shape;415;p45"/>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p45"/>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Google Shape;417;p45"/>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p45"/>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p45"/>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p45"/>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p45"/>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45"/>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3" name="Google Shape;423;p45"/>
          <p:cNvGrpSpPr/>
          <p:nvPr/>
        </p:nvGrpSpPr>
        <p:grpSpPr>
          <a:xfrm>
            <a:off x="7253149" y="3334154"/>
            <a:ext cx="1162531" cy="1161127"/>
            <a:chOff x="2651171" y="2397773"/>
            <a:chExt cx="2099568" cy="2097033"/>
          </a:xfrm>
        </p:grpSpPr>
        <p:sp>
          <p:nvSpPr>
            <p:cNvPr id="424" name="Google Shape;424;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5" name="Google Shape;425;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6" name="Google Shape;426;p45"/>
          <p:cNvGrpSpPr/>
          <p:nvPr/>
        </p:nvGrpSpPr>
        <p:grpSpPr>
          <a:xfrm>
            <a:off x="-1552190" y="1537709"/>
            <a:ext cx="4779359" cy="3901002"/>
            <a:chOff x="2556818" y="232872"/>
            <a:chExt cx="6486643" cy="5294519"/>
          </a:xfrm>
        </p:grpSpPr>
        <p:sp>
          <p:nvSpPr>
            <p:cNvPr id="427" name="Google Shape;427;p45"/>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8" name="Google Shape;428;p45"/>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9" name="Google Shape;429;p45"/>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p45"/>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45"/>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2" name="Google Shape;432;p45"/>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p45"/>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4" name="Google Shape;434;p45"/>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5" name="Google Shape;435;p45"/>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6" name="Google Shape;436;p45"/>
          <p:cNvGrpSpPr/>
          <p:nvPr/>
        </p:nvGrpSpPr>
        <p:grpSpPr>
          <a:xfrm>
            <a:off x="1701728" y="4085003"/>
            <a:ext cx="1067211" cy="1065922"/>
            <a:chOff x="2651171" y="2397773"/>
            <a:chExt cx="2099568" cy="2097033"/>
          </a:xfrm>
        </p:grpSpPr>
        <p:sp>
          <p:nvSpPr>
            <p:cNvPr id="437" name="Google Shape;437;p45"/>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8" name="Google Shape;438;p45"/>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9" name="Google Shape;439;p45"/>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40" name="Google Shape;440;p45"/>
          <p:cNvSpPr txBox="1">
            <a:spLocks noGrp="1"/>
          </p:cNvSpPr>
          <p:nvPr>
            <p:ph type="title"/>
          </p:nvPr>
        </p:nvSpPr>
        <p:spPr>
          <a:xfrm>
            <a:off x="2074375" y="2993651"/>
            <a:ext cx="4658100" cy="531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a:endParaRPr/>
          </a:p>
        </p:txBody>
      </p:sp>
      <p:sp>
        <p:nvSpPr>
          <p:cNvPr id="441" name="Google Shape;441;p45"/>
          <p:cNvSpPr txBox="1">
            <a:spLocks noGrp="1"/>
          </p:cNvSpPr>
          <p:nvPr>
            <p:ph type="subTitle" idx="1"/>
          </p:nvPr>
        </p:nvSpPr>
        <p:spPr>
          <a:xfrm>
            <a:off x="2074375" y="1438075"/>
            <a:ext cx="5385000" cy="1445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42"/>
        <p:cNvGrpSpPr/>
        <p:nvPr/>
      </p:nvGrpSpPr>
      <p:grpSpPr>
        <a:xfrm>
          <a:off x="0" y="0"/>
          <a:ext cx="0" cy="0"/>
          <a:chOff x="0" y="0"/>
          <a:chExt cx="0" cy="0"/>
        </a:xfrm>
      </p:grpSpPr>
      <p:sp>
        <p:nvSpPr>
          <p:cNvPr id="443" name="Google Shape;443;p46"/>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44" name="Google Shape;444;p46"/>
          <p:cNvSpPr txBox="1">
            <a:spLocks noGrp="1"/>
          </p:cNvSpPr>
          <p:nvPr>
            <p:ph type="subTitle" idx="1"/>
          </p:nvPr>
        </p:nvSpPr>
        <p:spPr>
          <a:xfrm>
            <a:off x="5449425" y="3203575"/>
            <a:ext cx="2998800" cy="604200"/>
          </a:xfrm>
          <a:prstGeom prst="rect">
            <a:avLst/>
          </a:prstGeom>
          <a:solidFill>
            <a:srgbClr val="00FFFF"/>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2100"/>
              <a:buNone/>
              <a:defRPr sz="1600" b="1">
                <a:solidFill>
                  <a:schemeClr val="dk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5" name="Google Shape;445;p46"/>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12000" b="1"/>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grpSp>
        <p:nvGrpSpPr>
          <p:cNvPr id="446" name="Google Shape;446;p46"/>
          <p:cNvGrpSpPr/>
          <p:nvPr/>
        </p:nvGrpSpPr>
        <p:grpSpPr>
          <a:xfrm rot="10800000" flipH="1">
            <a:off x="-1432565" y="-125795"/>
            <a:ext cx="4015313" cy="3884503"/>
            <a:chOff x="5440750" y="1669400"/>
            <a:chExt cx="971525" cy="939875"/>
          </a:xfrm>
        </p:grpSpPr>
        <p:sp>
          <p:nvSpPr>
            <p:cNvPr id="447" name="Google Shape;447;p46"/>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8" name="Google Shape;448;p46"/>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p46"/>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p46"/>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46"/>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p46"/>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46"/>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46"/>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46"/>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46"/>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46"/>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46"/>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9" name="Google Shape;459;p46"/>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0" name="Google Shape;460;p46"/>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p46"/>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2" name="Google Shape;462;p46"/>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3" name="Google Shape;463;p46"/>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4" name="Google Shape;464;p46"/>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5" name="Google Shape;465;p46"/>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6" name="Google Shape;466;p46"/>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7" name="Google Shape;467;p46"/>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8" name="Google Shape;468;p46"/>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9" name="Google Shape;469;p46"/>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0" name="Google Shape;470;p46"/>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1" name="Google Shape;471;p46"/>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2" name="Google Shape;472;p46"/>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3" name="Google Shape;473;p46"/>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4" name="Google Shape;474;p46"/>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5" name="Google Shape;475;p46"/>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6" name="Google Shape;476;p46"/>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7" name="Google Shape;477;p46"/>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8" name="Google Shape;478;p46"/>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9" name="Google Shape;479;p46"/>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0" name="Google Shape;480;p46"/>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1" name="Google Shape;481;p46"/>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2" name="Google Shape;482;p46"/>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3" name="Google Shape;483;p46"/>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4" name="Google Shape;484;p46"/>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5" name="Google Shape;485;p46"/>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6" name="Google Shape;486;p46"/>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7" name="Google Shape;487;p46"/>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8" name="Google Shape;488;p46"/>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9" name="Google Shape;489;p46"/>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0" name="Google Shape;490;p46"/>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1" name="Google Shape;491;p46"/>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2" name="Google Shape;492;p46"/>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p46"/>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4" name="Google Shape;494;p46"/>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p46"/>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Google Shape;496;p46"/>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7" name="Google Shape;497;p46"/>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Google Shape;498;p46"/>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Google Shape;499;p46"/>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Google Shape;500;p46"/>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Google Shape;501;p46"/>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Google Shape;502;p46"/>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Google Shape;503;p46"/>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p46"/>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p46"/>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Google Shape;506;p46"/>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Google Shape;507;p46"/>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Google Shape;508;p46"/>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Google Shape;509;p46"/>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Google Shape;510;p46"/>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1" name="Google Shape;511;p46"/>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2" name="Google Shape;512;p46"/>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p46"/>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p46"/>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5" name="Google Shape;515;p46"/>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6" name="Google Shape;516;p46"/>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6"/>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8" name="Google Shape;518;p46"/>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9" name="Google Shape;519;p46"/>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0" name="Google Shape;520;p46"/>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1" name="Google Shape;521;p46"/>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2" name="Google Shape;522;p46"/>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3" name="Google Shape;523;p46"/>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4" name="Google Shape;524;p46"/>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p46"/>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6" name="Google Shape;526;p46"/>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p46"/>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8" name="Google Shape;528;p46"/>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9" name="Google Shape;529;p46"/>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p46"/>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1" name="Google Shape;531;p46"/>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2" name="Google Shape;532;p46"/>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3" name="Google Shape;533;p46"/>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4" name="Google Shape;534;p46"/>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6"/>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46"/>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46"/>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8" name="Google Shape;538;p46"/>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9" name="Google Shape;539;p46"/>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46"/>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46"/>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46"/>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3" name="Google Shape;543;p46"/>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4" name="Google Shape;544;p46"/>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5" name="Google Shape;545;p46"/>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6" name="Google Shape;546;p46"/>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7" name="Google Shape;547;p46"/>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8" name="Google Shape;548;p46"/>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9" name="Google Shape;549;p46"/>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0" name="Google Shape;550;p46"/>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46"/>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46"/>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3" name="Google Shape;553;p46"/>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4" name="Google Shape;554;p46"/>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5" name="Google Shape;555;p46"/>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6" name="Google Shape;556;p46"/>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7" name="Google Shape;557;p46"/>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p46"/>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9" name="Google Shape;559;p46"/>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0" name="Google Shape;560;p46"/>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p46"/>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2" name="Google Shape;562;p46"/>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3" name="Google Shape;563;p46"/>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4" name="Google Shape;564;p46"/>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5" name="Google Shape;565;p46"/>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6" name="Google Shape;566;p46"/>
          <p:cNvGrpSpPr/>
          <p:nvPr/>
        </p:nvGrpSpPr>
        <p:grpSpPr>
          <a:xfrm>
            <a:off x="1147477" y="2947974"/>
            <a:ext cx="2872292" cy="2378232"/>
            <a:chOff x="2210400" y="2558550"/>
            <a:chExt cx="971025" cy="804000"/>
          </a:xfrm>
        </p:grpSpPr>
        <p:sp>
          <p:nvSpPr>
            <p:cNvPr id="567" name="Google Shape;567;p46"/>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8" name="Google Shape;568;p46"/>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9" name="Google Shape;569;p46"/>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0" name="Google Shape;570;p46"/>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1" name="Google Shape;571;p46"/>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2" name="Google Shape;572;p46"/>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3" name="Google Shape;573;p46"/>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4" name="Google Shape;574;p46"/>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75" name="Google Shape;575;p46"/>
          <p:cNvGrpSpPr/>
          <p:nvPr/>
        </p:nvGrpSpPr>
        <p:grpSpPr>
          <a:xfrm>
            <a:off x="1392756" y="169091"/>
            <a:ext cx="849275" cy="848250"/>
            <a:chOff x="2651171" y="2397773"/>
            <a:chExt cx="2099568" cy="2097033"/>
          </a:xfrm>
        </p:grpSpPr>
        <p:sp>
          <p:nvSpPr>
            <p:cNvPr id="576" name="Google Shape;576;p46"/>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7" name="Google Shape;577;p46"/>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solidFill>
              <a:srgbClr val="00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8"/>
        <p:cNvGrpSpPr/>
        <p:nvPr/>
      </p:nvGrpSpPr>
      <p:grpSpPr>
        <a:xfrm>
          <a:off x="0" y="0"/>
          <a:ext cx="0" cy="0"/>
          <a:chOff x="0" y="0"/>
          <a:chExt cx="0" cy="0"/>
        </a:xfrm>
      </p:grpSpPr>
      <p:sp>
        <p:nvSpPr>
          <p:cNvPr id="579" name="Google Shape;579;p47"/>
          <p:cNvSpPr txBox="1">
            <a:spLocks noGrp="1"/>
          </p:cNvSpPr>
          <p:nvPr>
            <p:ph type="title"/>
          </p:nvPr>
        </p:nvSpPr>
        <p:spPr>
          <a:xfrm>
            <a:off x="732275" y="1210763"/>
            <a:ext cx="5067900" cy="1298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4200"/>
              <a:buNone/>
              <a:defRPr sz="4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80" name="Google Shape;580;p47"/>
          <p:cNvSpPr txBox="1">
            <a:spLocks noGrp="1"/>
          </p:cNvSpPr>
          <p:nvPr>
            <p:ph type="subTitle" idx="1"/>
          </p:nvPr>
        </p:nvSpPr>
        <p:spPr>
          <a:xfrm>
            <a:off x="713225" y="2567813"/>
            <a:ext cx="5106000" cy="1472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581" name="Google Shape;581;p47"/>
          <p:cNvGrpSpPr/>
          <p:nvPr/>
        </p:nvGrpSpPr>
        <p:grpSpPr>
          <a:xfrm>
            <a:off x="7407435" y="2879891"/>
            <a:ext cx="849275" cy="848250"/>
            <a:chOff x="8751122" y="1283566"/>
            <a:chExt cx="849275" cy="848250"/>
          </a:xfrm>
        </p:grpSpPr>
        <p:sp>
          <p:nvSpPr>
            <p:cNvPr id="582" name="Google Shape;582;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83" name="Google Shape;583;p47"/>
            <p:cNvGrpSpPr/>
            <p:nvPr/>
          </p:nvGrpSpPr>
          <p:grpSpPr>
            <a:xfrm flipH="1">
              <a:off x="8751122" y="1283566"/>
              <a:ext cx="849275" cy="848250"/>
              <a:chOff x="2651171" y="2397773"/>
              <a:chExt cx="2099568" cy="2097033"/>
            </a:xfrm>
          </p:grpSpPr>
          <p:sp>
            <p:nvSpPr>
              <p:cNvPr id="584" name="Google Shape;584;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5" name="Google Shape;585;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586" name="Google Shape;586;p47"/>
          <p:cNvGrpSpPr/>
          <p:nvPr/>
        </p:nvGrpSpPr>
        <p:grpSpPr>
          <a:xfrm flipH="1">
            <a:off x="5896360" y="1526509"/>
            <a:ext cx="4030417" cy="3337154"/>
            <a:chOff x="3573297" y="232872"/>
            <a:chExt cx="5470164" cy="4529254"/>
          </a:xfrm>
        </p:grpSpPr>
        <p:sp>
          <p:nvSpPr>
            <p:cNvPr id="587" name="Google Shape;587;p47"/>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8" name="Google Shape;588;p47"/>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9" name="Google Shape;589;p47"/>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0" name="Google Shape;590;p47"/>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1" name="Google Shape;591;p47"/>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2" name="Google Shape;592;p47"/>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3" name="Google Shape;593;p47"/>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4" name="Google Shape;594;p47"/>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95" name="Google Shape;595;p47"/>
          <p:cNvGrpSpPr/>
          <p:nvPr/>
        </p:nvGrpSpPr>
        <p:grpSpPr>
          <a:xfrm flipH="1">
            <a:off x="6009660" y="227499"/>
            <a:ext cx="2872292" cy="2378232"/>
            <a:chOff x="2210400" y="2558550"/>
            <a:chExt cx="971025" cy="804000"/>
          </a:xfrm>
        </p:grpSpPr>
        <p:sp>
          <p:nvSpPr>
            <p:cNvPr id="596" name="Google Shape;596;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7" name="Google Shape;597;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8" name="Google Shape;598;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9" name="Google Shape;599;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0" name="Google Shape;600;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3" name="Google Shape;603;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4" name="Google Shape;604;p47"/>
          <p:cNvGrpSpPr/>
          <p:nvPr/>
        </p:nvGrpSpPr>
        <p:grpSpPr>
          <a:xfrm flipH="1">
            <a:off x="7973021" y="1064981"/>
            <a:ext cx="849356" cy="703259"/>
            <a:chOff x="2210400" y="2558550"/>
            <a:chExt cx="971025" cy="804000"/>
          </a:xfrm>
        </p:grpSpPr>
        <p:sp>
          <p:nvSpPr>
            <p:cNvPr id="605" name="Google Shape;605;p47"/>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6" name="Google Shape;606;p47"/>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7" name="Google Shape;607;p47"/>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8" name="Google Shape;608;p47"/>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9" name="Google Shape;609;p47"/>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0" name="Google Shape;610;p47"/>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1" name="Google Shape;611;p47"/>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2" name="Google Shape;612;p47"/>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chemeClr val="dk2"/>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13" name="Google Shape;613;p47"/>
          <p:cNvGrpSpPr/>
          <p:nvPr/>
        </p:nvGrpSpPr>
        <p:grpSpPr>
          <a:xfrm>
            <a:off x="8979722" y="1283566"/>
            <a:ext cx="849275" cy="848250"/>
            <a:chOff x="8751122" y="1283566"/>
            <a:chExt cx="849275" cy="848250"/>
          </a:xfrm>
        </p:grpSpPr>
        <p:sp>
          <p:nvSpPr>
            <p:cNvPr id="614" name="Google Shape;614;p47"/>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15" name="Google Shape;615;p47"/>
            <p:cNvGrpSpPr/>
            <p:nvPr/>
          </p:nvGrpSpPr>
          <p:grpSpPr>
            <a:xfrm flipH="1">
              <a:off x="8751122" y="1283566"/>
              <a:ext cx="849275" cy="848250"/>
              <a:chOff x="2651171" y="2397773"/>
              <a:chExt cx="2099568" cy="2097033"/>
            </a:xfrm>
          </p:grpSpPr>
          <p:sp>
            <p:nvSpPr>
              <p:cNvPr id="616" name="Google Shape;616;p47"/>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7" name="Google Shape;617;p47"/>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618" name="Google Shape;618;p47"/>
          <p:cNvSpPr/>
          <p:nvPr/>
        </p:nvSpPr>
        <p:spPr>
          <a:xfrm flipH="1">
            <a:off x="6112238" y="36430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619"/>
        <p:cNvGrpSpPr/>
        <p:nvPr/>
      </p:nvGrpSpPr>
      <p:grpSpPr>
        <a:xfrm>
          <a:off x="0" y="0"/>
          <a:ext cx="0" cy="0"/>
          <a:chOff x="0" y="0"/>
          <a:chExt cx="0" cy="0"/>
        </a:xfrm>
      </p:grpSpPr>
      <p:sp>
        <p:nvSpPr>
          <p:cNvPr id="620" name="Google Shape;620;p48"/>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621" name="Google Shape;621;p48"/>
          <p:cNvGrpSpPr/>
          <p:nvPr/>
        </p:nvGrpSpPr>
        <p:grpSpPr>
          <a:xfrm>
            <a:off x="-1552190" y="1537709"/>
            <a:ext cx="4779359" cy="3901002"/>
            <a:chOff x="2556818" y="232872"/>
            <a:chExt cx="6486643" cy="5294519"/>
          </a:xfrm>
        </p:grpSpPr>
        <p:sp>
          <p:nvSpPr>
            <p:cNvPr id="622" name="Google Shape;622;p48"/>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3" name="Google Shape;623;p48"/>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4" name="Google Shape;624;p48"/>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5" name="Google Shape;625;p48"/>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6" name="Google Shape;626;p48"/>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7" name="Google Shape;627;p48"/>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8" name="Google Shape;628;p48"/>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9" name="Google Shape;629;p48"/>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0" name="Google Shape;630;p48"/>
            <p:cNvSpPr/>
            <p:nvPr/>
          </p:nvSpPr>
          <p:spPr>
            <a:xfrm>
              <a:off x="7064427" y="2439737"/>
              <a:ext cx="2817" cy="8028"/>
            </a:xfrm>
            <a:custGeom>
              <a:avLst/>
              <a:gdLst/>
              <a:ahLst/>
              <a:cxnLst/>
              <a:rect l="l" t="t" r="r" b="b"/>
              <a:pathLst>
                <a:path w="20" h="57" extrusionOk="0">
                  <a:moveTo>
                    <a:pt x="19" y="0"/>
                  </a:moveTo>
                  <a:lnTo>
                    <a:pt x="1" y="19"/>
                  </a:lnTo>
                  <a:lnTo>
                    <a:pt x="19" y="5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1" name="Google Shape;631;p48"/>
            <p:cNvSpPr/>
            <p:nvPr/>
          </p:nvSpPr>
          <p:spPr>
            <a:xfrm>
              <a:off x="7067102" y="2437061"/>
              <a:ext cx="5352" cy="13238"/>
            </a:xfrm>
            <a:custGeom>
              <a:avLst/>
              <a:gdLst/>
              <a:ahLst/>
              <a:cxnLst/>
              <a:rect l="l" t="t" r="r" b="b"/>
              <a:pathLst>
                <a:path w="38" h="94" extrusionOk="0">
                  <a:moveTo>
                    <a:pt x="38" y="1"/>
                  </a:moveTo>
                  <a:lnTo>
                    <a:pt x="0" y="19"/>
                  </a:lnTo>
                  <a:lnTo>
                    <a:pt x="0" y="75"/>
                  </a:lnTo>
                  <a:lnTo>
                    <a:pt x="38" y="9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2" name="Google Shape;632;p48"/>
            <p:cNvSpPr/>
            <p:nvPr/>
          </p:nvSpPr>
          <p:spPr>
            <a:xfrm>
              <a:off x="7072313" y="2434526"/>
              <a:ext cx="2817" cy="18449"/>
            </a:xfrm>
            <a:custGeom>
              <a:avLst/>
              <a:gdLst/>
              <a:ahLst/>
              <a:cxnLst/>
              <a:rect l="l" t="t" r="r" b="b"/>
              <a:pathLst>
                <a:path w="20" h="131" extrusionOk="0">
                  <a:moveTo>
                    <a:pt x="19" y="0"/>
                  </a:moveTo>
                  <a:lnTo>
                    <a:pt x="1" y="19"/>
                  </a:lnTo>
                  <a:lnTo>
                    <a:pt x="1" y="112"/>
                  </a:lnTo>
                  <a:lnTo>
                    <a:pt x="19" y="13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3" name="Google Shape;633;p48"/>
            <p:cNvSpPr/>
            <p:nvPr/>
          </p:nvSpPr>
          <p:spPr>
            <a:xfrm>
              <a:off x="7074989" y="2431850"/>
              <a:ext cx="2676" cy="23801"/>
            </a:xfrm>
            <a:custGeom>
              <a:avLst/>
              <a:gdLst/>
              <a:ahLst/>
              <a:cxnLst/>
              <a:rect l="l" t="t" r="r" b="b"/>
              <a:pathLst>
                <a:path w="19" h="169" extrusionOk="0">
                  <a:moveTo>
                    <a:pt x="19" y="1"/>
                  </a:moveTo>
                  <a:lnTo>
                    <a:pt x="0" y="19"/>
                  </a:lnTo>
                  <a:lnTo>
                    <a:pt x="0" y="149"/>
                  </a:lnTo>
                  <a:lnTo>
                    <a:pt x="19" y="16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4" name="Google Shape;634;p48"/>
            <p:cNvSpPr/>
            <p:nvPr/>
          </p:nvSpPr>
          <p:spPr>
            <a:xfrm>
              <a:off x="7077524" y="2429174"/>
              <a:ext cx="2817" cy="29012"/>
            </a:xfrm>
            <a:custGeom>
              <a:avLst/>
              <a:gdLst/>
              <a:ahLst/>
              <a:cxnLst/>
              <a:rect l="l" t="t" r="r" b="b"/>
              <a:pathLst>
                <a:path w="20" h="206" extrusionOk="0">
                  <a:moveTo>
                    <a:pt x="19" y="1"/>
                  </a:moveTo>
                  <a:lnTo>
                    <a:pt x="1" y="20"/>
                  </a:lnTo>
                  <a:lnTo>
                    <a:pt x="1" y="187"/>
                  </a:lnTo>
                  <a:lnTo>
                    <a:pt x="19" y="20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5" name="Google Shape;635;p48"/>
            <p:cNvSpPr/>
            <p:nvPr/>
          </p:nvSpPr>
          <p:spPr>
            <a:xfrm>
              <a:off x="7080200" y="2423963"/>
              <a:ext cx="2676" cy="36899"/>
            </a:xfrm>
            <a:custGeom>
              <a:avLst/>
              <a:gdLst/>
              <a:ahLst/>
              <a:cxnLst/>
              <a:rect l="l" t="t" r="r" b="b"/>
              <a:pathLst>
                <a:path w="19" h="262" extrusionOk="0">
                  <a:moveTo>
                    <a:pt x="19" y="1"/>
                  </a:moveTo>
                  <a:lnTo>
                    <a:pt x="0" y="38"/>
                  </a:lnTo>
                  <a:lnTo>
                    <a:pt x="0" y="243"/>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6" name="Google Shape;636;p48"/>
            <p:cNvSpPr/>
            <p:nvPr/>
          </p:nvSpPr>
          <p:spPr>
            <a:xfrm>
              <a:off x="7082735" y="2421428"/>
              <a:ext cx="2817" cy="44645"/>
            </a:xfrm>
            <a:custGeom>
              <a:avLst/>
              <a:gdLst/>
              <a:ahLst/>
              <a:cxnLst/>
              <a:rect l="l" t="t" r="r" b="b"/>
              <a:pathLst>
                <a:path w="20" h="317" extrusionOk="0">
                  <a:moveTo>
                    <a:pt x="20" y="0"/>
                  </a:moveTo>
                  <a:lnTo>
                    <a:pt x="1" y="19"/>
                  </a:lnTo>
                  <a:lnTo>
                    <a:pt x="1" y="279"/>
                  </a:lnTo>
                  <a:lnTo>
                    <a:pt x="20" y="31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7" name="Google Shape;637;p48"/>
            <p:cNvSpPr/>
            <p:nvPr/>
          </p:nvSpPr>
          <p:spPr>
            <a:xfrm>
              <a:off x="7085411" y="2418752"/>
              <a:ext cx="5352" cy="49996"/>
            </a:xfrm>
            <a:custGeom>
              <a:avLst/>
              <a:gdLst/>
              <a:ahLst/>
              <a:cxnLst/>
              <a:rect l="l" t="t" r="r" b="b"/>
              <a:pathLst>
                <a:path w="38" h="355" extrusionOk="0">
                  <a:moveTo>
                    <a:pt x="38" y="0"/>
                  </a:moveTo>
                  <a:lnTo>
                    <a:pt x="1" y="19"/>
                  </a:lnTo>
                  <a:lnTo>
                    <a:pt x="1" y="335"/>
                  </a:lnTo>
                  <a:lnTo>
                    <a:pt x="38" y="35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8" name="Google Shape;638;p48"/>
            <p:cNvSpPr/>
            <p:nvPr/>
          </p:nvSpPr>
          <p:spPr>
            <a:xfrm>
              <a:off x="7090622" y="2416076"/>
              <a:ext cx="2817" cy="55207"/>
            </a:xfrm>
            <a:custGeom>
              <a:avLst/>
              <a:gdLst/>
              <a:ahLst/>
              <a:cxnLst/>
              <a:rect l="l" t="t" r="r" b="b"/>
              <a:pathLst>
                <a:path w="20" h="392" extrusionOk="0">
                  <a:moveTo>
                    <a:pt x="19" y="1"/>
                  </a:moveTo>
                  <a:lnTo>
                    <a:pt x="1" y="19"/>
                  </a:lnTo>
                  <a:lnTo>
                    <a:pt x="1" y="373"/>
                  </a:lnTo>
                  <a:lnTo>
                    <a:pt x="19" y="39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9" name="Google Shape;639;p48"/>
            <p:cNvSpPr/>
            <p:nvPr/>
          </p:nvSpPr>
          <p:spPr>
            <a:xfrm>
              <a:off x="7093298" y="2413541"/>
              <a:ext cx="2817" cy="60418"/>
            </a:xfrm>
            <a:custGeom>
              <a:avLst/>
              <a:gdLst/>
              <a:ahLst/>
              <a:cxnLst/>
              <a:rect l="l" t="t" r="r" b="b"/>
              <a:pathLst>
                <a:path w="20" h="429" extrusionOk="0">
                  <a:moveTo>
                    <a:pt x="19" y="0"/>
                  </a:moveTo>
                  <a:lnTo>
                    <a:pt x="0" y="19"/>
                  </a:lnTo>
                  <a:lnTo>
                    <a:pt x="0"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0" name="Google Shape;640;p48"/>
            <p:cNvSpPr/>
            <p:nvPr/>
          </p:nvSpPr>
          <p:spPr>
            <a:xfrm>
              <a:off x="7095973" y="2410866"/>
              <a:ext cx="2676" cy="65629"/>
            </a:xfrm>
            <a:custGeom>
              <a:avLst/>
              <a:gdLst/>
              <a:ahLst/>
              <a:cxnLst/>
              <a:rect l="l" t="t" r="r" b="b"/>
              <a:pathLst>
                <a:path w="19" h="466" extrusionOk="0">
                  <a:moveTo>
                    <a:pt x="19" y="1"/>
                  </a:moveTo>
                  <a:lnTo>
                    <a:pt x="0" y="19"/>
                  </a:lnTo>
                  <a:lnTo>
                    <a:pt x="0" y="447"/>
                  </a:lnTo>
                  <a:lnTo>
                    <a:pt x="19" y="46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1" name="Google Shape;641;p48"/>
            <p:cNvSpPr/>
            <p:nvPr/>
          </p:nvSpPr>
          <p:spPr>
            <a:xfrm>
              <a:off x="7098508" y="2405655"/>
              <a:ext cx="2817" cy="73516"/>
            </a:xfrm>
            <a:custGeom>
              <a:avLst/>
              <a:gdLst/>
              <a:ahLst/>
              <a:cxnLst/>
              <a:rect l="l" t="t" r="r" b="b"/>
              <a:pathLst>
                <a:path w="20" h="522" extrusionOk="0">
                  <a:moveTo>
                    <a:pt x="19" y="0"/>
                  </a:moveTo>
                  <a:lnTo>
                    <a:pt x="1" y="38"/>
                  </a:lnTo>
                  <a:lnTo>
                    <a:pt x="1" y="503"/>
                  </a:lnTo>
                  <a:lnTo>
                    <a:pt x="19" y="5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2" name="Google Shape;642;p48"/>
            <p:cNvSpPr/>
            <p:nvPr/>
          </p:nvSpPr>
          <p:spPr>
            <a:xfrm>
              <a:off x="7101184" y="2402979"/>
              <a:ext cx="2676" cy="81403"/>
            </a:xfrm>
            <a:custGeom>
              <a:avLst/>
              <a:gdLst/>
              <a:ahLst/>
              <a:cxnLst/>
              <a:rect l="l" t="t" r="r" b="b"/>
              <a:pathLst>
                <a:path w="19" h="578" extrusionOk="0">
                  <a:moveTo>
                    <a:pt x="19" y="1"/>
                  </a:moveTo>
                  <a:lnTo>
                    <a:pt x="0" y="19"/>
                  </a:lnTo>
                  <a:lnTo>
                    <a:pt x="0" y="541"/>
                  </a:lnTo>
                  <a:lnTo>
                    <a:pt x="19" y="57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3" name="Google Shape;643;p48"/>
            <p:cNvSpPr/>
            <p:nvPr/>
          </p:nvSpPr>
          <p:spPr>
            <a:xfrm>
              <a:off x="7103719" y="2400444"/>
              <a:ext cx="5493" cy="86614"/>
            </a:xfrm>
            <a:custGeom>
              <a:avLst/>
              <a:gdLst/>
              <a:ahLst/>
              <a:cxnLst/>
              <a:rect l="l" t="t" r="r" b="b"/>
              <a:pathLst>
                <a:path w="39" h="615" extrusionOk="0">
                  <a:moveTo>
                    <a:pt x="38" y="0"/>
                  </a:moveTo>
                  <a:lnTo>
                    <a:pt x="1" y="19"/>
                  </a:lnTo>
                  <a:lnTo>
                    <a:pt x="1" y="596"/>
                  </a:lnTo>
                  <a:lnTo>
                    <a:pt x="38" y="61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4" name="Google Shape;644;p48"/>
            <p:cNvSpPr/>
            <p:nvPr/>
          </p:nvSpPr>
          <p:spPr>
            <a:xfrm>
              <a:off x="2556818" y="3784276"/>
              <a:ext cx="1743115" cy="1743115"/>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45" name="Google Shape;645;p48"/>
          <p:cNvGrpSpPr/>
          <p:nvPr/>
        </p:nvGrpSpPr>
        <p:grpSpPr>
          <a:xfrm>
            <a:off x="-127072" y="4085003"/>
            <a:ext cx="1067211" cy="1065922"/>
            <a:chOff x="2651171" y="2397773"/>
            <a:chExt cx="2099568" cy="2097033"/>
          </a:xfrm>
        </p:grpSpPr>
        <p:sp>
          <p:nvSpPr>
            <p:cNvPr id="646" name="Google Shape;646;p48"/>
            <p:cNvSpPr/>
            <p:nvPr/>
          </p:nvSpPr>
          <p:spPr>
            <a:xfrm>
              <a:off x="2682577" y="2429319"/>
              <a:ext cx="2036756" cy="2036615"/>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7" name="Google Shape;647;p48"/>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p48"/>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49" name="Google Shape;649;p48"/>
          <p:cNvSpPr/>
          <p:nvPr/>
        </p:nvSpPr>
        <p:spPr>
          <a:xfrm>
            <a:off x="7249668" y="4045148"/>
            <a:ext cx="572715" cy="57271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0" name="Google Shape;650;p48"/>
          <p:cNvGrpSpPr/>
          <p:nvPr/>
        </p:nvGrpSpPr>
        <p:grpSpPr>
          <a:xfrm>
            <a:off x="7009646" y="2171158"/>
            <a:ext cx="3966057" cy="4359080"/>
            <a:chOff x="5440750" y="1541475"/>
            <a:chExt cx="971525" cy="1067800"/>
          </a:xfrm>
        </p:grpSpPr>
        <p:sp>
          <p:nvSpPr>
            <p:cNvPr id="651" name="Google Shape;651;p48"/>
            <p:cNvSpPr/>
            <p:nvPr/>
          </p:nvSpPr>
          <p:spPr>
            <a:xfrm>
              <a:off x="5853925" y="1541475"/>
              <a:ext cx="309425" cy="309425"/>
            </a:xfrm>
            <a:custGeom>
              <a:avLst/>
              <a:gdLst/>
              <a:ahLst/>
              <a:cxnLst/>
              <a:rect l="l" t="t" r="r" b="b"/>
              <a:pathLst>
                <a:path w="12377" h="12377" extrusionOk="0">
                  <a:moveTo>
                    <a:pt x="6179" y="0"/>
                  </a:moveTo>
                  <a:lnTo>
                    <a:pt x="0" y="6197"/>
                  </a:lnTo>
                  <a:lnTo>
                    <a:pt x="6179" y="12376"/>
                  </a:lnTo>
                  <a:lnTo>
                    <a:pt x="12376" y="6197"/>
                  </a:lnTo>
                  <a:lnTo>
                    <a:pt x="6179"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p48"/>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3" name="Google Shape;653;p48"/>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4" name="Google Shape;654;p48"/>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5" name="Google Shape;655;p48"/>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6" name="Google Shape;656;p48"/>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7" name="Google Shape;657;p48"/>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8" name="Google Shape;658;p48"/>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9" name="Google Shape;659;p48"/>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0" name="Google Shape;660;p48"/>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p48"/>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2" name="Google Shape;662;p48"/>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3" name="Google Shape;663;p48"/>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664"/>
        <p:cNvGrpSpPr/>
        <p:nvPr/>
      </p:nvGrpSpPr>
      <p:grpSpPr>
        <a:xfrm>
          <a:off x="0" y="0"/>
          <a:ext cx="0" cy="0"/>
          <a:chOff x="0" y="0"/>
          <a:chExt cx="0" cy="0"/>
        </a:xfrm>
      </p:grpSpPr>
      <p:grpSp>
        <p:nvGrpSpPr>
          <p:cNvPr id="665" name="Google Shape;665;p49"/>
          <p:cNvGrpSpPr/>
          <p:nvPr/>
        </p:nvGrpSpPr>
        <p:grpSpPr>
          <a:xfrm>
            <a:off x="2787991" y="1287889"/>
            <a:ext cx="3563418" cy="3276021"/>
            <a:chOff x="4765450" y="2817950"/>
            <a:chExt cx="894275" cy="822150"/>
          </a:xfrm>
        </p:grpSpPr>
        <p:sp>
          <p:nvSpPr>
            <p:cNvPr id="666" name="Google Shape;666;p49"/>
            <p:cNvSpPr/>
            <p:nvPr/>
          </p:nvSpPr>
          <p:spPr>
            <a:xfrm>
              <a:off x="4837550" y="2817950"/>
              <a:ext cx="822175" cy="822150"/>
            </a:xfrm>
            <a:custGeom>
              <a:avLst/>
              <a:gdLst/>
              <a:ahLst/>
              <a:cxnLst/>
              <a:rect l="l" t="t" r="r" b="b"/>
              <a:pathLst>
                <a:path w="32887" h="32886" extrusionOk="0">
                  <a:moveTo>
                    <a:pt x="429" y="16452"/>
                  </a:moveTo>
                  <a:lnTo>
                    <a:pt x="16434" y="32458"/>
                  </a:lnTo>
                  <a:lnTo>
                    <a:pt x="32439"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7" name="Google Shape;667;p49"/>
            <p:cNvSpPr/>
            <p:nvPr/>
          </p:nvSpPr>
          <p:spPr>
            <a:xfrm>
              <a:off x="4813375"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8" name="Google Shape;668;p49"/>
            <p:cNvSpPr/>
            <p:nvPr/>
          </p:nvSpPr>
          <p:spPr>
            <a:xfrm>
              <a:off x="4789625" y="2817950"/>
              <a:ext cx="822175" cy="822150"/>
            </a:xfrm>
            <a:custGeom>
              <a:avLst/>
              <a:gdLst/>
              <a:ahLst/>
              <a:cxnLst/>
              <a:rect l="l" t="t" r="r" b="b"/>
              <a:pathLst>
                <a:path w="32887" h="32886" extrusionOk="0">
                  <a:moveTo>
                    <a:pt x="429" y="16452"/>
                  </a:moveTo>
                  <a:lnTo>
                    <a:pt x="16434" y="32458"/>
                  </a:lnTo>
                  <a:lnTo>
                    <a:pt x="32440" y="16452"/>
                  </a:lnTo>
                  <a:lnTo>
                    <a:pt x="16434" y="447"/>
                  </a:lnTo>
                  <a:close/>
                  <a:moveTo>
                    <a:pt x="16434" y="32886"/>
                  </a:moveTo>
                  <a:lnTo>
                    <a:pt x="1" y="16452"/>
                  </a:lnTo>
                  <a:lnTo>
                    <a:pt x="16434" y="1"/>
                  </a:lnTo>
                  <a:lnTo>
                    <a:pt x="32886"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9" name="Google Shape;669;p49"/>
            <p:cNvSpPr/>
            <p:nvPr/>
          </p:nvSpPr>
          <p:spPr>
            <a:xfrm>
              <a:off x="4765450" y="2817950"/>
              <a:ext cx="822150" cy="822150"/>
            </a:xfrm>
            <a:custGeom>
              <a:avLst/>
              <a:gdLst/>
              <a:ahLst/>
              <a:cxnLst/>
              <a:rect l="l" t="t" r="r" b="b"/>
              <a:pathLst>
                <a:path w="32886" h="32886" extrusionOk="0">
                  <a:moveTo>
                    <a:pt x="447" y="16452"/>
                  </a:moveTo>
                  <a:lnTo>
                    <a:pt x="16452" y="32458"/>
                  </a:lnTo>
                  <a:lnTo>
                    <a:pt x="32457" y="16452"/>
                  </a:lnTo>
                  <a:lnTo>
                    <a:pt x="16452" y="447"/>
                  </a:lnTo>
                  <a:close/>
                  <a:moveTo>
                    <a:pt x="16452" y="32886"/>
                  </a:moveTo>
                  <a:lnTo>
                    <a:pt x="0" y="16452"/>
                  </a:lnTo>
                  <a:lnTo>
                    <a:pt x="16452" y="1"/>
                  </a:lnTo>
                  <a:lnTo>
                    <a:pt x="32885" y="16452"/>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0" name="Google Shape;670;p49"/>
          <p:cNvGrpSpPr/>
          <p:nvPr/>
        </p:nvGrpSpPr>
        <p:grpSpPr>
          <a:xfrm>
            <a:off x="7185910" y="-217751"/>
            <a:ext cx="2872292" cy="2378232"/>
            <a:chOff x="2210400" y="2558550"/>
            <a:chExt cx="971025" cy="804000"/>
          </a:xfrm>
        </p:grpSpPr>
        <p:sp>
          <p:nvSpPr>
            <p:cNvPr id="671" name="Google Shape;671;p49"/>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2" name="Google Shape;672;p49"/>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3" name="Google Shape;673;p49"/>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4" name="Google Shape;674;p49"/>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5" name="Google Shape;675;p49"/>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6" name="Google Shape;676;p49"/>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7" name="Google Shape;677;p49"/>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8" name="Google Shape;678;p49"/>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79" name="Google Shape;679;p49"/>
          <p:cNvGrpSpPr/>
          <p:nvPr/>
        </p:nvGrpSpPr>
        <p:grpSpPr>
          <a:xfrm flipH="1">
            <a:off x="8813326" y="-9"/>
            <a:ext cx="849275" cy="848250"/>
            <a:chOff x="8751122" y="1283566"/>
            <a:chExt cx="849275" cy="848250"/>
          </a:xfrm>
        </p:grpSpPr>
        <p:sp>
          <p:nvSpPr>
            <p:cNvPr id="680" name="Google Shape;680;p49"/>
            <p:cNvSpPr/>
            <p:nvPr/>
          </p:nvSpPr>
          <p:spPr>
            <a:xfrm flipH="1">
              <a:off x="8763662" y="1295866"/>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81" name="Google Shape;681;p49"/>
            <p:cNvGrpSpPr/>
            <p:nvPr/>
          </p:nvGrpSpPr>
          <p:grpSpPr>
            <a:xfrm flipH="1">
              <a:off x="8751122" y="1283566"/>
              <a:ext cx="849275" cy="848250"/>
              <a:chOff x="2651171" y="2397773"/>
              <a:chExt cx="2099568" cy="2097033"/>
            </a:xfrm>
          </p:grpSpPr>
          <p:sp>
            <p:nvSpPr>
              <p:cNvPr id="682" name="Google Shape;682;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3" name="Google Shape;683;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684" name="Google Shape;684;p49"/>
          <p:cNvGrpSpPr/>
          <p:nvPr/>
        </p:nvGrpSpPr>
        <p:grpSpPr>
          <a:xfrm>
            <a:off x="-259090" y="4167881"/>
            <a:ext cx="1142271" cy="1145681"/>
            <a:chOff x="6167975" y="2118400"/>
            <a:chExt cx="150775" cy="151225"/>
          </a:xfrm>
        </p:grpSpPr>
        <p:sp>
          <p:nvSpPr>
            <p:cNvPr id="685" name="Google Shape;685;p49"/>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6" name="Google Shape;686;p49"/>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87" name="Google Shape;687;p49"/>
          <p:cNvGrpSpPr/>
          <p:nvPr/>
        </p:nvGrpSpPr>
        <p:grpSpPr>
          <a:xfrm>
            <a:off x="-269226" y="3517179"/>
            <a:ext cx="1162531" cy="1161127"/>
            <a:chOff x="2651171" y="2397773"/>
            <a:chExt cx="2099568" cy="2097033"/>
          </a:xfrm>
        </p:grpSpPr>
        <p:sp>
          <p:nvSpPr>
            <p:cNvPr id="688" name="Google Shape;688;p49"/>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9" name="Google Shape;689;p49"/>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90" name="Google Shape;690;p49"/>
          <p:cNvSpPr/>
          <p:nvPr/>
        </p:nvSpPr>
        <p:spPr>
          <a:xfrm>
            <a:off x="7472262" y="127554"/>
            <a:ext cx="823936" cy="823879"/>
          </a:xfrm>
          <a:custGeom>
            <a:avLst/>
            <a:gdLst/>
            <a:ahLst/>
            <a:cxnLst/>
            <a:rect l="l" t="t" r="r" b="b"/>
            <a:pathLst>
              <a:path w="14462" h="14461" extrusionOk="0">
                <a:moveTo>
                  <a:pt x="7222" y="0"/>
                </a:moveTo>
                <a:lnTo>
                  <a:pt x="1" y="7221"/>
                </a:lnTo>
                <a:lnTo>
                  <a:pt x="7222" y="14461"/>
                </a:lnTo>
                <a:lnTo>
                  <a:pt x="14461" y="7221"/>
                </a:lnTo>
                <a:lnTo>
                  <a:pt x="7222" y="0"/>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1" name="Google Shape;691;p49"/>
          <p:cNvSpPr txBox="1">
            <a:spLocks noGrp="1"/>
          </p:cNvSpPr>
          <p:nvPr>
            <p:ph type="title"/>
          </p:nvPr>
        </p:nvSpPr>
        <p:spPr>
          <a:xfrm>
            <a:off x="883200" y="128788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2" name="Google Shape;692;p49"/>
          <p:cNvSpPr txBox="1">
            <a:spLocks noGrp="1"/>
          </p:cNvSpPr>
          <p:nvPr>
            <p:ph type="subTitle" idx="1"/>
          </p:nvPr>
        </p:nvSpPr>
        <p:spPr>
          <a:xfrm>
            <a:off x="883201" y="1731875"/>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3" name="Google Shape;693;p49"/>
          <p:cNvSpPr txBox="1">
            <a:spLocks noGrp="1"/>
          </p:cNvSpPr>
          <p:nvPr>
            <p:ph type="title" idx="2"/>
          </p:nvPr>
        </p:nvSpPr>
        <p:spPr>
          <a:xfrm>
            <a:off x="883201" y="2445568"/>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4" name="Google Shape;694;p49"/>
          <p:cNvSpPr txBox="1">
            <a:spLocks noGrp="1"/>
          </p:cNvSpPr>
          <p:nvPr>
            <p:ph type="subTitle" idx="3"/>
          </p:nvPr>
        </p:nvSpPr>
        <p:spPr>
          <a:xfrm>
            <a:off x="883201" y="2884841"/>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5" name="Google Shape;695;p49"/>
          <p:cNvSpPr txBox="1">
            <a:spLocks noGrp="1"/>
          </p:cNvSpPr>
          <p:nvPr>
            <p:ph type="title" idx="4"/>
          </p:nvPr>
        </p:nvSpPr>
        <p:spPr>
          <a:xfrm>
            <a:off x="883176" y="3577196"/>
            <a:ext cx="2168100" cy="5277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a:endParaRPr/>
          </a:p>
        </p:txBody>
      </p:sp>
      <p:sp>
        <p:nvSpPr>
          <p:cNvPr id="696" name="Google Shape;696;p49"/>
          <p:cNvSpPr txBox="1">
            <a:spLocks noGrp="1"/>
          </p:cNvSpPr>
          <p:nvPr>
            <p:ph type="subTitle" idx="5"/>
          </p:nvPr>
        </p:nvSpPr>
        <p:spPr>
          <a:xfrm>
            <a:off x="883176" y="4020638"/>
            <a:ext cx="2168100" cy="4848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7" name="Google Shape;697;p49"/>
          <p:cNvSpPr txBox="1">
            <a:spLocks noGrp="1"/>
          </p:cNvSpPr>
          <p:nvPr>
            <p:ph type="title" idx="6"/>
          </p:nvPr>
        </p:nvSpPr>
        <p:spPr>
          <a:xfrm>
            <a:off x="713225" y="539500"/>
            <a:ext cx="7717500" cy="56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sp>
        <p:nvSpPr>
          <p:cNvPr id="698" name="Google Shape;698;p49"/>
          <p:cNvSpPr txBox="1">
            <a:spLocks noGrp="1"/>
          </p:cNvSpPr>
          <p:nvPr>
            <p:ph type="title" idx="7"/>
          </p:nvPr>
        </p:nvSpPr>
        <p:spPr>
          <a:xfrm>
            <a:off x="6092700" y="128788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699" name="Google Shape;699;p49"/>
          <p:cNvSpPr txBox="1">
            <a:spLocks noGrp="1"/>
          </p:cNvSpPr>
          <p:nvPr>
            <p:ph type="subTitle" idx="8"/>
          </p:nvPr>
        </p:nvSpPr>
        <p:spPr>
          <a:xfrm>
            <a:off x="6092701" y="1731875"/>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0" name="Google Shape;700;p49"/>
          <p:cNvSpPr txBox="1">
            <a:spLocks noGrp="1"/>
          </p:cNvSpPr>
          <p:nvPr>
            <p:ph type="title" idx="9"/>
          </p:nvPr>
        </p:nvSpPr>
        <p:spPr>
          <a:xfrm>
            <a:off x="6092701" y="2445568"/>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1" name="Google Shape;701;p49"/>
          <p:cNvSpPr txBox="1">
            <a:spLocks noGrp="1"/>
          </p:cNvSpPr>
          <p:nvPr>
            <p:ph type="subTitle" idx="13"/>
          </p:nvPr>
        </p:nvSpPr>
        <p:spPr>
          <a:xfrm>
            <a:off x="6092701" y="2884841"/>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2" name="Google Shape;702;p49"/>
          <p:cNvSpPr txBox="1">
            <a:spLocks noGrp="1"/>
          </p:cNvSpPr>
          <p:nvPr>
            <p:ph type="title" idx="14"/>
          </p:nvPr>
        </p:nvSpPr>
        <p:spPr>
          <a:xfrm>
            <a:off x="6092676" y="3577196"/>
            <a:ext cx="2168100" cy="527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500"/>
              <a:buNone/>
              <a:defRPr sz="1800">
                <a:latin typeface="Space Grotesk Medium"/>
                <a:ea typeface="Space Grotesk Medium"/>
                <a:cs typeface="Space Grotesk Medium"/>
                <a:sym typeface="Space Grotesk Medium"/>
              </a:defRPr>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a:endParaRPr/>
          </a:p>
        </p:txBody>
      </p:sp>
      <p:sp>
        <p:nvSpPr>
          <p:cNvPr id="703" name="Google Shape;703;p49"/>
          <p:cNvSpPr txBox="1">
            <a:spLocks noGrp="1"/>
          </p:cNvSpPr>
          <p:nvPr>
            <p:ph type="subTitle" idx="15"/>
          </p:nvPr>
        </p:nvSpPr>
        <p:spPr>
          <a:xfrm>
            <a:off x="6092676" y="4020638"/>
            <a:ext cx="21681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4">
  <p:cSld name="TITLE_ONLY_6">
    <p:spTree>
      <p:nvGrpSpPr>
        <p:cNvPr id="1" name="Shape 704"/>
        <p:cNvGrpSpPr/>
        <p:nvPr/>
      </p:nvGrpSpPr>
      <p:grpSpPr>
        <a:xfrm>
          <a:off x="0" y="0"/>
          <a:ext cx="0" cy="0"/>
          <a:chOff x="0" y="0"/>
          <a:chExt cx="0" cy="0"/>
        </a:xfrm>
      </p:grpSpPr>
      <p:sp>
        <p:nvSpPr>
          <p:cNvPr id="705" name="Google Shape;705;p50"/>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300"/>
              <a:buNone/>
              <a:defRPr/>
            </a:lvl1pPr>
            <a:lvl2pPr lvl="1" algn="l">
              <a:lnSpc>
                <a:spcPct val="100000"/>
              </a:lnSpc>
              <a:spcBef>
                <a:spcPts val="0"/>
              </a:spcBef>
              <a:spcAft>
                <a:spcPts val="0"/>
              </a:spcAft>
              <a:buSzPts val="3300"/>
              <a:buNone/>
              <a:defRPr/>
            </a:lvl2pPr>
            <a:lvl3pPr lvl="2" algn="l">
              <a:lnSpc>
                <a:spcPct val="100000"/>
              </a:lnSpc>
              <a:spcBef>
                <a:spcPts val="0"/>
              </a:spcBef>
              <a:spcAft>
                <a:spcPts val="0"/>
              </a:spcAft>
              <a:buSzPts val="3300"/>
              <a:buNone/>
              <a:defRPr/>
            </a:lvl3pPr>
            <a:lvl4pPr lvl="3" algn="l">
              <a:lnSpc>
                <a:spcPct val="100000"/>
              </a:lnSpc>
              <a:spcBef>
                <a:spcPts val="0"/>
              </a:spcBef>
              <a:spcAft>
                <a:spcPts val="0"/>
              </a:spcAft>
              <a:buSzPts val="3300"/>
              <a:buNone/>
              <a:defRPr/>
            </a:lvl4pPr>
            <a:lvl5pPr lvl="4" algn="l">
              <a:lnSpc>
                <a:spcPct val="100000"/>
              </a:lnSpc>
              <a:spcBef>
                <a:spcPts val="0"/>
              </a:spcBef>
              <a:spcAft>
                <a:spcPts val="0"/>
              </a:spcAft>
              <a:buSzPts val="3300"/>
              <a:buNone/>
              <a:defRPr/>
            </a:lvl5pPr>
            <a:lvl6pPr lvl="5" algn="l">
              <a:lnSpc>
                <a:spcPct val="100000"/>
              </a:lnSpc>
              <a:spcBef>
                <a:spcPts val="0"/>
              </a:spcBef>
              <a:spcAft>
                <a:spcPts val="0"/>
              </a:spcAft>
              <a:buSzPts val="3300"/>
              <a:buNone/>
              <a:defRPr/>
            </a:lvl6pPr>
            <a:lvl7pPr lvl="6" algn="l">
              <a:lnSpc>
                <a:spcPct val="100000"/>
              </a:lnSpc>
              <a:spcBef>
                <a:spcPts val="0"/>
              </a:spcBef>
              <a:spcAft>
                <a:spcPts val="0"/>
              </a:spcAft>
              <a:buSzPts val="3300"/>
              <a:buNone/>
              <a:defRPr/>
            </a:lvl7pPr>
            <a:lvl8pPr lvl="7" algn="l">
              <a:lnSpc>
                <a:spcPct val="100000"/>
              </a:lnSpc>
              <a:spcBef>
                <a:spcPts val="0"/>
              </a:spcBef>
              <a:spcAft>
                <a:spcPts val="0"/>
              </a:spcAft>
              <a:buSzPts val="3300"/>
              <a:buNone/>
              <a:defRPr/>
            </a:lvl8pPr>
            <a:lvl9pPr lvl="8" algn="l">
              <a:lnSpc>
                <a:spcPct val="100000"/>
              </a:lnSpc>
              <a:spcBef>
                <a:spcPts val="0"/>
              </a:spcBef>
              <a:spcAft>
                <a:spcPts val="0"/>
              </a:spcAft>
              <a:buSzPts val="3300"/>
              <a:buNone/>
              <a:defRPr/>
            </a:lvl9pPr>
          </a:lstStyle>
          <a:p>
            <a:endParaRPr/>
          </a:p>
        </p:txBody>
      </p:sp>
      <p:grpSp>
        <p:nvGrpSpPr>
          <p:cNvPr id="706" name="Google Shape;706;p50"/>
          <p:cNvGrpSpPr/>
          <p:nvPr/>
        </p:nvGrpSpPr>
        <p:grpSpPr>
          <a:xfrm rot="10800000" flipH="1">
            <a:off x="-1801065" y="629505"/>
            <a:ext cx="4015313" cy="3884503"/>
            <a:chOff x="5440750" y="1669400"/>
            <a:chExt cx="971525" cy="939875"/>
          </a:xfrm>
        </p:grpSpPr>
        <p:sp>
          <p:nvSpPr>
            <p:cNvPr id="707" name="Google Shape;707;p50"/>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8" name="Google Shape;708;p50"/>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9" name="Google Shape;709;p50"/>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0" name="Google Shape;710;p50"/>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1" name="Google Shape;711;p50"/>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2" name="Google Shape;712;p50"/>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3" name="Google Shape;713;p50"/>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4" name="Google Shape;714;p50"/>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5" name="Google Shape;715;p50"/>
            <p:cNvSpPr/>
            <p:nvPr/>
          </p:nvSpPr>
          <p:spPr>
            <a:xfrm>
              <a:off x="6167975" y="211840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6" name="Google Shape;716;p50"/>
            <p:cNvSpPr/>
            <p:nvPr/>
          </p:nvSpPr>
          <p:spPr>
            <a:xfrm>
              <a:off x="6162400" y="2112825"/>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7" name="Google Shape;717;p50"/>
            <p:cNvSpPr/>
            <p:nvPr/>
          </p:nvSpPr>
          <p:spPr>
            <a:xfrm>
              <a:off x="6190775" y="2141200"/>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8" name="Google Shape;718;p50"/>
            <p:cNvSpPr/>
            <p:nvPr/>
          </p:nvSpPr>
          <p:spPr>
            <a:xfrm>
              <a:off x="6060950" y="2061175"/>
              <a:ext cx="500" cy="950"/>
            </a:xfrm>
            <a:custGeom>
              <a:avLst/>
              <a:gdLst/>
              <a:ahLst/>
              <a:cxnLst/>
              <a:rect l="l" t="t" r="r" b="b"/>
              <a:pathLst>
                <a:path w="20" h="38" extrusionOk="0">
                  <a:moveTo>
                    <a:pt x="20" y="0"/>
                  </a:moveTo>
                  <a:lnTo>
                    <a:pt x="1" y="19"/>
                  </a:lnTo>
                  <a:lnTo>
                    <a:pt x="20" y="3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9" name="Google Shape;719;p50"/>
            <p:cNvSpPr/>
            <p:nvPr/>
          </p:nvSpPr>
          <p:spPr>
            <a:xfrm>
              <a:off x="6061425" y="2060700"/>
              <a:ext cx="500" cy="2350"/>
            </a:xfrm>
            <a:custGeom>
              <a:avLst/>
              <a:gdLst/>
              <a:ahLst/>
              <a:cxnLst/>
              <a:rect l="l" t="t" r="r" b="b"/>
              <a:pathLst>
                <a:path w="20" h="94" extrusionOk="0">
                  <a:moveTo>
                    <a:pt x="19" y="1"/>
                  </a:moveTo>
                  <a:lnTo>
                    <a:pt x="1" y="19"/>
                  </a:lnTo>
                  <a:lnTo>
                    <a:pt x="1" y="56"/>
                  </a:lnTo>
                  <a:lnTo>
                    <a:pt x="19" y="94"/>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0" name="Google Shape;720;p50"/>
            <p:cNvSpPr/>
            <p:nvPr/>
          </p:nvSpPr>
          <p:spPr>
            <a:xfrm>
              <a:off x="6061900" y="2060225"/>
              <a:ext cx="950" cy="3300"/>
            </a:xfrm>
            <a:custGeom>
              <a:avLst/>
              <a:gdLst/>
              <a:ahLst/>
              <a:cxnLst/>
              <a:rect l="l" t="t" r="r" b="b"/>
              <a:pathLst>
                <a:path w="38" h="132" extrusionOk="0">
                  <a:moveTo>
                    <a:pt x="37" y="1"/>
                  </a:moveTo>
                  <a:lnTo>
                    <a:pt x="0" y="20"/>
                  </a:lnTo>
                  <a:lnTo>
                    <a:pt x="0" y="113"/>
                  </a:lnTo>
                  <a:lnTo>
                    <a:pt x="37" y="131"/>
                  </a:lnTo>
                  <a:lnTo>
                    <a:pt x="37"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1" name="Google Shape;721;p50"/>
            <p:cNvSpPr/>
            <p:nvPr/>
          </p:nvSpPr>
          <p:spPr>
            <a:xfrm>
              <a:off x="6062825" y="2059775"/>
              <a:ext cx="500" cy="4200"/>
            </a:xfrm>
            <a:custGeom>
              <a:avLst/>
              <a:gdLst/>
              <a:ahLst/>
              <a:cxnLst/>
              <a:rect l="l" t="t" r="r" b="b"/>
              <a:pathLst>
                <a:path w="20" h="168" extrusionOk="0">
                  <a:moveTo>
                    <a:pt x="19" y="0"/>
                  </a:moveTo>
                  <a:lnTo>
                    <a:pt x="0" y="19"/>
                  </a:lnTo>
                  <a:lnTo>
                    <a:pt x="0" y="149"/>
                  </a:lnTo>
                  <a:lnTo>
                    <a:pt x="19" y="16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2" name="Google Shape;722;p50"/>
            <p:cNvSpPr/>
            <p:nvPr/>
          </p:nvSpPr>
          <p:spPr>
            <a:xfrm>
              <a:off x="6063300" y="2058850"/>
              <a:ext cx="475" cy="5600"/>
            </a:xfrm>
            <a:custGeom>
              <a:avLst/>
              <a:gdLst/>
              <a:ahLst/>
              <a:cxnLst/>
              <a:rect l="l" t="t" r="r" b="b"/>
              <a:pathLst>
                <a:path w="19" h="224" extrusionOk="0">
                  <a:moveTo>
                    <a:pt x="19" y="0"/>
                  </a:moveTo>
                  <a:lnTo>
                    <a:pt x="0" y="37"/>
                  </a:lnTo>
                  <a:lnTo>
                    <a:pt x="0" y="205"/>
                  </a:lnTo>
                  <a:lnTo>
                    <a:pt x="19" y="22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3" name="Google Shape;723;p50"/>
            <p:cNvSpPr/>
            <p:nvPr/>
          </p:nvSpPr>
          <p:spPr>
            <a:xfrm>
              <a:off x="6063750" y="2058375"/>
              <a:ext cx="500" cy="6550"/>
            </a:xfrm>
            <a:custGeom>
              <a:avLst/>
              <a:gdLst/>
              <a:ahLst/>
              <a:cxnLst/>
              <a:rect l="l" t="t" r="r" b="b"/>
              <a:pathLst>
                <a:path w="20" h="262" extrusionOk="0">
                  <a:moveTo>
                    <a:pt x="19" y="1"/>
                  </a:moveTo>
                  <a:lnTo>
                    <a:pt x="1" y="19"/>
                  </a:lnTo>
                  <a:lnTo>
                    <a:pt x="1" y="242"/>
                  </a:lnTo>
                  <a:lnTo>
                    <a:pt x="19" y="26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4" name="Google Shape;724;p50"/>
            <p:cNvSpPr/>
            <p:nvPr/>
          </p:nvSpPr>
          <p:spPr>
            <a:xfrm>
              <a:off x="6064225" y="2057900"/>
              <a:ext cx="475" cy="7475"/>
            </a:xfrm>
            <a:custGeom>
              <a:avLst/>
              <a:gdLst/>
              <a:ahLst/>
              <a:cxnLst/>
              <a:rect l="l" t="t" r="r" b="b"/>
              <a:pathLst>
                <a:path w="19" h="299" extrusionOk="0">
                  <a:moveTo>
                    <a:pt x="19" y="1"/>
                  </a:moveTo>
                  <a:lnTo>
                    <a:pt x="0" y="20"/>
                  </a:lnTo>
                  <a:lnTo>
                    <a:pt x="0" y="280"/>
                  </a:lnTo>
                  <a:lnTo>
                    <a:pt x="19" y="29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5" name="Google Shape;725;p50"/>
            <p:cNvSpPr/>
            <p:nvPr/>
          </p:nvSpPr>
          <p:spPr>
            <a:xfrm>
              <a:off x="6064675" y="2057450"/>
              <a:ext cx="500" cy="8850"/>
            </a:xfrm>
            <a:custGeom>
              <a:avLst/>
              <a:gdLst/>
              <a:ahLst/>
              <a:cxnLst/>
              <a:rect l="l" t="t" r="r" b="b"/>
              <a:pathLst>
                <a:path w="20" h="354" extrusionOk="0">
                  <a:moveTo>
                    <a:pt x="19" y="0"/>
                  </a:moveTo>
                  <a:lnTo>
                    <a:pt x="1" y="19"/>
                  </a:lnTo>
                  <a:lnTo>
                    <a:pt x="1" y="317"/>
                  </a:lnTo>
                  <a:lnTo>
                    <a:pt x="19" y="35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6" name="Google Shape;726;p50"/>
            <p:cNvSpPr/>
            <p:nvPr/>
          </p:nvSpPr>
          <p:spPr>
            <a:xfrm>
              <a:off x="6065150" y="2056975"/>
              <a:ext cx="950" cy="9800"/>
            </a:xfrm>
            <a:custGeom>
              <a:avLst/>
              <a:gdLst/>
              <a:ahLst/>
              <a:cxnLst/>
              <a:rect l="l" t="t" r="r" b="b"/>
              <a:pathLst>
                <a:path w="38" h="392" extrusionOk="0">
                  <a:moveTo>
                    <a:pt x="38" y="1"/>
                  </a:moveTo>
                  <a:lnTo>
                    <a:pt x="0" y="19"/>
                  </a:lnTo>
                  <a:lnTo>
                    <a:pt x="0" y="373"/>
                  </a:lnTo>
                  <a:lnTo>
                    <a:pt x="38" y="392"/>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7" name="Google Shape;727;p50"/>
            <p:cNvSpPr/>
            <p:nvPr/>
          </p:nvSpPr>
          <p:spPr>
            <a:xfrm>
              <a:off x="6066075" y="2056525"/>
              <a:ext cx="500" cy="10725"/>
            </a:xfrm>
            <a:custGeom>
              <a:avLst/>
              <a:gdLst/>
              <a:ahLst/>
              <a:cxnLst/>
              <a:rect l="l" t="t" r="r" b="b"/>
              <a:pathLst>
                <a:path w="20" h="429" extrusionOk="0">
                  <a:moveTo>
                    <a:pt x="19" y="0"/>
                  </a:moveTo>
                  <a:lnTo>
                    <a:pt x="1" y="19"/>
                  </a:lnTo>
                  <a:lnTo>
                    <a:pt x="1" y="410"/>
                  </a:lnTo>
                  <a:lnTo>
                    <a:pt x="19" y="42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8" name="Google Shape;728;p50"/>
            <p:cNvSpPr/>
            <p:nvPr/>
          </p:nvSpPr>
          <p:spPr>
            <a:xfrm>
              <a:off x="6066550" y="2055575"/>
              <a:ext cx="475" cy="12125"/>
            </a:xfrm>
            <a:custGeom>
              <a:avLst/>
              <a:gdLst/>
              <a:ahLst/>
              <a:cxnLst/>
              <a:rect l="l" t="t" r="r" b="b"/>
              <a:pathLst>
                <a:path w="19" h="485" extrusionOk="0">
                  <a:moveTo>
                    <a:pt x="19" y="1"/>
                  </a:moveTo>
                  <a:lnTo>
                    <a:pt x="0" y="38"/>
                  </a:lnTo>
                  <a:lnTo>
                    <a:pt x="0" y="466"/>
                  </a:lnTo>
                  <a:lnTo>
                    <a:pt x="19" y="4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9" name="Google Shape;729;p50"/>
            <p:cNvSpPr/>
            <p:nvPr/>
          </p:nvSpPr>
          <p:spPr>
            <a:xfrm>
              <a:off x="6067000" y="2055125"/>
              <a:ext cx="500" cy="13050"/>
            </a:xfrm>
            <a:custGeom>
              <a:avLst/>
              <a:gdLst/>
              <a:ahLst/>
              <a:cxnLst/>
              <a:rect l="l" t="t" r="r" b="b"/>
              <a:pathLst>
                <a:path w="20" h="522" extrusionOk="0">
                  <a:moveTo>
                    <a:pt x="20" y="0"/>
                  </a:moveTo>
                  <a:lnTo>
                    <a:pt x="1" y="19"/>
                  </a:lnTo>
                  <a:lnTo>
                    <a:pt x="1" y="503"/>
                  </a:lnTo>
                  <a:lnTo>
                    <a:pt x="20" y="52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0" name="Google Shape;730;p50"/>
            <p:cNvSpPr/>
            <p:nvPr/>
          </p:nvSpPr>
          <p:spPr>
            <a:xfrm>
              <a:off x="6067475" y="2054650"/>
              <a:ext cx="500" cy="13975"/>
            </a:xfrm>
            <a:custGeom>
              <a:avLst/>
              <a:gdLst/>
              <a:ahLst/>
              <a:cxnLst/>
              <a:rect l="l" t="t" r="r" b="b"/>
              <a:pathLst>
                <a:path w="20" h="559" extrusionOk="0">
                  <a:moveTo>
                    <a:pt x="19" y="1"/>
                  </a:moveTo>
                  <a:lnTo>
                    <a:pt x="1" y="19"/>
                  </a:lnTo>
                  <a:lnTo>
                    <a:pt x="1" y="540"/>
                  </a:lnTo>
                  <a:lnTo>
                    <a:pt x="19" y="55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1" name="Google Shape;731;p50"/>
            <p:cNvSpPr/>
            <p:nvPr/>
          </p:nvSpPr>
          <p:spPr>
            <a:xfrm>
              <a:off x="6067950" y="2054200"/>
              <a:ext cx="475" cy="15375"/>
            </a:xfrm>
            <a:custGeom>
              <a:avLst/>
              <a:gdLst/>
              <a:ahLst/>
              <a:cxnLst/>
              <a:rect l="l" t="t" r="r" b="b"/>
              <a:pathLst>
                <a:path w="19" h="615" extrusionOk="0">
                  <a:moveTo>
                    <a:pt x="19" y="0"/>
                  </a:moveTo>
                  <a:lnTo>
                    <a:pt x="0" y="19"/>
                  </a:lnTo>
                  <a:lnTo>
                    <a:pt x="0" y="577"/>
                  </a:lnTo>
                  <a:lnTo>
                    <a:pt x="19" y="614"/>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2" name="Google Shape;732;p50"/>
            <p:cNvSpPr/>
            <p:nvPr/>
          </p:nvSpPr>
          <p:spPr>
            <a:xfrm>
              <a:off x="6068400" y="2053725"/>
              <a:ext cx="950" cy="16300"/>
            </a:xfrm>
            <a:custGeom>
              <a:avLst/>
              <a:gdLst/>
              <a:ahLst/>
              <a:cxnLst/>
              <a:rect l="l" t="t" r="r" b="b"/>
              <a:pathLst>
                <a:path w="38" h="652" extrusionOk="0">
                  <a:moveTo>
                    <a:pt x="38" y="0"/>
                  </a:moveTo>
                  <a:lnTo>
                    <a:pt x="1" y="19"/>
                  </a:lnTo>
                  <a:lnTo>
                    <a:pt x="1" y="633"/>
                  </a:lnTo>
                  <a:lnTo>
                    <a:pt x="38" y="652"/>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3" name="Google Shape;733;p50"/>
            <p:cNvSpPr/>
            <p:nvPr/>
          </p:nvSpPr>
          <p:spPr>
            <a:xfrm>
              <a:off x="6069325" y="2053250"/>
              <a:ext cx="500" cy="17250"/>
            </a:xfrm>
            <a:custGeom>
              <a:avLst/>
              <a:gdLst/>
              <a:ahLst/>
              <a:cxnLst/>
              <a:rect l="l" t="t" r="r" b="b"/>
              <a:pathLst>
                <a:path w="20" h="690" extrusionOk="0">
                  <a:moveTo>
                    <a:pt x="20" y="1"/>
                  </a:moveTo>
                  <a:lnTo>
                    <a:pt x="1" y="19"/>
                  </a:lnTo>
                  <a:lnTo>
                    <a:pt x="1" y="671"/>
                  </a:lnTo>
                  <a:lnTo>
                    <a:pt x="20" y="689"/>
                  </a:lnTo>
                  <a:lnTo>
                    <a:pt x="2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4" name="Google Shape;734;p50"/>
            <p:cNvSpPr/>
            <p:nvPr/>
          </p:nvSpPr>
          <p:spPr>
            <a:xfrm>
              <a:off x="6069800" y="2052325"/>
              <a:ext cx="500" cy="18650"/>
            </a:xfrm>
            <a:custGeom>
              <a:avLst/>
              <a:gdLst/>
              <a:ahLst/>
              <a:cxnLst/>
              <a:rect l="l" t="t" r="r" b="b"/>
              <a:pathLst>
                <a:path w="20" h="746" extrusionOk="0">
                  <a:moveTo>
                    <a:pt x="19" y="1"/>
                  </a:moveTo>
                  <a:lnTo>
                    <a:pt x="1" y="38"/>
                  </a:lnTo>
                  <a:lnTo>
                    <a:pt x="1" y="726"/>
                  </a:lnTo>
                  <a:lnTo>
                    <a:pt x="19" y="74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5" name="Google Shape;735;p50"/>
            <p:cNvSpPr/>
            <p:nvPr/>
          </p:nvSpPr>
          <p:spPr>
            <a:xfrm>
              <a:off x="6070275" y="2051875"/>
              <a:ext cx="475" cy="19550"/>
            </a:xfrm>
            <a:custGeom>
              <a:avLst/>
              <a:gdLst/>
              <a:ahLst/>
              <a:cxnLst/>
              <a:rect l="l" t="t" r="r" b="b"/>
              <a:pathLst>
                <a:path w="19" h="782" extrusionOk="0">
                  <a:moveTo>
                    <a:pt x="19" y="0"/>
                  </a:moveTo>
                  <a:lnTo>
                    <a:pt x="0" y="19"/>
                  </a:lnTo>
                  <a:lnTo>
                    <a:pt x="0" y="763"/>
                  </a:lnTo>
                  <a:lnTo>
                    <a:pt x="19" y="78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50"/>
            <p:cNvSpPr/>
            <p:nvPr/>
          </p:nvSpPr>
          <p:spPr>
            <a:xfrm>
              <a:off x="6070725" y="2051400"/>
              <a:ext cx="500" cy="20500"/>
            </a:xfrm>
            <a:custGeom>
              <a:avLst/>
              <a:gdLst/>
              <a:ahLst/>
              <a:cxnLst/>
              <a:rect l="l" t="t" r="r" b="b"/>
              <a:pathLst>
                <a:path w="20" h="820" extrusionOk="0">
                  <a:moveTo>
                    <a:pt x="19" y="0"/>
                  </a:moveTo>
                  <a:lnTo>
                    <a:pt x="1" y="19"/>
                  </a:lnTo>
                  <a:lnTo>
                    <a:pt x="1" y="801"/>
                  </a:lnTo>
                  <a:lnTo>
                    <a:pt x="19" y="819"/>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7" name="Google Shape;737;p50"/>
            <p:cNvSpPr/>
            <p:nvPr/>
          </p:nvSpPr>
          <p:spPr>
            <a:xfrm>
              <a:off x="6071200" y="2050925"/>
              <a:ext cx="500" cy="21900"/>
            </a:xfrm>
            <a:custGeom>
              <a:avLst/>
              <a:gdLst/>
              <a:ahLst/>
              <a:cxnLst/>
              <a:rect l="l" t="t" r="r" b="b"/>
              <a:pathLst>
                <a:path w="20" h="876" extrusionOk="0">
                  <a:moveTo>
                    <a:pt x="19" y="1"/>
                  </a:moveTo>
                  <a:lnTo>
                    <a:pt x="0" y="19"/>
                  </a:lnTo>
                  <a:lnTo>
                    <a:pt x="0" y="838"/>
                  </a:lnTo>
                  <a:lnTo>
                    <a:pt x="19" y="87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8" name="Google Shape;738;p50"/>
            <p:cNvSpPr/>
            <p:nvPr/>
          </p:nvSpPr>
          <p:spPr>
            <a:xfrm>
              <a:off x="6071675" y="2050475"/>
              <a:ext cx="950" cy="22825"/>
            </a:xfrm>
            <a:custGeom>
              <a:avLst/>
              <a:gdLst/>
              <a:ahLst/>
              <a:cxnLst/>
              <a:rect l="l" t="t" r="r" b="b"/>
              <a:pathLst>
                <a:path w="38" h="913" extrusionOk="0">
                  <a:moveTo>
                    <a:pt x="37" y="0"/>
                  </a:moveTo>
                  <a:lnTo>
                    <a:pt x="0" y="19"/>
                  </a:lnTo>
                  <a:lnTo>
                    <a:pt x="0" y="893"/>
                  </a:lnTo>
                  <a:lnTo>
                    <a:pt x="37" y="912"/>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9" name="Google Shape;739;p50"/>
            <p:cNvSpPr/>
            <p:nvPr/>
          </p:nvSpPr>
          <p:spPr>
            <a:xfrm>
              <a:off x="6072600" y="2050000"/>
              <a:ext cx="475" cy="23750"/>
            </a:xfrm>
            <a:custGeom>
              <a:avLst/>
              <a:gdLst/>
              <a:ahLst/>
              <a:cxnLst/>
              <a:rect l="l" t="t" r="r" b="b"/>
              <a:pathLst>
                <a:path w="19" h="950" extrusionOk="0">
                  <a:moveTo>
                    <a:pt x="19" y="1"/>
                  </a:moveTo>
                  <a:lnTo>
                    <a:pt x="0" y="19"/>
                  </a:lnTo>
                  <a:lnTo>
                    <a:pt x="0" y="931"/>
                  </a:lnTo>
                  <a:lnTo>
                    <a:pt x="19" y="950"/>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0" name="Google Shape;740;p50"/>
            <p:cNvSpPr/>
            <p:nvPr/>
          </p:nvSpPr>
          <p:spPr>
            <a:xfrm>
              <a:off x="6073050" y="2049075"/>
              <a:ext cx="500" cy="25150"/>
            </a:xfrm>
            <a:custGeom>
              <a:avLst/>
              <a:gdLst/>
              <a:ahLst/>
              <a:cxnLst/>
              <a:rect l="l" t="t" r="r" b="b"/>
              <a:pathLst>
                <a:path w="20" h="1006" extrusionOk="0">
                  <a:moveTo>
                    <a:pt x="19" y="0"/>
                  </a:moveTo>
                  <a:lnTo>
                    <a:pt x="1" y="38"/>
                  </a:lnTo>
                  <a:lnTo>
                    <a:pt x="1" y="987"/>
                  </a:lnTo>
                  <a:lnTo>
                    <a:pt x="19" y="1005"/>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1" name="Google Shape;741;p50"/>
            <p:cNvSpPr/>
            <p:nvPr/>
          </p:nvSpPr>
          <p:spPr>
            <a:xfrm>
              <a:off x="6073525" y="2048600"/>
              <a:ext cx="500" cy="26075"/>
            </a:xfrm>
            <a:custGeom>
              <a:avLst/>
              <a:gdLst/>
              <a:ahLst/>
              <a:cxnLst/>
              <a:rect l="l" t="t" r="r" b="b"/>
              <a:pathLst>
                <a:path w="20" h="1043" extrusionOk="0">
                  <a:moveTo>
                    <a:pt x="19" y="1"/>
                  </a:moveTo>
                  <a:lnTo>
                    <a:pt x="0" y="19"/>
                  </a:lnTo>
                  <a:lnTo>
                    <a:pt x="0" y="1024"/>
                  </a:lnTo>
                  <a:lnTo>
                    <a:pt x="19" y="1043"/>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2" name="Google Shape;742;p50"/>
            <p:cNvSpPr/>
            <p:nvPr/>
          </p:nvSpPr>
          <p:spPr>
            <a:xfrm>
              <a:off x="6074000" y="2048150"/>
              <a:ext cx="475" cy="27000"/>
            </a:xfrm>
            <a:custGeom>
              <a:avLst/>
              <a:gdLst/>
              <a:ahLst/>
              <a:cxnLst/>
              <a:rect l="l" t="t" r="r" b="b"/>
              <a:pathLst>
                <a:path w="19" h="1080" extrusionOk="0">
                  <a:moveTo>
                    <a:pt x="19" y="0"/>
                  </a:moveTo>
                  <a:lnTo>
                    <a:pt x="0" y="19"/>
                  </a:lnTo>
                  <a:lnTo>
                    <a:pt x="0" y="1061"/>
                  </a:lnTo>
                  <a:lnTo>
                    <a:pt x="19" y="108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3" name="Google Shape;743;p50"/>
            <p:cNvSpPr/>
            <p:nvPr/>
          </p:nvSpPr>
          <p:spPr>
            <a:xfrm>
              <a:off x="6074450" y="2047675"/>
              <a:ext cx="500" cy="28400"/>
            </a:xfrm>
            <a:custGeom>
              <a:avLst/>
              <a:gdLst/>
              <a:ahLst/>
              <a:cxnLst/>
              <a:rect l="l" t="t" r="r" b="b"/>
              <a:pathLst>
                <a:path w="20" h="1136" extrusionOk="0">
                  <a:moveTo>
                    <a:pt x="19" y="1"/>
                  </a:moveTo>
                  <a:lnTo>
                    <a:pt x="1" y="19"/>
                  </a:lnTo>
                  <a:lnTo>
                    <a:pt x="1" y="1099"/>
                  </a:lnTo>
                  <a:lnTo>
                    <a:pt x="19" y="1136"/>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50"/>
            <p:cNvSpPr/>
            <p:nvPr/>
          </p:nvSpPr>
          <p:spPr>
            <a:xfrm>
              <a:off x="6074925" y="2047200"/>
              <a:ext cx="950" cy="29350"/>
            </a:xfrm>
            <a:custGeom>
              <a:avLst/>
              <a:gdLst/>
              <a:ahLst/>
              <a:cxnLst/>
              <a:rect l="l" t="t" r="r" b="b"/>
              <a:pathLst>
                <a:path w="38" h="1174" extrusionOk="0">
                  <a:moveTo>
                    <a:pt x="38" y="1"/>
                  </a:moveTo>
                  <a:lnTo>
                    <a:pt x="0" y="20"/>
                  </a:lnTo>
                  <a:lnTo>
                    <a:pt x="0" y="1155"/>
                  </a:lnTo>
                  <a:lnTo>
                    <a:pt x="38" y="1173"/>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5" name="Google Shape;745;p50"/>
            <p:cNvSpPr/>
            <p:nvPr/>
          </p:nvSpPr>
          <p:spPr>
            <a:xfrm>
              <a:off x="6075850" y="2046750"/>
              <a:ext cx="500" cy="30250"/>
            </a:xfrm>
            <a:custGeom>
              <a:avLst/>
              <a:gdLst/>
              <a:ahLst/>
              <a:cxnLst/>
              <a:rect l="l" t="t" r="r" b="b"/>
              <a:pathLst>
                <a:path w="20" h="1210" extrusionOk="0">
                  <a:moveTo>
                    <a:pt x="19" y="0"/>
                  </a:moveTo>
                  <a:lnTo>
                    <a:pt x="1" y="19"/>
                  </a:lnTo>
                  <a:lnTo>
                    <a:pt x="1" y="1191"/>
                  </a:lnTo>
                  <a:lnTo>
                    <a:pt x="19" y="121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6" name="Google Shape;746;p50"/>
            <p:cNvSpPr/>
            <p:nvPr/>
          </p:nvSpPr>
          <p:spPr>
            <a:xfrm>
              <a:off x="6076325" y="2045825"/>
              <a:ext cx="475" cy="31650"/>
            </a:xfrm>
            <a:custGeom>
              <a:avLst/>
              <a:gdLst/>
              <a:ahLst/>
              <a:cxnLst/>
              <a:rect l="l" t="t" r="r" b="b"/>
              <a:pathLst>
                <a:path w="19" h="1266" extrusionOk="0">
                  <a:moveTo>
                    <a:pt x="19" y="0"/>
                  </a:moveTo>
                  <a:lnTo>
                    <a:pt x="0" y="37"/>
                  </a:lnTo>
                  <a:lnTo>
                    <a:pt x="0" y="1247"/>
                  </a:lnTo>
                  <a:lnTo>
                    <a:pt x="19" y="1266"/>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7" name="Google Shape;747;p50"/>
            <p:cNvSpPr/>
            <p:nvPr/>
          </p:nvSpPr>
          <p:spPr>
            <a:xfrm>
              <a:off x="6076775" y="2045350"/>
              <a:ext cx="500" cy="32600"/>
            </a:xfrm>
            <a:custGeom>
              <a:avLst/>
              <a:gdLst/>
              <a:ahLst/>
              <a:cxnLst/>
              <a:rect l="l" t="t" r="r" b="b"/>
              <a:pathLst>
                <a:path w="20" h="1304" extrusionOk="0">
                  <a:moveTo>
                    <a:pt x="19" y="0"/>
                  </a:moveTo>
                  <a:lnTo>
                    <a:pt x="1" y="19"/>
                  </a:lnTo>
                  <a:lnTo>
                    <a:pt x="1" y="1285"/>
                  </a:lnTo>
                  <a:lnTo>
                    <a:pt x="19" y="130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8" name="Google Shape;748;p50"/>
            <p:cNvSpPr/>
            <p:nvPr/>
          </p:nvSpPr>
          <p:spPr>
            <a:xfrm>
              <a:off x="6077250" y="2044875"/>
              <a:ext cx="475" cy="33525"/>
            </a:xfrm>
            <a:custGeom>
              <a:avLst/>
              <a:gdLst/>
              <a:ahLst/>
              <a:cxnLst/>
              <a:rect l="l" t="t" r="r" b="b"/>
              <a:pathLst>
                <a:path w="19" h="1341" extrusionOk="0">
                  <a:moveTo>
                    <a:pt x="19" y="1"/>
                  </a:moveTo>
                  <a:lnTo>
                    <a:pt x="0" y="19"/>
                  </a:lnTo>
                  <a:lnTo>
                    <a:pt x="0" y="1322"/>
                  </a:lnTo>
                  <a:lnTo>
                    <a:pt x="19" y="134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9" name="Google Shape;749;p50"/>
            <p:cNvSpPr/>
            <p:nvPr/>
          </p:nvSpPr>
          <p:spPr>
            <a:xfrm>
              <a:off x="6077700" y="2044425"/>
              <a:ext cx="500" cy="34925"/>
            </a:xfrm>
            <a:custGeom>
              <a:avLst/>
              <a:gdLst/>
              <a:ahLst/>
              <a:cxnLst/>
              <a:rect l="l" t="t" r="r" b="b"/>
              <a:pathLst>
                <a:path w="20" h="1397" extrusionOk="0">
                  <a:moveTo>
                    <a:pt x="20" y="0"/>
                  </a:moveTo>
                  <a:lnTo>
                    <a:pt x="1" y="19"/>
                  </a:lnTo>
                  <a:lnTo>
                    <a:pt x="1" y="1359"/>
                  </a:lnTo>
                  <a:lnTo>
                    <a:pt x="20" y="1396"/>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0" name="Google Shape;750;p50"/>
            <p:cNvSpPr/>
            <p:nvPr/>
          </p:nvSpPr>
          <p:spPr>
            <a:xfrm>
              <a:off x="6078175" y="2043950"/>
              <a:ext cx="950" cy="35850"/>
            </a:xfrm>
            <a:custGeom>
              <a:avLst/>
              <a:gdLst/>
              <a:ahLst/>
              <a:cxnLst/>
              <a:rect l="l" t="t" r="r" b="b"/>
              <a:pathLst>
                <a:path w="38" h="1434" extrusionOk="0">
                  <a:moveTo>
                    <a:pt x="38" y="1"/>
                  </a:moveTo>
                  <a:lnTo>
                    <a:pt x="1" y="19"/>
                  </a:lnTo>
                  <a:lnTo>
                    <a:pt x="1" y="1415"/>
                  </a:lnTo>
                  <a:lnTo>
                    <a:pt x="38" y="1434"/>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1" name="Google Shape;751;p50"/>
            <p:cNvSpPr/>
            <p:nvPr/>
          </p:nvSpPr>
          <p:spPr>
            <a:xfrm>
              <a:off x="6079100" y="2043500"/>
              <a:ext cx="500" cy="36775"/>
            </a:xfrm>
            <a:custGeom>
              <a:avLst/>
              <a:gdLst/>
              <a:ahLst/>
              <a:cxnLst/>
              <a:rect l="l" t="t" r="r" b="b"/>
              <a:pathLst>
                <a:path w="20" h="1471" extrusionOk="0">
                  <a:moveTo>
                    <a:pt x="19" y="0"/>
                  </a:moveTo>
                  <a:lnTo>
                    <a:pt x="1" y="19"/>
                  </a:lnTo>
                  <a:lnTo>
                    <a:pt x="1" y="1452"/>
                  </a:lnTo>
                  <a:lnTo>
                    <a:pt x="19" y="1470"/>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50"/>
            <p:cNvSpPr/>
            <p:nvPr/>
          </p:nvSpPr>
          <p:spPr>
            <a:xfrm>
              <a:off x="6079575" y="2042550"/>
              <a:ext cx="500" cy="38175"/>
            </a:xfrm>
            <a:custGeom>
              <a:avLst/>
              <a:gdLst/>
              <a:ahLst/>
              <a:cxnLst/>
              <a:rect l="l" t="t" r="r" b="b"/>
              <a:pathLst>
                <a:path w="20" h="1527" extrusionOk="0">
                  <a:moveTo>
                    <a:pt x="19" y="1"/>
                  </a:moveTo>
                  <a:lnTo>
                    <a:pt x="0" y="38"/>
                  </a:lnTo>
                  <a:lnTo>
                    <a:pt x="0" y="1508"/>
                  </a:lnTo>
                  <a:lnTo>
                    <a:pt x="19" y="152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3" name="Google Shape;753;p50"/>
            <p:cNvSpPr/>
            <p:nvPr/>
          </p:nvSpPr>
          <p:spPr>
            <a:xfrm>
              <a:off x="6080050" y="2042100"/>
              <a:ext cx="475" cy="39100"/>
            </a:xfrm>
            <a:custGeom>
              <a:avLst/>
              <a:gdLst/>
              <a:ahLst/>
              <a:cxnLst/>
              <a:rect l="l" t="t" r="r" b="b"/>
              <a:pathLst>
                <a:path w="19" h="1564" extrusionOk="0">
                  <a:moveTo>
                    <a:pt x="19" y="0"/>
                  </a:moveTo>
                  <a:lnTo>
                    <a:pt x="0" y="19"/>
                  </a:lnTo>
                  <a:lnTo>
                    <a:pt x="0" y="1545"/>
                  </a:lnTo>
                  <a:lnTo>
                    <a:pt x="19" y="1563"/>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4" name="Google Shape;754;p50"/>
            <p:cNvSpPr/>
            <p:nvPr/>
          </p:nvSpPr>
          <p:spPr>
            <a:xfrm>
              <a:off x="6080500" y="2041625"/>
              <a:ext cx="500" cy="40050"/>
            </a:xfrm>
            <a:custGeom>
              <a:avLst/>
              <a:gdLst/>
              <a:ahLst/>
              <a:cxnLst/>
              <a:rect l="l" t="t" r="r" b="b"/>
              <a:pathLst>
                <a:path w="20" h="1602" extrusionOk="0">
                  <a:moveTo>
                    <a:pt x="19" y="1"/>
                  </a:moveTo>
                  <a:lnTo>
                    <a:pt x="1" y="19"/>
                  </a:lnTo>
                  <a:lnTo>
                    <a:pt x="1" y="1582"/>
                  </a:lnTo>
                  <a:lnTo>
                    <a:pt x="19" y="1601"/>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5" name="Google Shape;755;p50"/>
            <p:cNvSpPr/>
            <p:nvPr/>
          </p:nvSpPr>
          <p:spPr>
            <a:xfrm>
              <a:off x="6080975" y="2041150"/>
              <a:ext cx="475" cy="41450"/>
            </a:xfrm>
            <a:custGeom>
              <a:avLst/>
              <a:gdLst/>
              <a:ahLst/>
              <a:cxnLst/>
              <a:rect l="l" t="t" r="r" b="b"/>
              <a:pathLst>
                <a:path w="19" h="1658" extrusionOk="0">
                  <a:moveTo>
                    <a:pt x="19" y="1"/>
                  </a:moveTo>
                  <a:lnTo>
                    <a:pt x="0" y="20"/>
                  </a:lnTo>
                  <a:lnTo>
                    <a:pt x="0" y="1620"/>
                  </a:lnTo>
                  <a:lnTo>
                    <a:pt x="19" y="165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6" name="Google Shape;756;p50"/>
            <p:cNvSpPr/>
            <p:nvPr/>
          </p:nvSpPr>
          <p:spPr>
            <a:xfrm>
              <a:off x="6081425" y="2040700"/>
              <a:ext cx="975" cy="42350"/>
            </a:xfrm>
            <a:custGeom>
              <a:avLst/>
              <a:gdLst/>
              <a:ahLst/>
              <a:cxnLst/>
              <a:rect l="l" t="t" r="r" b="b"/>
              <a:pathLst>
                <a:path w="39" h="1694" extrusionOk="0">
                  <a:moveTo>
                    <a:pt x="38" y="0"/>
                  </a:moveTo>
                  <a:lnTo>
                    <a:pt x="1" y="19"/>
                  </a:lnTo>
                  <a:lnTo>
                    <a:pt x="1" y="1675"/>
                  </a:lnTo>
                  <a:lnTo>
                    <a:pt x="38" y="1694"/>
                  </a:lnTo>
                  <a:lnTo>
                    <a:pt x="38"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7" name="Google Shape;757;p50"/>
            <p:cNvSpPr/>
            <p:nvPr/>
          </p:nvSpPr>
          <p:spPr>
            <a:xfrm>
              <a:off x="6082375" y="2040225"/>
              <a:ext cx="475" cy="43300"/>
            </a:xfrm>
            <a:custGeom>
              <a:avLst/>
              <a:gdLst/>
              <a:ahLst/>
              <a:cxnLst/>
              <a:rect l="l" t="t" r="r" b="b"/>
              <a:pathLst>
                <a:path w="19" h="1732" extrusionOk="0">
                  <a:moveTo>
                    <a:pt x="19" y="1"/>
                  </a:moveTo>
                  <a:lnTo>
                    <a:pt x="0" y="19"/>
                  </a:lnTo>
                  <a:lnTo>
                    <a:pt x="0" y="1713"/>
                  </a:lnTo>
                  <a:lnTo>
                    <a:pt x="19" y="1732"/>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8" name="Google Shape;758;p50"/>
            <p:cNvSpPr/>
            <p:nvPr/>
          </p:nvSpPr>
          <p:spPr>
            <a:xfrm>
              <a:off x="6082825" y="2039300"/>
              <a:ext cx="500" cy="44700"/>
            </a:xfrm>
            <a:custGeom>
              <a:avLst/>
              <a:gdLst/>
              <a:ahLst/>
              <a:cxnLst/>
              <a:rect l="l" t="t" r="r" b="b"/>
              <a:pathLst>
                <a:path w="20" h="1788" extrusionOk="0">
                  <a:moveTo>
                    <a:pt x="19" y="1"/>
                  </a:moveTo>
                  <a:lnTo>
                    <a:pt x="1" y="38"/>
                  </a:lnTo>
                  <a:lnTo>
                    <a:pt x="1" y="1769"/>
                  </a:lnTo>
                  <a:lnTo>
                    <a:pt x="19" y="1787"/>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9" name="Google Shape;759;p50"/>
            <p:cNvSpPr/>
            <p:nvPr/>
          </p:nvSpPr>
          <p:spPr>
            <a:xfrm>
              <a:off x="6083300" y="2038825"/>
              <a:ext cx="475" cy="45625"/>
            </a:xfrm>
            <a:custGeom>
              <a:avLst/>
              <a:gdLst/>
              <a:ahLst/>
              <a:cxnLst/>
              <a:rect l="l" t="t" r="r" b="b"/>
              <a:pathLst>
                <a:path w="19" h="1825" extrusionOk="0">
                  <a:moveTo>
                    <a:pt x="19" y="1"/>
                  </a:moveTo>
                  <a:lnTo>
                    <a:pt x="0" y="20"/>
                  </a:lnTo>
                  <a:lnTo>
                    <a:pt x="0" y="1806"/>
                  </a:lnTo>
                  <a:lnTo>
                    <a:pt x="19" y="182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50"/>
            <p:cNvSpPr/>
            <p:nvPr/>
          </p:nvSpPr>
          <p:spPr>
            <a:xfrm>
              <a:off x="6083750" y="2038375"/>
              <a:ext cx="500" cy="46550"/>
            </a:xfrm>
            <a:custGeom>
              <a:avLst/>
              <a:gdLst/>
              <a:ahLst/>
              <a:cxnLst/>
              <a:rect l="l" t="t" r="r" b="b"/>
              <a:pathLst>
                <a:path w="20" h="1862" extrusionOk="0">
                  <a:moveTo>
                    <a:pt x="20" y="0"/>
                  </a:moveTo>
                  <a:lnTo>
                    <a:pt x="1" y="19"/>
                  </a:lnTo>
                  <a:lnTo>
                    <a:pt x="1" y="1843"/>
                  </a:lnTo>
                  <a:lnTo>
                    <a:pt x="20" y="1861"/>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1" name="Google Shape;761;p50"/>
            <p:cNvSpPr/>
            <p:nvPr/>
          </p:nvSpPr>
          <p:spPr>
            <a:xfrm>
              <a:off x="6084225" y="2037900"/>
              <a:ext cx="500" cy="47950"/>
            </a:xfrm>
            <a:custGeom>
              <a:avLst/>
              <a:gdLst/>
              <a:ahLst/>
              <a:cxnLst/>
              <a:rect l="l" t="t" r="r" b="b"/>
              <a:pathLst>
                <a:path w="20" h="1918" extrusionOk="0">
                  <a:moveTo>
                    <a:pt x="19" y="1"/>
                  </a:moveTo>
                  <a:lnTo>
                    <a:pt x="1" y="19"/>
                  </a:lnTo>
                  <a:lnTo>
                    <a:pt x="1" y="1880"/>
                  </a:lnTo>
                  <a:lnTo>
                    <a:pt x="19" y="1918"/>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2" name="Google Shape;762;p50"/>
            <p:cNvSpPr/>
            <p:nvPr/>
          </p:nvSpPr>
          <p:spPr>
            <a:xfrm>
              <a:off x="6084700" y="2037450"/>
              <a:ext cx="950" cy="48875"/>
            </a:xfrm>
            <a:custGeom>
              <a:avLst/>
              <a:gdLst/>
              <a:ahLst/>
              <a:cxnLst/>
              <a:rect l="l" t="t" r="r" b="b"/>
              <a:pathLst>
                <a:path w="38" h="1955" extrusionOk="0">
                  <a:moveTo>
                    <a:pt x="37" y="0"/>
                  </a:moveTo>
                  <a:lnTo>
                    <a:pt x="0" y="19"/>
                  </a:lnTo>
                  <a:lnTo>
                    <a:pt x="0" y="1936"/>
                  </a:lnTo>
                  <a:lnTo>
                    <a:pt x="37" y="1954"/>
                  </a:lnTo>
                  <a:lnTo>
                    <a:pt x="37"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3" name="Google Shape;763;p50"/>
            <p:cNvSpPr/>
            <p:nvPr/>
          </p:nvSpPr>
          <p:spPr>
            <a:xfrm>
              <a:off x="6085625" y="2036975"/>
              <a:ext cx="475" cy="49800"/>
            </a:xfrm>
            <a:custGeom>
              <a:avLst/>
              <a:gdLst/>
              <a:ahLst/>
              <a:cxnLst/>
              <a:rect l="l" t="t" r="r" b="b"/>
              <a:pathLst>
                <a:path w="19" h="1992" extrusionOk="0">
                  <a:moveTo>
                    <a:pt x="19" y="0"/>
                  </a:moveTo>
                  <a:lnTo>
                    <a:pt x="0" y="19"/>
                  </a:lnTo>
                  <a:lnTo>
                    <a:pt x="0" y="1973"/>
                  </a:lnTo>
                  <a:lnTo>
                    <a:pt x="19" y="199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4" name="Google Shape;764;p50"/>
            <p:cNvSpPr/>
            <p:nvPr/>
          </p:nvSpPr>
          <p:spPr>
            <a:xfrm>
              <a:off x="6086075" y="2036050"/>
              <a:ext cx="500" cy="51200"/>
            </a:xfrm>
            <a:custGeom>
              <a:avLst/>
              <a:gdLst/>
              <a:ahLst/>
              <a:cxnLst/>
              <a:rect l="l" t="t" r="r" b="b"/>
              <a:pathLst>
                <a:path w="20" h="2048" extrusionOk="0">
                  <a:moveTo>
                    <a:pt x="20" y="0"/>
                  </a:moveTo>
                  <a:lnTo>
                    <a:pt x="1" y="37"/>
                  </a:lnTo>
                  <a:lnTo>
                    <a:pt x="1" y="2029"/>
                  </a:lnTo>
                  <a:lnTo>
                    <a:pt x="20" y="2047"/>
                  </a:lnTo>
                  <a:lnTo>
                    <a:pt x="2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5" name="Google Shape;765;p50"/>
            <p:cNvSpPr/>
            <p:nvPr/>
          </p:nvSpPr>
          <p:spPr>
            <a:xfrm>
              <a:off x="6086550" y="2035575"/>
              <a:ext cx="500" cy="52150"/>
            </a:xfrm>
            <a:custGeom>
              <a:avLst/>
              <a:gdLst/>
              <a:ahLst/>
              <a:cxnLst/>
              <a:rect l="l" t="t" r="r" b="b"/>
              <a:pathLst>
                <a:path w="20" h="2086" extrusionOk="0">
                  <a:moveTo>
                    <a:pt x="19" y="1"/>
                  </a:moveTo>
                  <a:lnTo>
                    <a:pt x="1" y="19"/>
                  </a:lnTo>
                  <a:lnTo>
                    <a:pt x="1" y="2066"/>
                  </a:lnTo>
                  <a:lnTo>
                    <a:pt x="19" y="2085"/>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6" name="Google Shape;766;p50"/>
            <p:cNvSpPr/>
            <p:nvPr/>
          </p:nvSpPr>
          <p:spPr>
            <a:xfrm>
              <a:off x="6087025" y="2035125"/>
              <a:ext cx="475" cy="53050"/>
            </a:xfrm>
            <a:custGeom>
              <a:avLst/>
              <a:gdLst/>
              <a:ahLst/>
              <a:cxnLst/>
              <a:rect l="l" t="t" r="r" b="b"/>
              <a:pathLst>
                <a:path w="19" h="2122" extrusionOk="0">
                  <a:moveTo>
                    <a:pt x="19" y="0"/>
                  </a:moveTo>
                  <a:lnTo>
                    <a:pt x="0" y="19"/>
                  </a:lnTo>
                  <a:lnTo>
                    <a:pt x="0" y="2103"/>
                  </a:lnTo>
                  <a:lnTo>
                    <a:pt x="19" y="212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7" name="Google Shape;767;p50"/>
            <p:cNvSpPr/>
            <p:nvPr/>
          </p:nvSpPr>
          <p:spPr>
            <a:xfrm>
              <a:off x="6087475" y="2034650"/>
              <a:ext cx="500" cy="54450"/>
            </a:xfrm>
            <a:custGeom>
              <a:avLst/>
              <a:gdLst/>
              <a:ahLst/>
              <a:cxnLst/>
              <a:rect l="l" t="t" r="r" b="b"/>
              <a:pathLst>
                <a:path w="20" h="2178" extrusionOk="0">
                  <a:moveTo>
                    <a:pt x="19" y="0"/>
                  </a:moveTo>
                  <a:lnTo>
                    <a:pt x="1" y="19"/>
                  </a:lnTo>
                  <a:lnTo>
                    <a:pt x="1" y="2141"/>
                  </a:lnTo>
                  <a:lnTo>
                    <a:pt x="19" y="2178"/>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50"/>
            <p:cNvSpPr/>
            <p:nvPr/>
          </p:nvSpPr>
          <p:spPr>
            <a:xfrm>
              <a:off x="6087950" y="2034175"/>
              <a:ext cx="950" cy="55400"/>
            </a:xfrm>
            <a:custGeom>
              <a:avLst/>
              <a:gdLst/>
              <a:ahLst/>
              <a:cxnLst/>
              <a:rect l="l" t="t" r="r" b="b"/>
              <a:pathLst>
                <a:path w="38" h="2216" extrusionOk="0">
                  <a:moveTo>
                    <a:pt x="38" y="1"/>
                  </a:moveTo>
                  <a:lnTo>
                    <a:pt x="0" y="19"/>
                  </a:lnTo>
                  <a:lnTo>
                    <a:pt x="0" y="2197"/>
                  </a:lnTo>
                  <a:lnTo>
                    <a:pt x="38" y="2215"/>
                  </a:lnTo>
                  <a:lnTo>
                    <a:pt x="38"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9" name="Google Shape;769;p50"/>
            <p:cNvSpPr/>
            <p:nvPr/>
          </p:nvSpPr>
          <p:spPr>
            <a:xfrm>
              <a:off x="6088875" y="2033725"/>
              <a:ext cx="500" cy="56325"/>
            </a:xfrm>
            <a:custGeom>
              <a:avLst/>
              <a:gdLst/>
              <a:ahLst/>
              <a:cxnLst/>
              <a:rect l="l" t="t" r="r" b="b"/>
              <a:pathLst>
                <a:path w="20" h="2253" extrusionOk="0">
                  <a:moveTo>
                    <a:pt x="19" y="0"/>
                  </a:moveTo>
                  <a:lnTo>
                    <a:pt x="1" y="19"/>
                  </a:lnTo>
                  <a:lnTo>
                    <a:pt x="1" y="2233"/>
                  </a:lnTo>
                  <a:lnTo>
                    <a:pt x="19" y="2252"/>
                  </a:lnTo>
                  <a:lnTo>
                    <a:pt x="19"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0" name="Google Shape;770;p50"/>
            <p:cNvSpPr/>
            <p:nvPr/>
          </p:nvSpPr>
          <p:spPr>
            <a:xfrm>
              <a:off x="6089350" y="2032775"/>
              <a:ext cx="475" cy="57725"/>
            </a:xfrm>
            <a:custGeom>
              <a:avLst/>
              <a:gdLst/>
              <a:ahLst/>
              <a:cxnLst/>
              <a:rect l="l" t="t" r="r" b="b"/>
              <a:pathLst>
                <a:path w="19" h="2309" extrusionOk="0">
                  <a:moveTo>
                    <a:pt x="19" y="1"/>
                  </a:moveTo>
                  <a:lnTo>
                    <a:pt x="0" y="38"/>
                  </a:lnTo>
                  <a:lnTo>
                    <a:pt x="0" y="2290"/>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1" name="Google Shape;771;p50"/>
            <p:cNvSpPr/>
            <p:nvPr/>
          </p:nvSpPr>
          <p:spPr>
            <a:xfrm>
              <a:off x="6089800" y="2032775"/>
              <a:ext cx="500" cy="58200"/>
            </a:xfrm>
            <a:custGeom>
              <a:avLst/>
              <a:gdLst/>
              <a:ahLst/>
              <a:cxnLst/>
              <a:rect l="l" t="t" r="r" b="b"/>
              <a:pathLst>
                <a:path w="20" h="2328" extrusionOk="0">
                  <a:moveTo>
                    <a:pt x="1" y="1"/>
                  </a:moveTo>
                  <a:lnTo>
                    <a:pt x="1" y="2309"/>
                  </a:lnTo>
                  <a:lnTo>
                    <a:pt x="19" y="2327"/>
                  </a:lnTo>
                  <a:lnTo>
                    <a:pt x="19" y="2309"/>
                  </a:lnTo>
                  <a:lnTo>
                    <a:pt x="1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2" name="Google Shape;772;p50"/>
            <p:cNvSpPr/>
            <p:nvPr/>
          </p:nvSpPr>
          <p:spPr>
            <a:xfrm>
              <a:off x="6090275" y="2032775"/>
              <a:ext cx="500" cy="57725"/>
            </a:xfrm>
            <a:custGeom>
              <a:avLst/>
              <a:gdLst/>
              <a:ahLst/>
              <a:cxnLst/>
              <a:rect l="l" t="t" r="r" b="b"/>
              <a:pathLst>
                <a:path w="20" h="2309" extrusionOk="0">
                  <a:moveTo>
                    <a:pt x="0" y="1"/>
                  </a:moveTo>
                  <a:lnTo>
                    <a:pt x="0" y="2309"/>
                  </a:lnTo>
                  <a:lnTo>
                    <a:pt x="19" y="229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3" name="Google Shape;773;p50"/>
            <p:cNvSpPr/>
            <p:nvPr/>
          </p:nvSpPr>
          <p:spPr>
            <a:xfrm>
              <a:off x="6090750" y="2033250"/>
              <a:ext cx="475" cy="56800"/>
            </a:xfrm>
            <a:custGeom>
              <a:avLst/>
              <a:gdLst/>
              <a:ahLst/>
              <a:cxnLst/>
              <a:rect l="l" t="t" r="r" b="b"/>
              <a:pathLst>
                <a:path w="19" h="2272" extrusionOk="0">
                  <a:moveTo>
                    <a:pt x="0" y="1"/>
                  </a:moveTo>
                  <a:lnTo>
                    <a:pt x="0" y="2271"/>
                  </a:lnTo>
                  <a:lnTo>
                    <a:pt x="19" y="2252"/>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4" name="Google Shape;774;p50"/>
            <p:cNvSpPr/>
            <p:nvPr/>
          </p:nvSpPr>
          <p:spPr>
            <a:xfrm>
              <a:off x="6091200" y="2034175"/>
              <a:ext cx="950" cy="55400"/>
            </a:xfrm>
            <a:custGeom>
              <a:avLst/>
              <a:gdLst/>
              <a:ahLst/>
              <a:cxnLst/>
              <a:rect l="l" t="t" r="r" b="b"/>
              <a:pathLst>
                <a:path w="38" h="2216" extrusionOk="0">
                  <a:moveTo>
                    <a:pt x="1" y="1"/>
                  </a:moveTo>
                  <a:lnTo>
                    <a:pt x="1" y="2215"/>
                  </a:lnTo>
                  <a:lnTo>
                    <a:pt x="38" y="2197"/>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5" name="Google Shape;775;p50"/>
            <p:cNvSpPr/>
            <p:nvPr/>
          </p:nvSpPr>
          <p:spPr>
            <a:xfrm>
              <a:off x="6092125" y="2034650"/>
              <a:ext cx="500" cy="54450"/>
            </a:xfrm>
            <a:custGeom>
              <a:avLst/>
              <a:gdLst/>
              <a:ahLst/>
              <a:cxnLst/>
              <a:rect l="l" t="t" r="r" b="b"/>
              <a:pathLst>
                <a:path w="20" h="2178" extrusionOk="0">
                  <a:moveTo>
                    <a:pt x="1" y="0"/>
                  </a:moveTo>
                  <a:lnTo>
                    <a:pt x="1" y="2178"/>
                  </a:lnTo>
                  <a:lnTo>
                    <a:pt x="20" y="214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p50"/>
            <p:cNvSpPr/>
            <p:nvPr/>
          </p:nvSpPr>
          <p:spPr>
            <a:xfrm>
              <a:off x="6092600" y="2035125"/>
              <a:ext cx="500" cy="53050"/>
            </a:xfrm>
            <a:custGeom>
              <a:avLst/>
              <a:gdLst/>
              <a:ahLst/>
              <a:cxnLst/>
              <a:rect l="l" t="t" r="r" b="b"/>
              <a:pathLst>
                <a:path w="20" h="2122" extrusionOk="0">
                  <a:moveTo>
                    <a:pt x="1" y="0"/>
                  </a:moveTo>
                  <a:lnTo>
                    <a:pt x="1" y="2122"/>
                  </a:lnTo>
                  <a:lnTo>
                    <a:pt x="19" y="21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7" name="Google Shape;777;p50"/>
            <p:cNvSpPr/>
            <p:nvPr/>
          </p:nvSpPr>
          <p:spPr>
            <a:xfrm>
              <a:off x="6093075" y="2035575"/>
              <a:ext cx="475" cy="52150"/>
            </a:xfrm>
            <a:custGeom>
              <a:avLst/>
              <a:gdLst/>
              <a:ahLst/>
              <a:cxnLst/>
              <a:rect l="l" t="t" r="r" b="b"/>
              <a:pathLst>
                <a:path w="19" h="2086" extrusionOk="0">
                  <a:moveTo>
                    <a:pt x="0" y="1"/>
                  </a:moveTo>
                  <a:lnTo>
                    <a:pt x="0" y="2085"/>
                  </a:lnTo>
                  <a:lnTo>
                    <a:pt x="19" y="206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8" name="Google Shape;778;p50"/>
            <p:cNvSpPr/>
            <p:nvPr/>
          </p:nvSpPr>
          <p:spPr>
            <a:xfrm>
              <a:off x="6093525" y="2036050"/>
              <a:ext cx="500" cy="51200"/>
            </a:xfrm>
            <a:custGeom>
              <a:avLst/>
              <a:gdLst/>
              <a:ahLst/>
              <a:cxnLst/>
              <a:rect l="l" t="t" r="r" b="b"/>
              <a:pathLst>
                <a:path w="20" h="2048" extrusionOk="0">
                  <a:moveTo>
                    <a:pt x="1" y="0"/>
                  </a:moveTo>
                  <a:lnTo>
                    <a:pt x="1" y="2047"/>
                  </a:lnTo>
                  <a:lnTo>
                    <a:pt x="19" y="2029"/>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p50"/>
            <p:cNvSpPr/>
            <p:nvPr/>
          </p:nvSpPr>
          <p:spPr>
            <a:xfrm>
              <a:off x="6094000" y="2036975"/>
              <a:ext cx="475" cy="49800"/>
            </a:xfrm>
            <a:custGeom>
              <a:avLst/>
              <a:gdLst/>
              <a:ahLst/>
              <a:cxnLst/>
              <a:rect l="l" t="t" r="r" b="b"/>
              <a:pathLst>
                <a:path w="19" h="1992" extrusionOk="0">
                  <a:moveTo>
                    <a:pt x="0" y="0"/>
                  </a:moveTo>
                  <a:lnTo>
                    <a:pt x="0" y="1992"/>
                  </a:lnTo>
                  <a:lnTo>
                    <a:pt x="19" y="1973"/>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0" name="Google Shape;780;p50"/>
            <p:cNvSpPr/>
            <p:nvPr/>
          </p:nvSpPr>
          <p:spPr>
            <a:xfrm>
              <a:off x="6094450" y="2037450"/>
              <a:ext cx="975" cy="48875"/>
            </a:xfrm>
            <a:custGeom>
              <a:avLst/>
              <a:gdLst/>
              <a:ahLst/>
              <a:cxnLst/>
              <a:rect l="l" t="t" r="r" b="b"/>
              <a:pathLst>
                <a:path w="39" h="1955" extrusionOk="0">
                  <a:moveTo>
                    <a:pt x="1" y="0"/>
                  </a:moveTo>
                  <a:lnTo>
                    <a:pt x="1" y="1954"/>
                  </a:lnTo>
                  <a:lnTo>
                    <a:pt x="38" y="1936"/>
                  </a:lnTo>
                  <a:lnTo>
                    <a:pt x="38"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p50"/>
            <p:cNvSpPr/>
            <p:nvPr/>
          </p:nvSpPr>
          <p:spPr>
            <a:xfrm>
              <a:off x="6095400" y="2037900"/>
              <a:ext cx="475" cy="47950"/>
            </a:xfrm>
            <a:custGeom>
              <a:avLst/>
              <a:gdLst/>
              <a:ahLst/>
              <a:cxnLst/>
              <a:rect l="l" t="t" r="r" b="b"/>
              <a:pathLst>
                <a:path w="19" h="1918" extrusionOk="0">
                  <a:moveTo>
                    <a:pt x="0" y="1"/>
                  </a:moveTo>
                  <a:lnTo>
                    <a:pt x="0" y="1918"/>
                  </a:lnTo>
                  <a:lnTo>
                    <a:pt x="19" y="188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2" name="Google Shape;782;p50"/>
            <p:cNvSpPr/>
            <p:nvPr/>
          </p:nvSpPr>
          <p:spPr>
            <a:xfrm>
              <a:off x="6095850" y="2038375"/>
              <a:ext cx="500" cy="46550"/>
            </a:xfrm>
            <a:custGeom>
              <a:avLst/>
              <a:gdLst/>
              <a:ahLst/>
              <a:cxnLst/>
              <a:rect l="l" t="t" r="r" b="b"/>
              <a:pathLst>
                <a:path w="20" h="1862" extrusionOk="0">
                  <a:moveTo>
                    <a:pt x="1" y="0"/>
                  </a:moveTo>
                  <a:lnTo>
                    <a:pt x="1" y="1861"/>
                  </a:lnTo>
                  <a:lnTo>
                    <a:pt x="19" y="184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p50"/>
            <p:cNvSpPr/>
            <p:nvPr/>
          </p:nvSpPr>
          <p:spPr>
            <a:xfrm>
              <a:off x="6096325" y="2038825"/>
              <a:ext cx="500" cy="45625"/>
            </a:xfrm>
            <a:custGeom>
              <a:avLst/>
              <a:gdLst/>
              <a:ahLst/>
              <a:cxnLst/>
              <a:rect l="l" t="t" r="r" b="b"/>
              <a:pathLst>
                <a:path w="20" h="1825" extrusionOk="0">
                  <a:moveTo>
                    <a:pt x="0" y="1"/>
                  </a:moveTo>
                  <a:lnTo>
                    <a:pt x="0" y="1825"/>
                  </a:lnTo>
                  <a:lnTo>
                    <a:pt x="19" y="1806"/>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4" name="Google Shape;784;p50"/>
            <p:cNvSpPr/>
            <p:nvPr/>
          </p:nvSpPr>
          <p:spPr>
            <a:xfrm>
              <a:off x="6096800" y="2039300"/>
              <a:ext cx="475" cy="44700"/>
            </a:xfrm>
            <a:custGeom>
              <a:avLst/>
              <a:gdLst/>
              <a:ahLst/>
              <a:cxnLst/>
              <a:rect l="l" t="t" r="r" b="b"/>
              <a:pathLst>
                <a:path w="19" h="1788" extrusionOk="0">
                  <a:moveTo>
                    <a:pt x="0" y="1"/>
                  </a:moveTo>
                  <a:lnTo>
                    <a:pt x="0" y="1787"/>
                  </a:lnTo>
                  <a:lnTo>
                    <a:pt x="19" y="1769"/>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p50"/>
            <p:cNvSpPr/>
            <p:nvPr/>
          </p:nvSpPr>
          <p:spPr>
            <a:xfrm>
              <a:off x="6097250" y="2040225"/>
              <a:ext cx="500" cy="43300"/>
            </a:xfrm>
            <a:custGeom>
              <a:avLst/>
              <a:gdLst/>
              <a:ahLst/>
              <a:cxnLst/>
              <a:rect l="l" t="t" r="r" b="b"/>
              <a:pathLst>
                <a:path w="20" h="1732" extrusionOk="0">
                  <a:moveTo>
                    <a:pt x="1" y="1"/>
                  </a:moveTo>
                  <a:lnTo>
                    <a:pt x="1" y="1732"/>
                  </a:lnTo>
                  <a:lnTo>
                    <a:pt x="19" y="1713"/>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6" name="Google Shape;786;p50"/>
            <p:cNvSpPr/>
            <p:nvPr/>
          </p:nvSpPr>
          <p:spPr>
            <a:xfrm>
              <a:off x="6097725" y="2040700"/>
              <a:ext cx="950" cy="42350"/>
            </a:xfrm>
            <a:custGeom>
              <a:avLst/>
              <a:gdLst/>
              <a:ahLst/>
              <a:cxnLst/>
              <a:rect l="l" t="t" r="r" b="b"/>
              <a:pathLst>
                <a:path w="38" h="1694" extrusionOk="0">
                  <a:moveTo>
                    <a:pt x="0" y="0"/>
                  </a:moveTo>
                  <a:lnTo>
                    <a:pt x="0" y="1694"/>
                  </a:lnTo>
                  <a:lnTo>
                    <a:pt x="37" y="1675"/>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p50"/>
            <p:cNvSpPr/>
            <p:nvPr/>
          </p:nvSpPr>
          <p:spPr>
            <a:xfrm>
              <a:off x="6098650" y="2041150"/>
              <a:ext cx="500" cy="41450"/>
            </a:xfrm>
            <a:custGeom>
              <a:avLst/>
              <a:gdLst/>
              <a:ahLst/>
              <a:cxnLst/>
              <a:rect l="l" t="t" r="r" b="b"/>
              <a:pathLst>
                <a:path w="20" h="1658" extrusionOk="0">
                  <a:moveTo>
                    <a:pt x="0" y="1"/>
                  </a:moveTo>
                  <a:lnTo>
                    <a:pt x="0" y="1657"/>
                  </a:lnTo>
                  <a:lnTo>
                    <a:pt x="19" y="162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8" name="Google Shape;788;p50"/>
            <p:cNvSpPr/>
            <p:nvPr/>
          </p:nvSpPr>
          <p:spPr>
            <a:xfrm>
              <a:off x="6099125" y="2041625"/>
              <a:ext cx="475" cy="40050"/>
            </a:xfrm>
            <a:custGeom>
              <a:avLst/>
              <a:gdLst/>
              <a:ahLst/>
              <a:cxnLst/>
              <a:rect l="l" t="t" r="r" b="b"/>
              <a:pathLst>
                <a:path w="19" h="1602" extrusionOk="0">
                  <a:moveTo>
                    <a:pt x="0" y="1"/>
                  </a:moveTo>
                  <a:lnTo>
                    <a:pt x="0" y="1601"/>
                  </a:lnTo>
                  <a:lnTo>
                    <a:pt x="19" y="158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9" name="Google Shape;789;p50"/>
            <p:cNvSpPr/>
            <p:nvPr/>
          </p:nvSpPr>
          <p:spPr>
            <a:xfrm>
              <a:off x="6099575" y="2042100"/>
              <a:ext cx="500" cy="39100"/>
            </a:xfrm>
            <a:custGeom>
              <a:avLst/>
              <a:gdLst/>
              <a:ahLst/>
              <a:cxnLst/>
              <a:rect l="l" t="t" r="r" b="b"/>
              <a:pathLst>
                <a:path w="20" h="1564" extrusionOk="0">
                  <a:moveTo>
                    <a:pt x="1" y="0"/>
                  </a:moveTo>
                  <a:lnTo>
                    <a:pt x="1" y="1563"/>
                  </a:lnTo>
                  <a:lnTo>
                    <a:pt x="19" y="1545"/>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0" name="Google Shape;790;p50"/>
            <p:cNvSpPr/>
            <p:nvPr/>
          </p:nvSpPr>
          <p:spPr>
            <a:xfrm>
              <a:off x="6100050" y="2042550"/>
              <a:ext cx="475" cy="38175"/>
            </a:xfrm>
            <a:custGeom>
              <a:avLst/>
              <a:gdLst/>
              <a:ahLst/>
              <a:cxnLst/>
              <a:rect l="l" t="t" r="r" b="b"/>
              <a:pathLst>
                <a:path w="19" h="1527" extrusionOk="0">
                  <a:moveTo>
                    <a:pt x="0" y="1"/>
                  </a:moveTo>
                  <a:lnTo>
                    <a:pt x="0" y="1527"/>
                  </a:lnTo>
                  <a:lnTo>
                    <a:pt x="19" y="1508"/>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1" name="Google Shape;791;p50"/>
            <p:cNvSpPr/>
            <p:nvPr/>
          </p:nvSpPr>
          <p:spPr>
            <a:xfrm>
              <a:off x="6100500" y="2043500"/>
              <a:ext cx="500" cy="36775"/>
            </a:xfrm>
            <a:custGeom>
              <a:avLst/>
              <a:gdLst/>
              <a:ahLst/>
              <a:cxnLst/>
              <a:rect l="l" t="t" r="r" b="b"/>
              <a:pathLst>
                <a:path w="20" h="1471" extrusionOk="0">
                  <a:moveTo>
                    <a:pt x="1" y="0"/>
                  </a:moveTo>
                  <a:lnTo>
                    <a:pt x="1" y="1470"/>
                  </a:lnTo>
                  <a:lnTo>
                    <a:pt x="20" y="1452"/>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2" name="Google Shape;792;p50"/>
            <p:cNvSpPr/>
            <p:nvPr/>
          </p:nvSpPr>
          <p:spPr>
            <a:xfrm>
              <a:off x="6100975" y="2043950"/>
              <a:ext cx="950" cy="35850"/>
            </a:xfrm>
            <a:custGeom>
              <a:avLst/>
              <a:gdLst/>
              <a:ahLst/>
              <a:cxnLst/>
              <a:rect l="l" t="t" r="r" b="b"/>
              <a:pathLst>
                <a:path w="38" h="1434" extrusionOk="0">
                  <a:moveTo>
                    <a:pt x="1" y="1"/>
                  </a:moveTo>
                  <a:lnTo>
                    <a:pt x="1" y="1434"/>
                  </a:lnTo>
                  <a:lnTo>
                    <a:pt x="38" y="1415"/>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3" name="Google Shape;793;p50"/>
            <p:cNvSpPr/>
            <p:nvPr/>
          </p:nvSpPr>
          <p:spPr>
            <a:xfrm>
              <a:off x="6101900" y="2044425"/>
              <a:ext cx="500" cy="34925"/>
            </a:xfrm>
            <a:custGeom>
              <a:avLst/>
              <a:gdLst/>
              <a:ahLst/>
              <a:cxnLst/>
              <a:rect l="l" t="t" r="r" b="b"/>
              <a:pathLst>
                <a:path w="20" h="1397" extrusionOk="0">
                  <a:moveTo>
                    <a:pt x="1" y="0"/>
                  </a:moveTo>
                  <a:lnTo>
                    <a:pt x="1" y="1396"/>
                  </a:lnTo>
                  <a:lnTo>
                    <a:pt x="19" y="1359"/>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4" name="Google Shape;794;p50"/>
            <p:cNvSpPr/>
            <p:nvPr/>
          </p:nvSpPr>
          <p:spPr>
            <a:xfrm>
              <a:off x="6102375" y="2044875"/>
              <a:ext cx="475" cy="33525"/>
            </a:xfrm>
            <a:custGeom>
              <a:avLst/>
              <a:gdLst/>
              <a:ahLst/>
              <a:cxnLst/>
              <a:rect l="l" t="t" r="r" b="b"/>
              <a:pathLst>
                <a:path w="19" h="1341" extrusionOk="0">
                  <a:moveTo>
                    <a:pt x="0" y="1"/>
                  </a:moveTo>
                  <a:lnTo>
                    <a:pt x="0" y="1341"/>
                  </a:lnTo>
                  <a:lnTo>
                    <a:pt x="19" y="132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5" name="Google Shape;795;p50"/>
            <p:cNvSpPr/>
            <p:nvPr/>
          </p:nvSpPr>
          <p:spPr>
            <a:xfrm>
              <a:off x="6102825" y="2045350"/>
              <a:ext cx="500" cy="32600"/>
            </a:xfrm>
            <a:custGeom>
              <a:avLst/>
              <a:gdLst/>
              <a:ahLst/>
              <a:cxnLst/>
              <a:rect l="l" t="t" r="r" b="b"/>
              <a:pathLst>
                <a:path w="20" h="1304" extrusionOk="0">
                  <a:moveTo>
                    <a:pt x="1" y="0"/>
                  </a:moveTo>
                  <a:lnTo>
                    <a:pt x="1" y="1303"/>
                  </a:lnTo>
                  <a:lnTo>
                    <a:pt x="20" y="1285"/>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6" name="Google Shape;796;p50"/>
            <p:cNvSpPr/>
            <p:nvPr/>
          </p:nvSpPr>
          <p:spPr>
            <a:xfrm>
              <a:off x="6103300" y="2045825"/>
              <a:ext cx="500" cy="31650"/>
            </a:xfrm>
            <a:custGeom>
              <a:avLst/>
              <a:gdLst/>
              <a:ahLst/>
              <a:cxnLst/>
              <a:rect l="l" t="t" r="r" b="b"/>
              <a:pathLst>
                <a:path w="20" h="1266" extrusionOk="0">
                  <a:moveTo>
                    <a:pt x="1" y="0"/>
                  </a:moveTo>
                  <a:lnTo>
                    <a:pt x="1" y="1266"/>
                  </a:lnTo>
                  <a:lnTo>
                    <a:pt x="19" y="1247"/>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7" name="Google Shape;797;p50"/>
            <p:cNvSpPr/>
            <p:nvPr/>
          </p:nvSpPr>
          <p:spPr>
            <a:xfrm>
              <a:off x="6103775" y="2046750"/>
              <a:ext cx="475" cy="30250"/>
            </a:xfrm>
            <a:custGeom>
              <a:avLst/>
              <a:gdLst/>
              <a:ahLst/>
              <a:cxnLst/>
              <a:rect l="l" t="t" r="r" b="b"/>
              <a:pathLst>
                <a:path w="19" h="1210" extrusionOk="0">
                  <a:moveTo>
                    <a:pt x="0" y="0"/>
                  </a:moveTo>
                  <a:lnTo>
                    <a:pt x="0" y="1210"/>
                  </a:lnTo>
                  <a:lnTo>
                    <a:pt x="19" y="1191"/>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8" name="Google Shape;798;p50"/>
            <p:cNvSpPr/>
            <p:nvPr/>
          </p:nvSpPr>
          <p:spPr>
            <a:xfrm>
              <a:off x="6104225" y="2047200"/>
              <a:ext cx="950" cy="29350"/>
            </a:xfrm>
            <a:custGeom>
              <a:avLst/>
              <a:gdLst/>
              <a:ahLst/>
              <a:cxnLst/>
              <a:rect l="l" t="t" r="r" b="b"/>
              <a:pathLst>
                <a:path w="38" h="1174" extrusionOk="0">
                  <a:moveTo>
                    <a:pt x="1" y="1"/>
                  </a:moveTo>
                  <a:lnTo>
                    <a:pt x="1" y="1173"/>
                  </a:lnTo>
                  <a:lnTo>
                    <a:pt x="38" y="1155"/>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9" name="Google Shape;799;p50"/>
            <p:cNvSpPr/>
            <p:nvPr/>
          </p:nvSpPr>
          <p:spPr>
            <a:xfrm>
              <a:off x="6105175" y="2047675"/>
              <a:ext cx="475" cy="28400"/>
            </a:xfrm>
            <a:custGeom>
              <a:avLst/>
              <a:gdLst/>
              <a:ahLst/>
              <a:cxnLst/>
              <a:rect l="l" t="t" r="r" b="b"/>
              <a:pathLst>
                <a:path w="19" h="1136" extrusionOk="0">
                  <a:moveTo>
                    <a:pt x="0" y="1"/>
                  </a:moveTo>
                  <a:lnTo>
                    <a:pt x="0" y="1136"/>
                  </a:lnTo>
                  <a:lnTo>
                    <a:pt x="19" y="1099"/>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0" name="Google Shape;800;p50"/>
            <p:cNvSpPr/>
            <p:nvPr/>
          </p:nvSpPr>
          <p:spPr>
            <a:xfrm>
              <a:off x="6105625" y="2048150"/>
              <a:ext cx="500" cy="27000"/>
            </a:xfrm>
            <a:custGeom>
              <a:avLst/>
              <a:gdLst/>
              <a:ahLst/>
              <a:cxnLst/>
              <a:rect l="l" t="t" r="r" b="b"/>
              <a:pathLst>
                <a:path w="20" h="1080" extrusionOk="0">
                  <a:moveTo>
                    <a:pt x="1" y="0"/>
                  </a:moveTo>
                  <a:lnTo>
                    <a:pt x="1" y="1080"/>
                  </a:lnTo>
                  <a:lnTo>
                    <a:pt x="19" y="1061"/>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1" name="Google Shape;801;p50"/>
            <p:cNvSpPr/>
            <p:nvPr/>
          </p:nvSpPr>
          <p:spPr>
            <a:xfrm>
              <a:off x="6106100" y="2048600"/>
              <a:ext cx="475" cy="26075"/>
            </a:xfrm>
            <a:custGeom>
              <a:avLst/>
              <a:gdLst/>
              <a:ahLst/>
              <a:cxnLst/>
              <a:rect l="l" t="t" r="r" b="b"/>
              <a:pathLst>
                <a:path w="19" h="1043" extrusionOk="0">
                  <a:moveTo>
                    <a:pt x="0" y="1"/>
                  </a:moveTo>
                  <a:lnTo>
                    <a:pt x="0" y="1043"/>
                  </a:lnTo>
                  <a:lnTo>
                    <a:pt x="19" y="1024"/>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2" name="Google Shape;802;p50"/>
            <p:cNvSpPr/>
            <p:nvPr/>
          </p:nvSpPr>
          <p:spPr>
            <a:xfrm>
              <a:off x="6106550" y="2049075"/>
              <a:ext cx="500" cy="25150"/>
            </a:xfrm>
            <a:custGeom>
              <a:avLst/>
              <a:gdLst/>
              <a:ahLst/>
              <a:cxnLst/>
              <a:rect l="l" t="t" r="r" b="b"/>
              <a:pathLst>
                <a:path w="20" h="1006" extrusionOk="0">
                  <a:moveTo>
                    <a:pt x="1" y="0"/>
                  </a:moveTo>
                  <a:lnTo>
                    <a:pt x="1" y="1005"/>
                  </a:lnTo>
                  <a:lnTo>
                    <a:pt x="19" y="987"/>
                  </a:lnTo>
                  <a:lnTo>
                    <a:pt x="19" y="38"/>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3" name="Google Shape;803;p50"/>
            <p:cNvSpPr/>
            <p:nvPr/>
          </p:nvSpPr>
          <p:spPr>
            <a:xfrm>
              <a:off x="6107025" y="2050000"/>
              <a:ext cx="500" cy="23750"/>
            </a:xfrm>
            <a:custGeom>
              <a:avLst/>
              <a:gdLst/>
              <a:ahLst/>
              <a:cxnLst/>
              <a:rect l="l" t="t" r="r" b="b"/>
              <a:pathLst>
                <a:path w="20" h="950" extrusionOk="0">
                  <a:moveTo>
                    <a:pt x="0" y="1"/>
                  </a:moveTo>
                  <a:lnTo>
                    <a:pt x="0" y="950"/>
                  </a:lnTo>
                  <a:lnTo>
                    <a:pt x="19" y="931"/>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4" name="Google Shape;804;p50"/>
            <p:cNvSpPr/>
            <p:nvPr/>
          </p:nvSpPr>
          <p:spPr>
            <a:xfrm>
              <a:off x="6107500" y="2050475"/>
              <a:ext cx="950" cy="22825"/>
            </a:xfrm>
            <a:custGeom>
              <a:avLst/>
              <a:gdLst/>
              <a:ahLst/>
              <a:cxnLst/>
              <a:rect l="l" t="t" r="r" b="b"/>
              <a:pathLst>
                <a:path w="38" h="913" extrusionOk="0">
                  <a:moveTo>
                    <a:pt x="0" y="0"/>
                  </a:moveTo>
                  <a:lnTo>
                    <a:pt x="0" y="912"/>
                  </a:lnTo>
                  <a:lnTo>
                    <a:pt x="37" y="893"/>
                  </a:lnTo>
                  <a:lnTo>
                    <a:pt x="37"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5" name="Google Shape;805;p50"/>
            <p:cNvSpPr/>
            <p:nvPr/>
          </p:nvSpPr>
          <p:spPr>
            <a:xfrm>
              <a:off x="6108425" y="2050925"/>
              <a:ext cx="475" cy="21900"/>
            </a:xfrm>
            <a:custGeom>
              <a:avLst/>
              <a:gdLst/>
              <a:ahLst/>
              <a:cxnLst/>
              <a:rect l="l" t="t" r="r" b="b"/>
              <a:pathLst>
                <a:path w="19" h="876" extrusionOk="0">
                  <a:moveTo>
                    <a:pt x="0" y="1"/>
                  </a:moveTo>
                  <a:lnTo>
                    <a:pt x="0" y="875"/>
                  </a:lnTo>
                  <a:lnTo>
                    <a:pt x="19" y="838"/>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6" name="Google Shape;806;p50"/>
            <p:cNvSpPr/>
            <p:nvPr/>
          </p:nvSpPr>
          <p:spPr>
            <a:xfrm>
              <a:off x="6108875" y="2051400"/>
              <a:ext cx="500" cy="20500"/>
            </a:xfrm>
            <a:custGeom>
              <a:avLst/>
              <a:gdLst/>
              <a:ahLst/>
              <a:cxnLst/>
              <a:rect l="l" t="t" r="r" b="b"/>
              <a:pathLst>
                <a:path w="20" h="820" extrusionOk="0">
                  <a:moveTo>
                    <a:pt x="1" y="0"/>
                  </a:moveTo>
                  <a:lnTo>
                    <a:pt x="1" y="819"/>
                  </a:lnTo>
                  <a:lnTo>
                    <a:pt x="20" y="801"/>
                  </a:lnTo>
                  <a:lnTo>
                    <a:pt x="20"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7" name="Google Shape;807;p50"/>
            <p:cNvSpPr/>
            <p:nvPr/>
          </p:nvSpPr>
          <p:spPr>
            <a:xfrm>
              <a:off x="6109350" y="2051875"/>
              <a:ext cx="500" cy="19550"/>
            </a:xfrm>
            <a:custGeom>
              <a:avLst/>
              <a:gdLst/>
              <a:ahLst/>
              <a:cxnLst/>
              <a:rect l="l" t="t" r="r" b="b"/>
              <a:pathLst>
                <a:path w="20" h="782" extrusionOk="0">
                  <a:moveTo>
                    <a:pt x="1" y="0"/>
                  </a:moveTo>
                  <a:lnTo>
                    <a:pt x="1" y="782"/>
                  </a:lnTo>
                  <a:lnTo>
                    <a:pt x="19" y="76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8" name="Google Shape;808;p50"/>
            <p:cNvSpPr/>
            <p:nvPr/>
          </p:nvSpPr>
          <p:spPr>
            <a:xfrm>
              <a:off x="6109825" y="2052325"/>
              <a:ext cx="475" cy="18650"/>
            </a:xfrm>
            <a:custGeom>
              <a:avLst/>
              <a:gdLst/>
              <a:ahLst/>
              <a:cxnLst/>
              <a:rect l="l" t="t" r="r" b="b"/>
              <a:pathLst>
                <a:path w="19" h="746" extrusionOk="0">
                  <a:moveTo>
                    <a:pt x="0" y="1"/>
                  </a:moveTo>
                  <a:lnTo>
                    <a:pt x="0" y="745"/>
                  </a:lnTo>
                  <a:lnTo>
                    <a:pt x="19" y="72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9" name="Google Shape;809;p50"/>
            <p:cNvSpPr/>
            <p:nvPr/>
          </p:nvSpPr>
          <p:spPr>
            <a:xfrm>
              <a:off x="6110275" y="2053250"/>
              <a:ext cx="500" cy="17250"/>
            </a:xfrm>
            <a:custGeom>
              <a:avLst/>
              <a:gdLst/>
              <a:ahLst/>
              <a:cxnLst/>
              <a:rect l="l" t="t" r="r" b="b"/>
              <a:pathLst>
                <a:path w="20" h="690" extrusionOk="0">
                  <a:moveTo>
                    <a:pt x="1" y="1"/>
                  </a:moveTo>
                  <a:lnTo>
                    <a:pt x="1" y="689"/>
                  </a:lnTo>
                  <a:lnTo>
                    <a:pt x="19" y="671"/>
                  </a:lnTo>
                  <a:lnTo>
                    <a:pt x="19"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0" name="Google Shape;810;p50"/>
            <p:cNvSpPr/>
            <p:nvPr/>
          </p:nvSpPr>
          <p:spPr>
            <a:xfrm>
              <a:off x="6110750" y="2053725"/>
              <a:ext cx="950" cy="16300"/>
            </a:xfrm>
            <a:custGeom>
              <a:avLst/>
              <a:gdLst/>
              <a:ahLst/>
              <a:cxnLst/>
              <a:rect l="l" t="t" r="r" b="b"/>
              <a:pathLst>
                <a:path w="38" h="652" extrusionOk="0">
                  <a:moveTo>
                    <a:pt x="0" y="0"/>
                  </a:moveTo>
                  <a:lnTo>
                    <a:pt x="0" y="652"/>
                  </a:lnTo>
                  <a:lnTo>
                    <a:pt x="38" y="633"/>
                  </a:lnTo>
                  <a:lnTo>
                    <a:pt x="38"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1" name="Google Shape;811;p50"/>
            <p:cNvSpPr/>
            <p:nvPr/>
          </p:nvSpPr>
          <p:spPr>
            <a:xfrm>
              <a:off x="6111675" y="2054200"/>
              <a:ext cx="500" cy="15375"/>
            </a:xfrm>
            <a:custGeom>
              <a:avLst/>
              <a:gdLst/>
              <a:ahLst/>
              <a:cxnLst/>
              <a:rect l="l" t="t" r="r" b="b"/>
              <a:pathLst>
                <a:path w="20" h="615" extrusionOk="0">
                  <a:moveTo>
                    <a:pt x="1" y="0"/>
                  </a:moveTo>
                  <a:lnTo>
                    <a:pt x="1" y="614"/>
                  </a:lnTo>
                  <a:lnTo>
                    <a:pt x="19" y="57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2" name="Google Shape;812;p50"/>
            <p:cNvSpPr/>
            <p:nvPr/>
          </p:nvSpPr>
          <p:spPr>
            <a:xfrm>
              <a:off x="6112150" y="2054650"/>
              <a:ext cx="475" cy="13975"/>
            </a:xfrm>
            <a:custGeom>
              <a:avLst/>
              <a:gdLst/>
              <a:ahLst/>
              <a:cxnLst/>
              <a:rect l="l" t="t" r="r" b="b"/>
              <a:pathLst>
                <a:path w="19" h="559" extrusionOk="0">
                  <a:moveTo>
                    <a:pt x="0" y="1"/>
                  </a:moveTo>
                  <a:lnTo>
                    <a:pt x="0" y="559"/>
                  </a:lnTo>
                  <a:lnTo>
                    <a:pt x="19" y="540"/>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3" name="Google Shape;813;p50"/>
            <p:cNvSpPr/>
            <p:nvPr/>
          </p:nvSpPr>
          <p:spPr>
            <a:xfrm>
              <a:off x="6112600" y="2055125"/>
              <a:ext cx="500" cy="13050"/>
            </a:xfrm>
            <a:custGeom>
              <a:avLst/>
              <a:gdLst/>
              <a:ahLst/>
              <a:cxnLst/>
              <a:rect l="l" t="t" r="r" b="b"/>
              <a:pathLst>
                <a:path w="20" h="522" extrusionOk="0">
                  <a:moveTo>
                    <a:pt x="1" y="0"/>
                  </a:moveTo>
                  <a:lnTo>
                    <a:pt x="1" y="521"/>
                  </a:lnTo>
                  <a:lnTo>
                    <a:pt x="19" y="503"/>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4" name="Google Shape;814;p50"/>
            <p:cNvSpPr/>
            <p:nvPr/>
          </p:nvSpPr>
          <p:spPr>
            <a:xfrm>
              <a:off x="6113075" y="2055575"/>
              <a:ext cx="475" cy="12125"/>
            </a:xfrm>
            <a:custGeom>
              <a:avLst/>
              <a:gdLst/>
              <a:ahLst/>
              <a:cxnLst/>
              <a:rect l="l" t="t" r="r" b="b"/>
              <a:pathLst>
                <a:path w="19" h="485" extrusionOk="0">
                  <a:moveTo>
                    <a:pt x="0" y="1"/>
                  </a:moveTo>
                  <a:lnTo>
                    <a:pt x="0" y="485"/>
                  </a:lnTo>
                  <a:lnTo>
                    <a:pt x="19" y="466"/>
                  </a:lnTo>
                  <a:lnTo>
                    <a:pt x="19" y="38"/>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5" name="Google Shape;815;p50"/>
            <p:cNvSpPr/>
            <p:nvPr/>
          </p:nvSpPr>
          <p:spPr>
            <a:xfrm>
              <a:off x="6113550" y="2056525"/>
              <a:ext cx="475" cy="10725"/>
            </a:xfrm>
            <a:custGeom>
              <a:avLst/>
              <a:gdLst/>
              <a:ahLst/>
              <a:cxnLst/>
              <a:rect l="l" t="t" r="r" b="b"/>
              <a:pathLst>
                <a:path w="19" h="429" extrusionOk="0">
                  <a:moveTo>
                    <a:pt x="0" y="0"/>
                  </a:moveTo>
                  <a:lnTo>
                    <a:pt x="0" y="428"/>
                  </a:lnTo>
                  <a:lnTo>
                    <a:pt x="19" y="410"/>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6" name="Google Shape;816;p50"/>
            <p:cNvSpPr/>
            <p:nvPr/>
          </p:nvSpPr>
          <p:spPr>
            <a:xfrm>
              <a:off x="6114000" y="2056975"/>
              <a:ext cx="950" cy="9800"/>
            </a:xfrm>
            <a:custGeom>
              <a:avLst/>
              <a:gdLst/>
              <a:ahLst/>
              <a:cxnLst/>
              <a:rect l="l" t="t" r="r" b="b"/>
              <a:pathLst>
                <a:path w="38" h="392" extrusionOk="0">
                  <a:moveTo>
                    <a:pt x="1" y="1"/>
                  </a:moveTo>
                  <a:lnTo>
                    <a:pt x="1" y="392"/>
                  </a:lnTo>
                  <a:lnTo>
                    <a:pt x="38" y="373"/>
                  </a:lnTo>
                  <a:lnTo>
                    <a:pt x="38" y="19"/>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7" name="Google Shape;817;p50"/>
            <p:cNvSpPr/>
            <p:nvPr/>
          </p:nvSpPr>
          <p:spPr>
            <a:xfrm>
              <a:off x="6114925" y="2057450"/>
              <a:ext cx="500" cy="8850"/>
            </a:xfrm>
            <a:custGeom>
              <a:avLst/>
              <a:gdLst/>
              <a:ahLst/>
              <a:cxnLst/>
              <a:rect l="l" t="t" r="r" b="b"/>
              <a:pathLst>
                <a:path w="20" h="354" extrusionOk="0">
                  <a:moveTo>
                    <a:pt x="1" y="0"/>
                  </a:moveTo>
                  <a:lnTo>
                    <a:pt x="1" y="354"/>
                  </a:lnTo>
                  <a:lnTo>
                    <a:pt x="19" y="31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8" name="Google Shape;818;p50"/>
            <p:cNvSpPr/>
            <p:nvPr/>
          </p:nvSpPr>
          <p:spPr>
            <a:xfrm>
              <a:off x="6115400" y="2057900"/>
              <a:ext cx="500" cy="7475"/>
            </a:xfrm>
            <a:custGeom>
              <a:avLst/>
              <a:gdLst/>
              <a:ahLst/>
              <a:cxnLst/>
              <a:rect l="l" t="t" r="r" b="b"/>
              <a:pathLst>
                <a:path w="20" h="299" extrusionOk="0">
                  <a:moveTo>
                    <a:pt x="0" y="1"/>
                  </a:moveTo>
                  <a:lnTo>
                    <a:pt x="0" y="299"/>
                  </a:lnTo>
                  <a:lnTo>
                    <a:pt x="19" y="280"/>
                  </a:lnTo>
                  <a:lnTo>
                    <a:pt x="19" y="20"/>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9" name="Google Shape;819;p50"/>
            <p:cNvSpPr/>
            <p:nvPr/>
          </p:nvSpPr>
          <p:spPr>
            <a:xfrm>
              <a:off x="6115875" y="2058375"/>
              <a:ext cx="475" cy="6550"/>
            </a:xfrm>
            <a:custGeom>
              <a:avLst/>
              <a:gdLst/>
              <a:ahLst/>
              <a:cxnLst/>
              <a:rect l="l" t="t" r="r" b="b"/>
              <a:pathLst>
                <a:path w="19" h="262" extrusionOk="0">
                  <a:moveTo>
                    <a:pt x="0" y="1"/>
                  </a:moveTo>
                  <a:lnTo>
                    <a:pt x="0" y="261"/>
                  </a:lnTo>
                  <a:lnTo>
                    <a:pt x="19" y="242"/>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0" name="Google Shape;820;p50"/>
            <p:cNvSpPr/>
            <p:nvPr/>
          </p:nvSpPr>
          <p:spPr>
            <a:xfrm>
              <a:off x="6116325" y="2058850"/>
              <a:ext cx="500" cy="5600"/>
            </a:xfrm>
            <a:custGeom>
              <a:avLst/>
              <a:gdLst/>
              <a:ahLst/>
              <a:cxnLst/>
              <a:rect l="l" t="t" r="r" b="b"/>
              <a:pathLst>
                <a:path w="20" h="224" extrusionOk="0">
                  <a:moveTo>
                    <a:pt x="1" y="0"/>
                  </a:moveTo>
                  <a:lnTo>
                    <a:pt x="1" y="223"/>
                  </a:lnTo>
                  <a:lnTo>
                    <a:pt x="19" y="205"/>
                  </a:lnTo>
                  <a:lnTo>
                    <a:pt x="19" y="37"/>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1" name="Google Shape;821;p50"/>
            <p:cNvSpPr/>
            <p:nvPr/>
          </p:nvSpPr>
          <p:spPr>
            <a:xfrm>
              <a:off x="6116800" y="2059775"/>
              <a:ext cx="475" cy="4200"/>
            </a:xfrm>
            <a:custGeom>
              <a:avLst/>
              <a:gdLst/>
              <a:ahLst/>
              <a:cxnLst/>
              <a:rect l="l" t="t" r="r" b="b"/>
              <a:pathLst>
                <a:path w="19" h="168" extrusionOk="0">
                  <a:moveTo>
                    <a:pt x="0" y="0"/>
                  </a:moveTo>
                  <a:lnTo>
                    <a:pt x="0" y="168"/>
                  </a:lnTo>
                  <a:lnTo>
                    <a:pt x="19" y="149"/>
                  </a:lnTo>
                  <a:lnTo>
                    <a:pt x="19" y="19"/>
                  </a:lnTo>
                  <a:lnTo>
                    <a:pt x="0"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2" name="Google Shape;822;p50"/>
            <p:cNvSpPr/>
            <p:nvPr/>
          </p:nvSpPr>
          <p:spPr>
            <a:xfrm>
              <a:off x="6117250" y="2060225"/>
              <a:ext cx="975" cy="3300"/>
            </a:xfrm>
            <a:custGeom>
              <a:avLst/>
              <a:gdLst/>
              <a:ahLst/>
              <a:cxnLst/>
              <a:rect l="l" t="t" r="r" b="b"/>
              <a:pathLst>
                <a:path w="39" h="132" extrusionOk="0">
                  <a:moveTo>
                    <a:pt x="1" y="1"/>
                  </a:moveTo>
                  <a:lnTo>
                    <a:pt x="1" y="131"/>
                  </a:lnTo>
                  <a:lnTo>
                    <a:pt x="38" y="113"/>
                  </a:lnTo>
                  <a:lnTo>
                    <a:pt x="38" y="20"/>
                  </a:lnTo>
                  <a:lnTo>
                    <a:pt x="1"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3" name="Google Shape;823;p50"/>
            <p:cNvSpPr/>
            <p:nvPr/>
          </p:nvSpPr>
          <p:spPr>
            <a:xfrm>
              <a:off x="6118200" y="2060700"/>
              <a:ext cx="475" cy="2350"/>
            </a:xfrm>
            <a:custGeom>
              <a:avLst/>
              <a:gdLst/>
              <a:ahLst/>
              <a:cxnLst/>
              <a:rect l="l" t="t" r="r" b="b"/>
              <a:pathLst>
                <a:path w="19" h="94" extrusionOk="0">
                  <a:moveTo>
                    <a:pt x="0" y="1"/>
                  </a:moveTo>
                  <a:lnTo>
                    <a:pt x="0" y="94"/>
                  </a:lnTo>
                  <a:lnTo>
                    <a:pt x="19" y="56"/>
                  </a:lnTo>
                  <a:lnTo>
                    <a:pt x="19" y="19"/>
                  </a:lnTo>
                  <a:lnTo>
                    <a:pt x="0"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4" name="Google Shape;824;p50"/>
            <p:cNvSpPr/>
            <p:nvPr/>
          </p:nvSpPr>
          <p:spPr>
            <a:xfrm>
              <a:off x="6118650" y="2061175"/>
              <a:ext cx="500" cy="950"/>
            </a:xfrm>
            <a:custGeom>
              <a:avLst/>
              <a:gdLst/>
              <a:ahLst/>
              <a:cxnLst/>
              <a:rect l="l" t="t" r="r" b="b"/>
              <a:pathLst>
                <a:path w="20" h="38" extrusionOk="0">
                  <a:moveTo>
                    <a:pt x="1" y="0"/>
                  </a:moveTo>
                  <a:lnTo>
                    <a:pt x="1" y="37"/>
                  </a:lnTo>
                  <a:lnTo>
                    <a:pt x="19" y="19"/>
                  </a:lnTo>
                  <a:lnTo>
                    <a:pt x="1" y="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5" name="Google Shape;825;p50"/>
            <p:cNvSpPr/>
            <p:nvPr/>
          </p:nvSpPr>
          <p:spPr>
            <a:xfrm>
              <a:off x="5774825" y="2299850"/>
              <a:ext cx="309425" cy="309425"/>
            </a:xfrm>
            <a:custGeom>
              <a:avLst/>
              <a:gdLst/>
              <a:ahLst/>
              <a:cxnLst/>
              <a:rect l="l" t="t" r="r" b="b"/>
              <a:pathLst>
                <a:path w="12377" h="12377" extrusionOk="0">
                  <a:moveTo>
                    <a:pt x="6179" y="1"/>
                  </a:moveTo>
                  <a:lnTo>
                    <a:pt x="0" y="6179"/>
                  </a:lnTo>
                  <a:lnTo>
                    <a:pt x="6179" y="12377"/>
                  </a:lnTo>
                  <a:lnTo>
                    <a:pt x="12377" y="6179"/>
                  </a:lnTo>
                  <a:lnTo>
                    <a:pt x="6179" y="1"/>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6" name="Google Shape;826;p50"/>
          <p:cNvGrpSpPr/>
          <p:nvPr/>
        </p:nvGrpSpPr>
        <p:grpSpPr>
          <a:xfrm>
            <a:off x="8502856" y="115366"/>
            <a:ext cx="849275" cy="848250"/>
            <a:chOff x="2651171" y="2397773"/>
            <a:chExt cx="2099568" cy="2097033"/>
          </a:xfrm>
        </p:grpSpPr>
        <p:sp>
          <p:nvSpPr>
            <p:cNvPr id="827" name="Google Shape;827;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8" name="Google Shape;828;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9" name="Google Shape;829;p50"/>
          <p:cNvGrpSpPr/>
          <p:nvPr/>
        </p:nvGrpSpPr>
        <p:grpSpPr>
          <a:xfrm>
            <a:off x="8163956" y="115366"/>
            <a:ext cx="849275" cy="848250"/>
            <a:chOff x="2651171" y="2397773"/>
            <a:chExt cx="2099568" cy="2097033"/>
          </a:xfrm>
        </p:grpSpPr>
        <p:sp>
          <p:nvSpPr>
            <p:cNvPr id="830" name="Google Shape;830;p50"/>
            <p:cNvSpPr/>
            <p:nvPr/>
          </p:nvSpPr>
          <p:spPr>
            <a:xfrm>
              <a:off x="2651171" y="2397773"/>
              <a:ext cx="2099568" cy="2097033"/>
            </a:xfrm>
            <a:custGeom>
              <a:avLst/>
              <a:gdLst/>
              <a:ahLst/>
              <a:cxnLst/>
              <a:rect l="l" t="t" r="r" b="b"/>
              <a:pathLst>
                <a:path w="14908" h="14890" extrusionOk="0">
                  <a:moveTo>
                    <a:pt x="447" y="7445"/>
                  </a:moveTo>
                  <a:lnTo>
                    <a:pt x="7445" y="14461"/>
                  </a:lnTo>
                  <a:lnTo>
                    <a:pt x="14461" y="7445"/>
                  </a:lnTo>
                  <a:lnTo>
                    <a:pt x="7445" y="429"/>
                  </a:lnTo>
                  <a:close/>
                  <a:moveTo>
                    <a:pt x="7445" y="14889"/>
                  </a:moveTo>
                  <a:lnTo>
                    <a:pt x="0" y="7445"/>
                  </a:lnTo>
                  <a:lnTo>
                    <a:pt x="7445" y="1"/>
                  </a:lnTo>
                  <a:lnTo>
                    <a:pt x="14908" y="7445"/>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50"/>
            <p:cNvSpPr/>
            <p:nvPr/>
          </p:nvSpPr>
          <p:spPr>
            <a:xfrm>
              <a:off x="3033817" y="2780418"/>
              <a:ext cx="1334271" cy="1334271"/>
            </a:xfrm>
            <a:custGeom>
              <a:avLst/>
              <a:gdLst/>
              <a:ahLst/>
              <a:cxnLst/>
              <a:rect l="l" t="t" r="r" b="b"/>
              <a:pathLst>
                <a:path w="9474" h="9474" extrusionOk="0">
                  <a:moveTo>
                    <a:pt x="429" y="4728"/>
                  </a:moveTo>
                  <a:lnTo>
                    <a:pt x="4728" y="9027"/>
                  </a:lnTo>
                  <a:lnTo>
                    <a:pt x="9027" y="4728"/>
                  </a:lnTo>
                  <a:lnTo>
                    <a:pt x="4728" y="429"/>
                  </a:lnTo>
                  <a:close/>
                  <a:moveTo>
                    <a:pt x="4728" y="9474"/>
                  </a:moveTo>
                  <a:lnTo>
                    <a:pt x="1" y="4728"/>
                  </a:lnTo>
                  <a:lnTo>
                    <a:pt x="4728" y="1"/>
                  </a:lnTo>
                  <a:lnTo>
                    <a:pt x="9473" y="4728"/>
                  </a:lnTo>
                  <a:close/>
                </a:path>
              </a:pathLst>
            </a:custGeom>
            <a:gradFill>
              <a:gsLst>
                <a:gs pos="0">
                  <a:srgbClr val="674EA7"/>
                </a:gs>
                <a:gs pos="100000">
                  <a:srgbClr val="00FFFF"/>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77"/>
        <p:cNvGrpSpPr/>
        <p:nvPr/>
      </p:nvGrpSpPr>
      <p:grpSpPr>
        <a:xfrm>
          <a:off x="0" y="0"/>
          <a:ext cx="0" cy="0"/>
          <a:chOff x="0" y="0"/>
          <a:chExt cx="0" cy="0"/>
        </a:xfrm>
      </p:grpSpPr>
      <p:grpSp>
        <p:nvGrpSpPr>
          <p:cNvPr id="1078" name="Google Shape;1078;p54"/>
          <p:cNvGrpSpPr/>
          <p:nvPr/>
        </p:nvGrpSpPr>
        <p:grpSpPr>
          <a:xfrm flipH="1">
            <a:off x="-275840" y="688309"/>
            <a:ext cx="4030417" cy="3337154"/>
            <a:chOff x="3573297" y="232872"/>
            <a:chExt cx="5470164" cy="4529254"/>
          </a:xfrm>
        </p:grpSpPr>
        <p:sp>
          <p:nvSpPr>
            <p:cNvPr id="1079" name="Google Shape;1079;p54"/>
            <p:cNvSpPr/>
            <p:nvPr/>
          </p:nvSpPr>
          <p:spPr>
            <a:xfrm>
              <a:off x="3969040"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0" name="Google Shape;1080;p54"/>
            <p:cNvSpPr/>
            <p:nvPr/>
          </p:nvSpPr>
          <p:spPr>
            <a:xfrm>
              <a:off x="3835388" y="232872"/>
              <a:ext cx="4531929" cy="4529254"/>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1" name="Google Shape;1081;p54"/>
            <p:cNvSpPr/>
            <p:nvPr/>
          </p:nvSpPr>
          <p:spPr>
            <a:xfrm>
              <a:off x="3704272" y="232872"/>
              <a:ext cx="4529394" cy="4529254"/>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2" name="Google Shape;1082;p54"/>
            <p:cNvSpPr/>
            <p:nvPr/>
          </p:nvSpPr>
          <p:spPr>
            <a:xfrm>
              <a:off x="357329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3" name="Google Shape;1083;p54"/>
            <p:cNvSpPr/>
            <p:nvPr/>
          </p:nvSpPr>
          <p:spPr>
            <a:xfrm>
              <a:off x="4514207" y="232872"/>
              <a:ext cx="4529254" cy="4529254"/>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4" name="Google Shape;1084;p54"/>
            <p:cNvSpPr/>
            <p:nvPr/>
          </p:nvSpPr>
          <p:spPr>
            <a:xfrm>
              <a:off x="4380556" y="232872"/>
              <a:ext cx="4529254" cy="4529254"/>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5" name="Google Shape;1085;p54"/>
            <p:cNvSpPr/>
            <p:nvPr/>
          </p:nvSpPr>
          <p:spPr>
            <a:xfrm>
              <a:off x="4249440" y="232872"/>
              <a:ext cx="4529394" cy="4529254"/>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6" name="Google Shape;1086;p54"/>
            <p:cNvSpPr/>
            <p:nvPr/>
          </p:nvSpPr>
          <p:spPr>
            <a:xfrm>
              <a:off x="4115789" y="232872"/>
              <a:ext cx="4531929" cy="4529254"/>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87" name="Google Shape;1087;p54"/>
          <p:cNvGrpSpPr/>
          <p:nvPr/>
        </p:nvGrpSpPr>
        <p:grpSpPr>
          <a:xfrm flipH="1">
            <a:off x="-162540" y="-610701"/>
            <a:ext cx="2872292" cy="2378232"/>
            <a:chOff x="2210400" y="2558550"/>
            <a:chExt cx="971025" cy="804000"/>
          </a:xfrm>
        </p:grpSpPr>
        <p:sp>
          <p:nvSpPr>
            <p:cNvPr id="1088" name="Google Shape;1088;p5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9" name="Google Shape;1089;p5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0" name="Google Shape;1090;p5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1" name="Google Shape;1091;p5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2" name="Google Shape;1092;p5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3" name="Google Shape;1093;p5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4" name="Google Shape;1094;p5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5" name="Google Shape;1095;p5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96" name="Google Shape;1096;p54"/>
          <p:cNvSpPr/>
          <p:nvPr/>
        </p:nvSpPr>
        <p:spPr>
          <a:xfrm flipH="1">
            <a:off x="-59962" y="2804859"/>
            <a:ext cx="1284330" cy="1284330"/>
          </a:xfrm>
          <a:custGeom>
            <a:avLst/>
            <a:gdLst/>
            <a:ahLst/>
            <a:cxnLst/>
            <a:rect l="l" t="t" r="r" b="b"/>
            <a:pathLst>
              <a:path w="12377" h="12377" extrusionOk="0">
                <a:moveTo>
                  <a:pt x="6179" y="1"/>
                </a:moveTo>
                <a:lnTo>
                  <a:pt x="0" y="6179"/>
                </a:lnTo>
                <a:lnTo>
                  <a:pt x="6179" y="12377"/>
                </a:lnTo>
                <a:lnTo>
                  <a:pt x="12376" y="6179"/>
                </a:lnTo>
                <a:lnTo>
                  <a:pt x="6179" y="1"/>
                </a:lnTo>
                <a:close/>
              </a:path>
            </a:pathLst>
          </a:custGeom>
          <a:gradFill>
            <a:gsLst>
              <a:gs pos="0">
                <a:srgbClr val="4E29AA"/>
              </a:gs>
              <a:gs pos="100000">
                <a:srgbClr val="1F133E"/>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97" name="Google Shape;1097;p54"/>
          <p:cNvGrpSpPr/>
          <p:nvPr/>
        </p:nvGrpSpPr>
        <p:grpSpPr>
          <a:xfrm>
            <a:off x="5984694" y="-558274"/>
            <a:ext cx="3525470" cy="2917646"/>
            <a:chOff x="5440750" y="1669400"/>
            <a:chExt cx="971525" cy="804025"/>
          </a:xfrm>
        </p:grpSpPr>
        <p:sp>
          <p:nvSpPr>
            <p:cNvPr id="1098" name="Google Shape;1098;p54"/>
            <p:cNvSpPr/>
            <p:nvPr/>
          </p:nvSpPr>
          <p:spPr>
            <a:xfrm>
              <a:off x="5511025" y="1669400"/>
              <a:ext cx="804475" cy="804025"/>
            </a:xfrm>
            <a:custGeom>
              <a:avLst/>
              <a:gdLst/>
              <a:ahLst/>
              <a:cxnLst/>
              <a:rect l="l" t="t" r="r" b="b"/>
              <a:pathLst>
                <a:path w="32179" h="32161" extrusionOk="0">
                  <a:moveTo>
                    <a:pt x="447" y="16081"/>
                  </a:moveTo>
                  <a:lnTo>
                    <a:pt x="16098" y="31714"/>
                  </a:lnTo>
                  <a:lnTo>
                    <a:pt x="31731" y="16081"/>
                  </a:lnTo>
                  <a:lnTo>
                    <a:pt x="16098" y="429"/>
                  </a:lnTo>
                  <a:close/>
                  <a:moveTo>
                    <a:pt x="16098" y="32160"/>
                  </a:moveTo>
                  <a:lnTo>
                    <a:pt x="0" y="16081"/>
                  </a:lnTo>
                  <a:lnTo>
                    <a:pt x="16098"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9" name="Google Shape;1099;p54"/>
            <p:cNvSpPr/>
            <p:nvPr/>
          </p:nvSpPr>
          <p:spPr>
            <a:xfrm>
              <a:off x="5487750"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0" name="Google Shape;1100;p54"/>
            <p:cNvSpPr/>
            <p:nvPr/>
          </p:nvSpPr>
          <p:spPr>
            <a:xfrm>
              <a:off x="5464475" y="1669400"/>
              <a:ext cx="804025" cy="804025"/>
            </a:xfrm>
            <a:custGeom>
              <a:avLst/>
              <a:gdLst/>
              <a:ahLst/>
              <a:cxnLst/>
              <a:rect l="l" t="t" r="r" b="b"/>
              <a:pathLst>
                <a:path w="32161" h="32161" extrusionOk="0">
                  <a:moveTo>
                    <a:pt x="429" y="16081"/>
                  </a:moveTo>
                  <a:lnTo>
                    <a:pt x="16081" y="31714"/>
                  </a:lnTo>
                  <a:lnTo>
                    <a:pt x="31714"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1" name="Google Shape;1101;p54"/>
            <p:cNvSpPr/>
            <p:nvPr/>
          </p:nvSpPr>
          <p:spPr>
            <a:xfrm>
              <a:off x="5440750" y="1669400"/>
              <a:ext cx="804475" cy="804025"/>
            </a:xfrm>
            <a:custGeom>
              <a:avLst/>
              <a:gdLst/>
              <a:ahLst/>
              <a:cxnLst/>
              <a:rect l="l" t="t" r="r" b="b"/>
              <a:pathLst>
                <a:path w="32179" h="32161" extrusionOk="0">
                  <a:moveTo>
                    <a:pt x="447" y="16081"/>
                  </a:moveTo>
                  <a:lnTo>
                    <a:pt x="16081" y="31714"/>
                  </a:lnTo>
                  <a:lnTo>
                    <a:pt x="31732" y="16081"/>
                  </a:lnTo>
                  <a:lnTo>
                    <a:pt x="16081" y="429"/>
                  </a:lnTo>
                  <a:close/>
                  <a:moveTo>
                    <a:pt x="16081" y="32160"/>
                  </a:moveTo>
                  <a:lnTo>
                    <a:pt x="1" y="16081"/>
                  </a:lnTo>
                  <a:lnTo>
                    <a:pt x="16081" y="1"/>
                  </a:lnTo>
                  <a:lnTo>
                    <a:pt x="3217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2" name="Google Shape;1102;p54"/>
            <p:cNvSpPr/>
            <p:nvPr/>
          </p:nvSpPr>
          <p:spPr>
            <a:xfrm>
              <a:off x="5607800" y="1669400"/>
              <a:ext cx="804475" cy="804025"/>
            </a:xfrm>
            <a:custGeom>
              <a:avLst/>
              <a:gdLst/>
              <a:ahLst/>
              <a:cxnLst/>
              <a:rect l="l" t="t" r="r" b="b"/>
              <a:pathLst>
                <a:path w="32179" h="32161" extrusionOk="0">
                  <a:moveTo>
                    <a:pt x="447" y="16081"/>
                  </a:moveTo>
                  <a:lnTo>
                    <a:pt x="16080" y="31714"/>
                  </a:lnTo>
                  <a:lnTo>
                    <a:pt x="31731" y="16081"/>
                  </a:lnTo>
                  <a:lnTo>
                    <a:pt x="16080" y="429"/>
                  </a:lnTo>
                  <a:close/>
                  <a:moveTo>
                    <a:pt x="16080" y="32160"/>
                  </a:moveTo>
                  <a:lnTo>
                    <a:pt x="0" y="16081"/>
                  </a:lnTo>
                  <a:lnTo>
                    <a:pt x="16080" y="1"/>
                  </a:lnTo>
                  <a:lnTo>
                    <a:pt x="32178"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3" name="Google Shape;1103;p54"/>
            <p:cNvSpPr/>
            <p:nvPr/>
          </p:nvSpPr>
          <p:spPr>
            <a:xfrm>
              <a:off x="5584525" y="1669400"/>
              <a:ext cx="804000" cy="804025"/>
            </a:xfrm>
            <a:custGeom>
              <a:avLst/>
              <a:gdLst/>
              <a:ahLst/>
              <a:cxnLst/>
              <a:rect l="l" t="t" r="r" b="b"/>
              <a:pathLst>
                <a:path w="32160" h="32161" extrusionOk="0">
                  <a:moveTo>
                    <a:pt x="447" y="16081"/>
                  </a:moveTo>
                  <a:lnTo>
                    <a:pt x="16080" y="31714"/>
                  </a:lnTo>
                  <a:lnTo>
                    <a:pt x="31732" y="16081"/>
                  </a:lnTo>
                  <a:lnTo>
                    <a:pt x="16080" y="429"/>
                  </a:lnTo>
                  <a:close/>
                  <a:moveTo>
                    <a:pt x="16080" y="32160"/>
                  </a:moveTo>
                  <a:lnTo>
                    <a:pt x="1" y="16081"/>
                  </a:lnTo>
                  <a:lnTo>
                    <a:pt x="16080"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4" name="Google Shape;1104;p54"/>
            <p:cNvSpPr/>
            <p:nvPr/>
          </p:nvSpPr>
          <p:spPr>
            <a:xfrm>
              <a:off x="5561275" y="1669400"/>
              <a:ext cx="804000" cy="804025"/>
            </a:xfrm>
            <a:custGeom>
              <a:avLst/>
              <a:gdLst/>
              <a:ahLst/>
              <a:cxnLst/>
              <a:rect l="l" t="t" r="r" b="b"/>
              <a:pathLst>
                <a:path w="32160" h="32161" extrusionOk="0">
                  <a:moveTo>
                    <a:pt x="428" y="16081"/>
                  </a:moveTo>
                  <a:lnTo>
                    <a:pt x="16080" y="31714"/>
                  </a:lnTo>
                  <a:lnTo>
                    <a:pt x="31713" y="16081"/>
                  </a:lnTo>
                  <a:lnTo>
                    <a:pt x="16080" y="429"/>
                  </a:lnTo>
                  <a:close/>
                  <a:moveTo>
                    <a:pt x="16080" y="32160"/>
                  </a:moveTo>
                  <a:lnTo>
                    <a:pt x="0" y="16081"/>
                  </a:lnTo>
                  <a:lnTo>
                    <a:pt x="16080" y="1"/>
                  </a:lnTo>
                  <a:lnTo>
                    <a:pt x="32159"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5" name="Google Shape;1105;p54"/>
            <p:cNvSpPr/>
            <p:nvPr/>
          </p:nvSpPr>
          <p:spPr>
            <a:xfrm>
              <a:off x="5537525" y="1669400"/>
              <a:ext cx="804025" cy="804025"/>
            </a:xfrm>
            <a:custGeom>
              <a:avLst/>
              <a:gdLst/>
              <a:ahLst/>
              <a:cxnLst/>
              <a:rect l="l" t="t" r="r" b="b"/>
              <a:pathLst>
                <a:path w="32161" h="32161" extrusionOk="0">
                  <a:moveTo>
                    <a:pt x="448" y="16081"/>
                  </a:moveTo>
                  <a:lnTo>
                    <a:pt x="16081" y="31714"/>
                  </a:lnTo>
                  <a:lnTo>
                    <a:pt x="31732" y="16081"/>
                  </a:lnTo>
                  <a:lnTo>
                    <a:pt x="16081" y="429"/>
                  </a:lnTo>
                  <a:close/>
                  <a:moveTo>
                    <a:pt x="16081" y="32160"/>
                  </a:moveTo>
                  <a:lnTo>
                    <a:pt x="1" y="16081"/>
                  </a:lnTo>
                  <a:lnTo>
                    <a:pt x="16081" y="1"/>
                  </a:lnTo>
                  <a:lnTo>
                    <a:pt x="32160" y="16081"/>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6" name="Google Shape;1106;p54"/>
            <p:cNvSpPr/>
            <p:nvPr/>
          </p:nvSpPr>
          <p:spPr>
            <a:xfrm>
              <a:off x="6140976" y="2301270"/>
              <a:ext cx="150775" cy="151225"/>
            </a:xfrm>
            <a:custGeom>
              <a:avLst/>
              <a:gdLst/>
              <a:ahLst/>
              <a:cxnLst/>
              <a:rect l="l" t="t" r="r" b="b"/>
              <a:pathLst>
                <a:path w="6031" h="6049" extrusionOk="0">
                  <a:moveTo>
                    <a:pt x="3015" y="0"/>
                  </a:moveTo>
                  <a:lnTo>
                    <a:pt x="0" y="3015"/>
                  </a:lnTo>
                  <a:lnTo>
                    <a:pt x="3015" y="6049"/>
                  </a:lnTo>
                  <a:lnTo>
                    <a:pt x="6030" y="3015"/>
                  </a:lnTo>
                  <a:lnTo>
                    <a:pt x="3015" y="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7" name="Google Shape;1107;p54"/>
            <p:cNvSpPr/>
            <p:nvPr/>
          </p:nvSpPr>
          <p:spPr>
            <a:xfrm>
              <a:off x="6135401" y="2295919"/>
              <a:ext cx="161925" cy="161925"/>
            </a:xfrm>
            <a:custGeom>
              <a:avLst/>
              <a:gdLst/>
              <a:ahLst/>
              <a:cxnLst/>
              <a:rect l="l" t="t" r="r" b="b"/>
              <a:pathLst>
                <a:path w="6477" h="6477" extrusionOk="0">
                  <a:moveTo>
                    <a:pt x="428" y="3238"/>
                  </a:moveTo>
                  <a:lnTo>
                    <a:pt x="3238" y="6049"/>
                  </a:lnTo>
                  <a:lnTo>
                    <a:pt x="6030" y="3238"/>
                  </a:lnTo>
                  <a:lnTo>
                    <a:pt x="3238" y="447"/>
                  </a:lnTo>
                  <a:close/>
                  <a:moveTo>
                    <a:pt x="3238" y="6477"/>
                  </a:moveTo>
                  <a:lnTo>
                    <a:pt x="0" y="3238"/>
                  </a:lnTo>
                  <a:lnTo>
                    <a:pt x="3238" y="0"/>
                  </a:lnTo>
                  <a:lnTo>
                    <a:pt x="6477" y="3238"/>
                  </a:lnTo>
                  <a:close/>
                </a:path>
              </a:pathLst>
            </a:custGeom>
            <a:gradFill>
              <a:gsLst>
                <a:gs pos="0">
                  <a:srgbClr val="674EA7"/>
                </a:gs>
                <a:gs pos="100000">
                  <a:srgbClr val="351C75"/>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8" name="Google Shape;1108;p54"/>
            <p:cNvSpPr/>
            <p:nvPr/>
          </p:nvSpPr>
          <p:spPr>
            <a:xfrm>
              <a:off x="6163776" y="2324294"/>
              <a:ext cx="105175" cy="105175"/>
            </a:xfrm>
            <a:custGeom>
              <a:avLst/>
              <a:gdLst/>
              <a:ahLst/>
              <a:cxnLst/>
              <a:rect l="l" t="t" r="r" b="b"/>
              <a:pathLst>
                <a:path w="4207" h="4207" extrusionOk="0">
                  <a:moveTo>
                    <a:pt x="428" y="2103"/>
                  </a:moveTo>
                  <a:lnTo>
                    <a:pt x="2103" y="3778"/>
                  </a:lnTo>
                  <a:lnTo>
                    <a:pt x="3760" y="2103"/>
                  </a:lnTo>
                  <a:lnTo>
                    <a:pt x="2103" y="447"/>
                  </a:lnTo>
                  <a:close/>
                  <a:moveTo>
                    <a:pt x="2103" y="4206"/>
                  </a:moveTo>
                  <a:lnTo>
                    <a:pt x="0" y="2103"/>
                  </a:lnTo>
                  <a:lnTo>
                    <a:pt x="2103" y="0"/>
                  </a:lnTo>
                  <a:lnTo>
                    <a:pt x="4206" y="2103"/>
                  </a:lnTo>
                  <a:close/>
                </a:path>
              </a:pathLst>
            </a:custGeom>
            <a:gradFill>
              <a:gsLst>
                <a:gs pos="0">
                  <a:srgbClr val="4E29AA"/>
                </a:gs>
                <a:gs pos="100000">
                  <a:srgbClr val="674EA7"/>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9" name="Google Shape;1109;p54"/>
          <p:cNvGrpSpPr/>
          <p:nvPr/>
        </p:nvGrpSpPr>
        <p:grpSpPr>
          <a:xfrm rot="10800000">
            <a:off x="6888722" y="2718139"/>
            <a:ext cx="2872292" cy="2378232"/>
            <a:chOff x="2210400" y="2558550"/>
            <a:chExt cx="971025" cy="804000"/>
          </a:xfrm>
        </p:grpSpPr>
        <p:sp>
          <p:nvSpPr>
            <p:cNvPr id="1110" name="Google Shape;1110;p54"/>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1" name="Google Shape;1111;p54"/>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2" name="Google Shape;1112;p54"/>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3" name="Google Shape;1113;p54"/>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4" name="Google Shape;1114;p54"/>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5" name="Google Shape;1115;p54"/>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6" name="Google Shape;1116;p54"/>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7" name="Google Shape;1117;p54"/>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8" name="Google Shape;1118;p54"/>
          <p:cNvSpPr/>
          <p:nvPr/>
        </p:nvSpPr>
        <p:spPr>
          <a:xfrm rot="10800000">
            <a:off x="6793483" y="3087230"/>
            <a:ext cx="2441112" cy="2439739"/>
          </a:xfrm>
          <a:custGeom>
            <a:avLst/>
            <a:gdLst/>
            <a:ahLst/>
            <a:cxnLst/>
            <a:rect l="l" t="t" r="r" b="b"/>
            <a:pathLst>
              <a:path w="33780" h="33761" extrusionOk="0">
                <a:moveTo>
                  <a:pt x="1322" y="16880"/>
                </a:moveTo>
                <a:lnTo>
                  <a:pt x="16899" y="32439"/>
                </a:lnTo>
                <a:lnTo>
                  <a:pt x="32458" y="16880"/>
                </a:lnTo>
                <a:lnTo>
                  <a:pt x="16899" y="1303"/>
                </a:lnTo>
                <a:close/>
                <a:moveTo>
                  <a:pt x="16899" y="33760"/>
                </a:moveTo>
                <a:lnTo>
                  <a:pt x="1" y="16880"/>
                </a:lnTo>
                <a:lnTo>
                  <a:pt x="16899" y="0"/>
                </a:lnTo>
                <a:lnTo>
                  <a:pt x="33779" y="16880"/>
                </a:lnTo>
                <a:close/>
              </a:path>
            </a:pathLst>
          </a:custGeom>
          <a:gradFill>
            <a:gsLst>
              <a:gs pos="0">
                <a:schemeClr val="dk2"/>
              </a:gs>
              <a:gs pos="100000">
                <a:srgbClr val="00FFFF"/>
              </a:gs>
            </a:gsLst>
            <a:lin ang="54007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9" name="Google Shape;1119;p54"/>
          <p:cNvSpPr txBox="1">
            <a:spLocks noGrp="1"/>
          </p:cNvSpPr>
          <p:nvPr>
            <p:ph type="title"/>
          </p:nvPr>
        </p:nvSpPr>
        <p:spPr>
          <a:xfrm>
            <a:off x="1750325" y="1478650"/>
            <a:ext cx="5848500"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0"/>
              <a:buNone/>
              <a:defRPr sz="9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1120" name="Google Shape;1120;p54"/>
          <p:cNvSpPr txBox="1">
            <a:spLocks noGrp="1"/>
          </p:cNvSpPr>
          <p:nvPr>
            <p:ph type="body" idx="1"/>
          </p:nvPr>
        </p:nvSpPr>
        <p:spPr>
          <a:xfrm>
            <a:off x="1751539" y="3243000"/>
            <a:ext cx="5848500" cy="491100"/>
          </a:xfrm>
          <a:prstGeom prst="rect">
            <a:avLst/>
          </a:prstGeom>
          <a:solidFill>
            <a:schemeClr val="accent1"/>
          </a:solidFill>
          <a:ln>
            <a:noFill/>
          </a:ln>
        </p:spPr>
        <p:txBody>
          <a:bodyPr spcFirstLastPara="1" wrap="square" lIns="91425" tIns="91425" rIns="91425" bIns="91425" anchor="t" anchorCtr="0">
            <a:noAutofit/>
          </a:bodyPr>
          <a:lstStyle>
            <a:lvl1pPr marL="457200" lvl="0" indent="-342900" algn="ctr">
              <a:lnSpc>
                <a:spcPct val="100000"/>
              </a:lnSpc>
              <a:spcBef>
                <a:spcPts val="0"/>
              </a:spcBef>
              <a:spcAft>
                <a:spcPts val="0"/>
              </a:spcAft>
              <a:buSzPts val="1800"/>
              <a:buChar char="●"/>
              <a:defRPr sz="1600" b="1">
                <a:solidFill>
                  <a:schemeClr val="dk1"/>
                </a:solidFill>
              </a:defRPr>
            </a:lvl1pPr>
            <a:lvl2pPr marL="914400" lvl="1" indent="-317500" algn="ctr">
              <a:lnSpc>
                <a:spcPct val="100000"/>
              </a:lnSpc>
              <a:spcBef>
                <a:spcPts val="0"/>
              </a:spcBef>
              <a:spcAft>
                <a:spcPts val="0"/>
              </a:spcAft>
              <a:buSzPts val="1400"/>
              <a:buChar char="○"/>
              <a:defRPr/>
            </a:lvl2pPr>
            <a:lvl3pPr marL="1371600" lvl="2" indent="-317500" algn="ctr">
              <a:lnSpc>
                <a:spcPct val="100000"/>
              </a:lnSpc>
              <a:spcBef>
                <a:spcPts val="0"/>
              </a:spcBef>
              <a:spcAft>
                <a:spcPts val="0"/>
              </a:spcAft>
              <a:buSzPts val="1400"/>
              <a:buChar char="■"/>
              <a:defRPr/>
            </a:lvl3pPr>
            <a:lvl4pPr marL="1828800" lvl="3" indent="-317500" algn="ctr">
              <a:lnSpc>
                <a:spcPct val="100000"/>
              </a:lnSpc>
              <a:spcBef>
                <a:spcPts val="0"/>
              </a:spcBef>
              <a:spcAft>
                <a:spcPts val="0"/>
              </a:spcAft>
              <a:buSzPts val="1400"/>
              <a:buChar char="●"/>
              <a:defRPr/>
            </a:lvl4pPr>
            <a:lvl5pPr marL="2286000" lvl="4" indent="-317500" algn="ctr">
              <a:lnSpc>
                <a:spcPct val="100000"/>
              </a:lnSpc>
              <a:spcBef>
                <a:spcPts val="0"/>
              </a:spcBef>
              <a:spcAft>
                <a:spcPts val="0"/>
              </a:spcAft>
              <a:buSzPts val="1400"/>
              <a:buChar char="○"/>
              <a:defRPr/>
            </a:lvl5pPr>
            <a:lvl6pPr marL="2743200" lvl="5" indent="-317500" algn="ctr">
              <a:lnSpc>
                <a:spcPct val="100000"/>
              </a:lnSpc>
              <a:spcBef>
                <a:spcPts val="0"/>
              </a:spcBef>
              <a:spcAft>
                <a:spcPts val="0"/>
              </a:spcAft>
              <a:buSzPts val="1400"/>
              <a:buChar char="■"/>
              <a:defRPr/>
            </a:lvl6pPr>
            <a:lvl7pPr marL="3200400" lvl="6" indent="-317500" algn="ctr">
              <a:lnSpc>
                <a:spcPct val="100000"/>
              </a:lnSpc>
              <a:spcBef>
                <a:spcPts val="0"/>
              </a:spcBef>
              <a:spcAft>
                <a:spcPts val="0"/>
              </a:spcAft>
              <a:buSzPts val="1400"/>
              <a:buChar char="●"/>
              <a:defRPr/>
            </a:lvl7pPr>
            <a:lvl8pPr marL="3657600" lvl="7" indent="-317500" algn="ctr">
              <a:lnSpc>
                <a:spcPct val="100000"/>
              </a:lnSpc>
              <a:spcBef>
                <a:spcPts val="0"/>
              </a:spcBef>
              <a:spcAft>
                <a:spcPts val="0"/>
              </a:spcAft>
              <a:buSzPts val="1400"/>
              <a:buChar char="○"/>
              <a:defRPr/>
            </a:lvl8pPr>
            <a:lvl9pPr marL="4114800" lvl="8" indent="-317500" algn="ctr">
              <a:lnSpc>
                <a:spcPct val="100000"/>
              </a:lnSpc>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4E29AA"/>
            </a:gs>
            <a:gs pos="100000">
              <a:srgbClr val="674EA7"/>
            </a:gs>
          </a:gsLst>
          <a:lin ang="16200038" scaled="0"/>
        </a:gradFill>
        <a:effectLst/>
      </p:bgPr>
    </p:bg>
    <p:spTree>
      <p:nvGrpSpPr>
        <p:cNvPr id="1" name="Shape 5"/>
        <p:cNvGrpSpPr/>
        <p:nvPr/>
      </p:nvGrpSpPr>
      <p:grpSpPr>
        <a:xfrm>
          <a:off x="0" y="0"/>
          <a:ext cx="0" cy="0"/>
          <a:chOff x="0" y="0"/>
          <a:chExt cx="0" cy="0"/>
        </a:xfrm>
      </p:grpSpPr>
      <p:sp>
        <p:nvSpPr>
          <p:cNvPr id="6" name="Google Shape;6;p42"/>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endParaRPr/>
          </a:p>
        </p:txBody>
      </p:sp>
      <p:sp>
        <p:nvSpPr>
          <p:cNvPr id="7" name="Google Shape;7;p42"/>
          <p:cNvSpPr txBox="1">
            <a:spLocks noGrp="1"/>
          </p:cNvSpPr>
          <p:nvPr>
            <p:ph type="body" idx="1"/>
          </p:nvPr>
        </p:nvSpPr>
        <p:spPr>
          <a:xfrm>
            <a:off x="713225" y="1246950"/>
            <a:ext cx="77175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00000"/>
              </a:lnSpc>
              <a:spcBef>
                <a:spcPts val="0"/>
              </a:spcBef>
              <a:spcAft>
                <a:spcPts val="0"/>
              </a:spcAft>
              <a:buClr>
                <a:schemeClr val="lt1"/>
              </a:buClr>
              <a:buSzPts val="1800"/>
              <a:buFont typeface="Dosis"/>
              <a:buChar char="●"/>
              <a:defRPr sz="1800" b="0" i="0" u="none" strike="noStrike" cap="none">
                <a:solidFill>
                  <a:schemeClr val="lt1"/>
                </a:solidFill>
                <a:latin typeface="Dosis"/>
                <a:ea typeface="Dosis"/>
                <a:cs typeface="Dosis"/>
                <a:sym typeface="Dosis"/>
              </a:defRPr>
            </a:lvl1pPr>
            <a:lvl2pPr marL="914400" marR="0" lvl="1"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2pPr>
            <a:lvl3pPr marL="1371600" marR="0" lvl="2"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3pPr>
            <a:lvl4pPr marL="1828800" marR="0" lvl="3"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4pPr>
            <a:lvl5pPr marL="2286000" marR="0" lvl="4"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5pPr>
            <a:lvl6pPr marL="2743200" marR="0" lvl="5"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6pPr>
            <a:lvl7pPr marL="3200400" marR="0" lvl="6"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7pPr>
            <a:lvl8pPr marL="3657600" marR="0" lvl="7"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8pPr>
            <a:lvl9pPr marL="4114800" marR="0" lvl="8" indent="-317500" algn="l" rtl="0">
              <a:lnSpc>
                <a:spcPct val="100000"/>
              </a:lnSpc>
              <a:spcBef>
                <a:spcPts val="0"/>
              </a:spcBef>
              <a:spcAft>
                <a:spcPts val="0"/>
              </a:spcAft>
              <a:buClr>
                <a:schemeClr val="lt1"/>
              </a:buClr>
              <a:buSzPts val="1400"/>
              <a:buFont typeface="Dosis"/>
              <a:buChar char="■"/>
              <a:defRPr sz="1400" b="0" i="0" u="none" strike="noStrike" cap="none">
                <a:solidFill>
                  <a:schemeClr val="lt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1" r:id="rId10"/>
    <p:sldLayoutId id="2147483662" r:id="rId11"/>
    <p:sldLayoutId id="2147483663" r:id="rId12"/>
    <p:sldLayoutId id="2147483664" r:id="rId13"/>
    <p:sldLayoutId id="2147483667" r:id="rId14"/>
    <p:sldLayoutId id="2147483670" r:id="rId15"/>
    <p:sldLayoutId id="2147483679" r:id="rId16"/>
    <p:sldLayoutId id="2147483680" r:id="rId17"/>
    <p:sldLayoutId id="2147483681" r:id="rId18"/>
    <p:sldLayoutId id="2147483682" r:id="rId19"/>
    <p:sldLayoutId id="2147483683"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p15:clr>
            <a:srgbClr val="EA4335"/>
          </p15:clr>
        </p15:guide>
        <p15:guide id="2" pos="449">
          <p15:clr>
            <a:srgbClr val="EA4335"/>
          </p15:clr>
        </p15:guide>
        <p15:guide id="3" pos="5311">
          <p15:clr>
            <a:srgbClr val="EA4335"/>
          </p15:clr>
        </p15:guide>
        <p15:guide id="4" orient="horz" pos="340">
          <p15:clr>
            <a:srgbClr val="EA4335"/>
          </p15:clr>
        </p15:guide>
        <p15:guide id="5"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23.jp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198662" scaled="0"/>
        </a:gradFill>
        <a:effectLst/>
      </p:bgPr>
    </p:bg>
    <p:spTree>
      <p:nvGrpSpPr>
        <p:cNvPr id="1" name="Shape 2229"/>
        <p:cNvGrpSpPr/>
        <p:nvPr/>
      </p:nvGrpSpPr>
      <p:grpSpPr>
        <a:xfrm>
          <a:off x="0" y="0"/>
          <a:ext cx="0" cy="0"/>
          <a:chOff x="0" y="0"/>
          <a:chExt cx="0" cy="0"/>
        </a:xfrm>
      </p:grpSpPr>
      <p:sp>
        <p:nvSpPr>
          <p:cNvPr id="2230" name="Google Shape;2230;p1"/>
          <p:cNvSpPr txBox="1">
            <a:spLocks noGrp="1"/>
          </p:cNvSpPr>
          <p:nvPr>
            <p:ph type="ctrTitle"/>
          </p:nvPr>
        </p:nvSpPr>
        <p:spPr>
          <a:xfrm>
            <a:off x="682499" y="614500"/>
            <a:ext cx="6097441" cy="3078300"/>
          </a:xfrm>
          <a:prstGeom prst="rect">
            <a:avLst/>
          </a:prstGeom>
          <a:noFill/>
          <a:ln>
            <a:noFill/>
          </a:ln>
        </p:spPr>
        <p:txBody>
          <a:bodyPr spcFirstLastPara="1" wrap="square" lIns="91425" tIns="91425" rIns="91425" bIns="91425" anchor="ctr" anchorCtr="0">
            <a:noAutofit/>
          </a:bodyPr>
          <a:lstStyle/>
          <a:p>
            <a:pPr marL="0" lvl="0" indent="0" algn="l" rtl="0">
              <a:lnSpc>
                <a:spcPct val="80000"/>
              </a:lnSpc>
              <a:spcBef>
                <a:spcPts val="0"/>
              </a:spcBef>
              <a:spcAft>
                <a:spcPts val="0"/>
              </a:spcAft>
              <a:buSzPts val="5200"/>
              <a:buNone/>
            </a:pPr>
            <a:r>
              <a:rPr lang="en" sz="7200" b="1" dirty="0"/>
              <a:t>UOI Games</a:t>
            </a:r>
            <a:br>
              <a:rPr lang="en" sz="7200" b="1" dirty="0"/>
            </a:br>
            <a:br>
              <a:rPr lang="en" sz="7200" b="1" dirty="0"/>
            </a:br>
            <a:r>
              <a:rPr lang="en" sz="4400" b="1" dirty="0"/>
              <a:t>Business Plan AAA</a:t>
            </a:r>
            <a:endParaRPr lang="fr-F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C5C18658-91C6-79D6-40DA-5409CB36DF9E}"/>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48A4EEEE-DBB3-786F-F01E-C77E4B38ADC9}"/>
              </a:ext>
            </a:extLst>
          </p:cNvPr>
          <p:cNvSpPr txBox="1">
            <a:spLocks noGrp="1"/>
          </p:cNvSpPr>
          <p:nvPr>
            <p:ph type="title"/>
          </p:nvPr>
        </p:nvSpPr>
        <p:spPr>
          <a:xfrm>
            <a:off x="299308" y="300520"/>
            <a:ext cx="7863385" cy="8559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sz="3200" b="1" dirty="0"/>
              <a:t>Une industrie en perpétuelle évolution</a:t>
            </a:r>
          </a:p>
        </p:txBody>
      </p:sp>
      <p:pic>
        <p:nvPicPr>
          <p:cNvPr id="3" name="Image 2">
            <a:extLst>
              <a:ext uri="{FF2B5EF4-FFF2-40B4-BE49-F238E27FC236}">
                <a16:creationId xmlns:a16="http://schemas.microsoft.com/office/drawing/2014/main" id="{543D0805-3904-9C6A-B17F-1B9AD6D221FC}"/>
              </a:ext>
            </a:extLst>
          </p:cNvPr>
          <p:cNvPicPr>
            <a:picLocks noChangeAspect="1"/>
          </p:cNvPicPr>
          <p:nvPr/>
        </p:nvPicPr>
        <p:blipFill>
          <a:blip r:embed="rId3"/>
          <a:stretch>
            <a:fillRect/>
          </a:stretch>
        </p:blipFill>
        <p:spPr>
          <a:xfrm>
            <a:off x="3317506" y="1412487"/>
            <a:ext cx="5575430" cy="30554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Sous-titre 4">
            <a:extLst>
              <a:ext uri="{FF2B5EF4-FFF2-40B4-BE49-F238E27FC236}">
                <a16:creationId xmlns:a16="http://schemas.microsoft.com/office/drawing/2014/main" id="{0E75AFC4-0480-5036-78E5-AE0B55BA24BB}"/>
              </a:ext>
            </a:extLst>
          </p:cNvPr>
          <p:cNvSpPr txBox="1">
            <a:spLocks/>
          </p:cNvSpPr>
          <p:nvPr/>
        </p:nvSpPr>
        <p:spPr>
          <a:xfrm>
            <a:off x="299309" y="1412488"/>
            <a:ext cx="2867637" cy="14719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8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marL="0" lvl="0" indent="0">
              <a:buSzPts val="1100"/>
            </a:pPr>
            <a:r>
              <a:rPr lang="fr-FR" sz="1600" dirty="0"/>
              <a:t>Une </a:t>
            </a:r>
            <a:r>
              <a:rPr lang="fr-FR" sz="1600" b="1" dirty="0"/>
              <a:t>dynamique exceptionnelle </a:t>
            </a:r>
            <a:r>
              <a:rPr lang="fr-FR" sz="1600" dirty="0"/>
              <a:t>qui place la </a:t>
            </a:r>
            <a:r>
              <a:rPr lang="fr-FR" sz="1600" b="1" dirty="0"/>
              <a:t>France</a:t>
            </a:r>
            <a:r>
              <a:rPr lang="fr-FR" sz="1600" dirty="0"/>
              <a:t> comme l’un des </a:t>
            </a:r>
            <a:r>
              <a:rPr lang="fr-FR" sz="1600" b="1" dirty="0"/>
              <a:t>marchés les plus dynamique d’Europe</a:t>
            </a:r>
            <a:r>
              <a:rPr lang="fr-FR" sz="1600" dirty="0"/>
              <a:t> avec une </a:t>
            </a:r>
            <a:r>
              <a:rPr lang="fr-FR" sz="1600" b="1" dirty="0"/>
              <a:t>croissance</a:t>
            </a:r>
            <a:r>
              <a:rPr lang="fr-FR" sz="1600" dirty="0"/>
              <a:t> de près de </a:t>
            </a:r>
            <a:r>
              <a:rPr lang="fr-FR" sz="1600" b="1" dirty="0"/>
              <a:t>10% depuis 2020</a:t>
            </a:r>
          </a:p>
        </p:txBody>
      </p:sp>
      <p:sp>
        <p:nvSpPr>
          <p:cNvPr id="6" name="Sous-titre 5">
            <a:extLst>
              <a:ext uri="{FF2B5EF4-FFF2-40B4-BE49-F238E27FC236}">
                <a16:creationId xmlns:a16="http://schemas.microsoft.com/office/drawing/2014/main" id="{47A49925-7346-8882-DE32-90839AF1FB58}"/>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240773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0">
          <a:extLst>
            <a:ext uri="{FF2B5EF4-FFF2-40B4-BE49-F238E27FC236}">
              <a16:creationId xmlns:a16="http://schemas.microsoft.com/office/drawing/2014/main" id="{13695447-F06F-27C2-AA0C-7462AB870B65}"/>
            </a:ext>
          </a:extLst>
        </p:cNvPr>
        <p:cNvGrpSpPr/>
        <p:nvPr/>
      </p:nvGrpSpPr>
      <p:grpSpPr>
        <a:xfrm>
          <a:off x="0" y="0"/>
          <a:ext cx="0" cy="0"/>
          <a:chOff x="0" y="0"/>
          <a:chExt cx="0" cy="0"/>
        </a:xfrm>
      </p:grpSpPr>
      <p:sp>
        <p:nvSpPr>
          <p:cNvPr id="2451" name="Google Shape;2451;p22">
            <a:extLst>
              <a:ext uri="{FF2B5EF4-FFF2-40B4-BE49-F238E27FC236}">
                <a16:creationId xmlns:a16="http://schemas.microsoft.com/office/drawing/2014/main" id="{41136AF4-738B-7F65-034D-9B274CDD6A9E}"/>
              </a:ext>
            </a:extLst>
          </p:cNvPr>
          <p:cNvSpPr txBox="1">
            <a:spLocks noGrp="1"/>
          </p:cNvSpPr>
          <p:nvPr>
            <p:ph type="title"/>
          </p:nvPr>
        </p:nvSpPr>
        <p:spPr>
          <a:xfrm>
            <a:off x="296912" y="170312"/>
            <a:ext cx="8081371" cy="123993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dirty="0"/>
              <a:t>Répartition des Ecosystèmes en France  en 2023</a:t>
            </a:r>
            <a:endParaRPr b="1" dirty="0"/>
          </a:p>
        </p:txBody>
      </p:sp>
      <p:sp>
        <p:nvSpPr>
          <p:cNvPr id="2452" name="Google Shape;2452;p22">
            <a:extLst>
              <a:ext uri="{FF2B5EF4-FFF2-40B4-BE49-F238E27FC236}">
                <a16:creationId xmlns:a16="http://schemas.microsoft.com/office/drawing/2014/main" id="{32FE5EC4-7E1D-6FD0-D7D5-4D65AD8A4785}"/>
              </a:ext>
            </a:extLst>
          </p:cNvPr>
          <p:cNvSpPr txBox="1"/>
          <p:nvPr/>
        </p:nvSpPr>
        <p:spPr>
          <a:xfrm>
            <a:off x="-323752" y="1666705"/>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Console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3" name="Google Shape;2453;p22">
            <a:extLst>
              <a:ext uri="{FF2B5EF4-FFF2-40B4-BE49-F238E27FC236}">
                <a16:creationId xmlns:a16="http://schemas.microsoft.com/office/drawing/2014/main" id="{D4535598-4C3B-7E5B-F653-60C332E92BBB}"/>
              </a:ext>
            </a:extLst>
          </p:cNvPr>
          <p:cNvSpPr txBox="1"/>
          <p:nvPr/>
        </p:nvSpPr>
        <p:spPr>
          <a:xfrm>
            <a:off x="968590" y="1278766"/>
            <a:ext cx="23328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1"/>
              </a:buClr>
              <a:buSzPts val="1100"/>
              <a:buFont typeface="Arial"/>
              <a:buNone/>
            </a:pPr>
            <a:r>
              <a:rPr lang="fr-FR" sz="1400" b="0" i="0" u="none" strike="noStrike" cap="none" dirty="0">
                <a:solidFill>
                  <a:schemeClr val="lt1"/>
                </a:solidFill>
                <a:latin typeface="Dosis"/>
                <a:ea typeface="Dosis"/>
                <a:cs typeface="Dosis"/>
                <a:sym typeface="Dosis"/>
              </a:rPr>
              <a:t>E</a:t>
            </a:r>
            <a:r>
              <a:rPr lang="en" sz="1400" b="0" i="0" u="none" strike="noStrike" cap="none" dirty="0">
                <a:solidFill>
                  <a:schemeClr val="lt1"/>
                </a:solidFill>
                <a:latin typeface="Dosis"/>
                <a:ea typeface="Dosis"/>
                <a:cs typeface="Dosis"/>
                <a:sym typeface="Dosis"/>
              </a:rPr>
              <a:t>n Mds €</a:t>
            </a:r>
            <a:endParaRPr sz="1400" b="0" i="0" u="none" strike="noStrike" cap="none" dirty="0">
              <a:solidFill>
                <a:srgbClr val="FFFFFF"/>
              </a:solidFill>
              <a:latin typeface="Dosis"/>
              <a:ea typeface="Dosis"/>
              <a:cs typeface="Dosis"/>
              <a:sym typeface="Dosis"/>
            </a:endParaRPr>
          </a:p>
        </p:txBody>
      </p:sp>
      <p:sp>
        <p:nvSpPr>
          <p:cNvPr id="2454" name="Google Shape;2454;p22">
            <a:extLst>
              <a:ext uri="{FF2B5EF4-FFF2-40B4-BE49-F238E27FC236}">
                <a16:creationId xmlns:a16="http://schemas.microsoft.com/office/drawing/2014/main" id="{E59604CA-50BC-C9C5-7B5C-10C836D11AF4}"/>
              </a:ext>
            </a:extLst>
          </p:cNvPr>
          <p:cNvSpPr txBox="1"/>
          <p:nvPr/>
        </p:nvSpPr>
        <p:spPr>
          <a:xfrm>
            <a:off x="-323752" y="2612239"/>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Mobile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6" name="Google Shape;2456;p22">
            <a:extLst>
              <a:ext uri="{FF2B5EF4-FFF2-40B4-BE49-F238E27FC236}">
                <a16:creationId xmlns:a16="http://schemas.microsoft.com/office/drawing/2014/main" id="{E54CFA0D-7B3F-0E6C-8D11-AB3CF1B68992}"/>
              </a:ext>
            </a:extLst>
          </p:cNvPr>
          <p:cNvSpPr txBox="1"/>
          <p:nvPr/>
        </p:nvSpPr>
        <p:spPr>
          <a:xfrm>
            <a:off x="-323752" y="3545284"/>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dirty="0">
                <a:solidFill>
                  <a:srgbClr val="FFFFFF"/>
                </a:solidFill>
                <a:latin typeface="Space Grotesk Medium"/>
                <a:ea typeface="Space Grotesk Medium"/>
                <a:cs typeface="Space Grotesk Medium"/>
                <a:sym typeface="Space Grotesk Medium"/>
              </a:rPr>
              <a:t>PC</a:t>
            </a:r>
            <a:r>
              <a:rPr lang="en" sz="1800" b="0" i="0" u="none" strike="noStrike" cap="none" dirty="0">
                <a:solidFill>
                  <a:srgbClr val="FFFFFF"/>
                </a:solidFill>
                <a:latin typeface="Space Grotesk Medium"/>
                <a:ea typeface="Space Grotesk Medium"/>
                <a:cs typeface="Space Grotesk Medium"/>
                <a:sym typeface="Space Grotesk Medium"/>
              </a:rPr>
              <a:t>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9" name="Google Shape;2459;p22">
            <a:extLst>
              <a:ext uri="{FF2B5EF4-FFF2-40B4-BE49-F238E27FC236}">
                <a16:creationId xmlns:a16="http://schemas.microsoft.com/office/drawing/2014/main" id="{F07B1648-9D9E-60CC-4E9B-47BC39F2D4D9}"/>
              </a:ext>
            </a:extLst>
          </p:cNvPr>
          <p:cNvSpPr txBox="1">
            <a:spLocks noGrp="1"/>
          </p:cNvSpPr>
          <p:nvPr>
            <p:ph type="title" idx="4294967295"/>
          </p:nvPr>
        </p:nvSpPr>
        <p:spPr>
          <a:xfrm>
            <a:off x="2099609" y="1743544"/>
            <a:ext cx="1437118" cy="48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t>3,1</a:t>
            </a:r>
            <a:endParaRPr b="1" dirty="0"/>
          </a:p>
        </p:txBody>
      </p:sp>
      <p:sp>
        <p:nvSpPr>
          <p:cNvPr id="2460" name="Google Shape;2460;p22">
            <a:extLst>
              <a:ext uri="{FF2B5EF4-FFF2-40B4-BE49-F238E27FC236}">
                <a16:creationId xmlns:a16="http://schemas.microsoft.com/office/drawing/2014/main" id="{7C9B7DAE-31C8-C30E-9240-1290A30CC803}"/>
              </a:ext>
            </a:extLst>
          </p:cNvPr>
          <p:cNvSpPr txBox="1">
            <a:spLocks noGrp="1"/>
          </p:cNvSpPr>
          <p:nvPr>
            <p:ph type="title" idx="4294967295"/>
          </p:nvPr>
        </p:nvSpPr>
        <p:spPr>
          <a:xfrm>
            <a:off x="2092023" y="3566734"/>
            <a:ext cx="1452291" cy="4848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solidFill>
                  <a:schemeClr val="dk1"/>
                </a:solidFill>
              </a:rPr>
              <a:t>1,4</a:t>
            </a:r>
            <a:endParaRPr b="1" dirty="0">
              <a:solidFill>
                <a:schemeClr val="dk1"/>
              </a:solidFill>
            </a:endParaRPr>
          </a:p>
        </p:txBody>
      </p:sp>
      <p:sp>
        <p:nvSpPr>
          <p:cNvPr id="2461" name="Google Shape;2461;p22">
            <a:extLst>
              <a:ext uri="{FF2B5EF4-FFF2-40B4-BE49-F238E27FC236}">
                <a16:creationId xmlns:a16="http://schemas.microsoft.com/office/drawing/2014/main" id="{BE5CCD98-6589-1EAC-53F4-566F828FB88F}"/>
              </a:ext>
            </a:extLst>
          </p:cNvPr>
          <p:cNvSpPr txBox="1">
            <a:spLocks noGrp="1"/>
          </p:cNvSpPr>
          <p:nvPr>
            <p:ph type="title" idx="4294967295"/>
          </p:nvPr>
        </p:nvSpPr>
        <p:spPr>
          <a:xfrm>
            <a:off x="2092024" y="2655139"/>
            <a:ext cx="145229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t>1,6</a:t>
            </a:r>
            <a:endParaRPr b="1" dirty="0"/>
          </a:p>
        </p:txBody>
      </p:sp>
      <p:grpSp>
        <p:nvGrpSpPr>
          <p:cNvPr id="2462" name="Google Shape;2462;p22">
            <a:extLst>
              <a:ext uri="{FF2B5EF4-FFF2-40B4-BE49-F238E27FC236}">
                <a16:creationId xmlns:a16="http://schemas.microsoft.com/office/drawing/2014/main" id="{6492E5BA-1DB3-7FD2-6FB5-BF8BCC123108}"/>
              </a:ext>
            </a:extLst>
          </p:cNvPr>
          <p:cNvGrpSpPr/>
          <p:nvPr/>
        </p:nvGrpSpPr>
        <p:grpSpPr>
          <a:xfrm>
            <a:off x="5637046" y="992950"/>
            <a:ext cx="1162705" cy="962710"/>
            <a:chOff x="2210400" y="2558550"/>
            <a:chExt cx="971025" cy="804000"/>
          </a:xfrm>
        </p:grpSpPr>
        <p:sp>
          <p:nvSpPr>
            <p:cNvPr id="2463" name="Google Shape;2463;p22">
              <a:extLst>
                <a:ext uri="{FF2B5EF4-FFF2-40B4-BE49-F238E27FC236}">
                  <a16:creationId xmlns:a16="http://schemas.microsoft.com/office/drawing/2014/main" id="{17B3ECC7-802B-8F80-4057-55FC8C52B532}"/>
                </a:ext>
              </a:extLst>
            </p:cNvPr>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2">
              <a:extLst>
                <a:ext uri="{FF2B5EF4-FFF2-40B4-BE49-F238E27FC236}">
                  <a16:creationId xmlns:a16="http://schemas.microsoft.com/office/drawing/2014/main" id="{464CC03E-1346-73D7-905C-4A9672F5945A}"/>
                </a:ext>
              </a:extLst>
            </p:cNvPr>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2">
              <a:extLst>
                <a:ext uri="{FF2B5EF4-FFF2-40B4-BE49-F238E27FC236}">
                  <a16:creationId xmlns:a16="http://schemas.microsoft.com/office/drawing/2014/main" id="{F512DB57-078C-4527-DD8B-ACCBBC4B2140}"/>
                </a:ext>
              </a:extLst>
            </p:cNvPr>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2">
              <a:extLst>
                <a:ext uri="{FF2B5EF4-FFF2-40B4-BE49-F238E27FC236}">
                  <a16:creationId xmlns:a16="http://schemas.microsoft.com/office/drawing/2014/main" id="{AD00741C-EACB-5446-681F-70A0FB02DE61}"/>
                </a:ext>
              </a:extLst>
            </p:cNvPr>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2">
              <a:extLst>
                <a:ext uri="{FF2B5EF4-FFF2-40B4-BE49-F238E27FC236}">
                  <a16:creationId xmlns:a16="http://schemas.microsoft.com/office/drawing/2014/main" id="{EBE866BA-D7F1-F941-5CA4-57996B0ACA2A}"/>
                </a:ext>
              </a:extLst>
            </p:cNvPr>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2">
              <a:extLst>
                <a:ext uri="{FF2B5EF4-FFF2-40B4-BE49-F238E27FC236}">
                  <a16:creationId xmlns:a16="http://schemas.microsoft.com/office/drawing/2014/main" id="{3A287F0B-3A81-342E-9D97-35F97B619D63}"/>
                </a:ext>
              </a:extLst>
            </p:cNvPr>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9" name="Google Shape;2469;p22">
              <a:extLst>
                <a:ext uri="{FF2B5EF4-FFF2-40B4-BE49-F238E27FC236}">
                  <a16:creationId xmlns:a16="http://schemas.microsoft.com/office/drawing/2014/main" id="{484F3C00-1D28-22D1-A1AD-7C6DEEF9FDCB}"/>
                </a:ext>
              </a:extLst>
            </p:cNvPr>
            <p:cNvSpPr/>
            <p:nvPr/>
          </p:nvSpPr>
          <p:spPr>
            <a:xfrm>
              <a:off x="2330425" y="2558550"/>
              <a:ext cx="804025" cy="804000"/>
            </a:xfrm>
            <a:custGeom>
              <a:avLst/>
              <a:gdLst/>
              <a:ahLst/>
              <a:cxnLst/>
              <a:rect l="l" t="t" r="r" b="b"/>
              <a:pathLst>
                <a:path w="32161" h="32160" extrusionOk="0">
                  <a:moveTo>
                    <a:pt x="429" y="16080"/>
                  </a:moveTo>
                  <a:lnTo>
                    <a:pt x="16080" y="31731"/>
                  </a:lnTo>
                  <a:lnTo>
                    <a:pt x="31713"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2">
              <a:extLst>
                <a:ext uri="{FF2B5EF4-FFF2-40B4-BE49-F238E27FC236}">
                  <a16:creationId xmlns:a16="http://schemas.microsoft.com/office/drawing/2014/main" id="{FD617352-9F9C-2047-5E43-79F08A0C3287}"/>
                </a:ext>
              </a:extLst>
            </p:cNvPr>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50" name="Picture 2">
            <a:extLst>
              <a:ext uri="{FF2B5EF4-FFF2-40B4-BE49-F238E27FC236}">
                <a16:creationId xmlns:a16="http://schemas.microsoft.com/office/drawing/2014/main" id="{09D94A9B-AD27-3762-3686-67FECD4A44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2625" y="1743544"/>
            <a:ext cx="4440260" cy="2745504"/>
          </a:xfrm>
          <a:prstGeom prst="rect">
            <a:avLst/>
          </a:prstGeom>
          <a:noFill/>
          <a:extLst>
            <a:ext uri="{909E8E84-426E-40DD-AFC4-6F175D3DCCD1}">
              <a14:hiddenFill xmlns:a14="http://schemas.microsoft.com/office/drawing/2010/main">
                <a:solidFill>
                  <a:srgbClr val="FFFFFF"/>
                </a:solidFill>
              </a14:hiddenFill>
            </a:ext>
          </a:extLst>
        </p:spPr>
      </p:pic>
      <p:sp>
        <p:nvSpPr>
          <p:cNvPr id="2" name="Sous-titre 4">
            <a:extLst>
              <a:ext uri="{FF2B5EF4-FFF2-40B4-BE49-F238E27FC236}">
                <a16:creationId xmlns:a16="http://schemas.microsoft.com/office/drawing/2014/main" id="{1356AEF4-983C-3BB2-1B23-0FF825691B3B}"/>
              </a:ext>
            </a:extLst>
          </p:cNvPr>
          <p:cNvSpPr txBox="1">
            <a:spLocks/>
          </p:cNvSpPr>
          <p:nvPr/>
        </p:nvSpPr>
        <p:spPr>
          <a:xfrm>
            <a:off x="549438" y="4466930"/>
            <a:ext cx="5307980" cy="854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8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fr-FR" b="1" dirty="0"/>
              <a:t>Ecosystème Console très important en France</a:t>
            </a:r>
          </a:p>
        </p:txBody>
      </p:sp>
    </p:spTree>
    <p:extLst>
      <p:ext uri="{BB962C8B-B14F-4D97-AF65-F5344CB8AC3E}">
        <p14:creationId xmlns:p14="http://schemas.microsoft.com/office/powerpoint/2010/main" val="2130157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2"/>
                                        </p:tgtEl>
                                        <p:attrNameLst>
                                          <p:attrName>style.visibility</p:attrName>
                                        </p:attrNameLst>
                                      </p:cBhvr>
                                      <p:to>
                                        <p:strVal val="visible"/>
                                      </p:to>
                                    </p:set>
                                    <p:animEffect transition="in" filter="fade">
                                      <p:cBhvr>
                                        <p:cTn id="12" dur="500"/>
                                        <p:tgtEl>
                                          <p:spTgt spid="24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3"/>
                                        </p:tgtEl>
                                        <p:attrNameLst>
                                          <p:attrName>style.visibility</p:attrName>
                                        </p:attrNameLst>
                                      </p:cBhvr>
                                      <p:to>
                                        <p:strVal val="visible"/>
                                      </p:to>
                                    </p:set>
                                    <p:animEffect transition="in" filter="fade">
                                      <p:cBhvr>
                                        <p:cTn id="17" dur="500"/>
                                        <p:tgtEl>
                                          <p:spTgt spid="245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59"/>
                                        </p:tgtEl>
                                        <p:attrNameLst>
                                          <p:attrName>style.visibility</p:attrName>
                                        </p:attrNameLst>
                                      </p:cBhvr>
                                      <p:to>
                                        <p:strVal val="visible"/>
                                      </p:to>
                                    </p:set>
                                    <p:animEffect transition="in" filter="fade">
                                      <p:cBhvr>
                                        <p:cTn id="20" dur="500"/>
                                        <p:tgtEl>
                                          <p:spTgt spid="24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54"/>
                                        </p:tgtEl>
                                        <p:attrNameLst>
                                          <p:attrName>style.visibility</p:attrName>
                                        </p:attrNameLst>
                                      </p:cBhvr>
                                      <p:to>
                                        <p:strVal val="visible"/>
                                      </p:to>
                                    </p:set>
                                    <p:animEffect transition="in" filter="fade">
                                      <p:cBhvr>
                                        <p:cTn id="25" dur="500"/>
                                        <p:tgtEl>
                                          <p:spTgt spid="245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61"/>
                                        </p:tgtEl>
                                        <p:attrNameLst>
                                          <p:attrName>style.visibility</p:attrName>
                                        </p:attrNameLst>
                                      </p:cBhvr>
                                      <p:to>
                                        <p:strVal val="visible"/>
                                      </p:to>
                                    </p:set>
                                    <p:animEffect transition="in" filter="fade">
                                      <p:cBhvr>
                                        <p:cTn id="30" dur="500"/>
                                        <p:tgtEl>
                                          <p:spTgt spid="24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56"/>
                                        </p:tgtEl>
                                        <p:attrNameLst>
                                          <p:attrName>style.visibility</p:attrName>
                                        </p:attrNameLst>
                                      </p:cBhvr>
                                      <p:to>
                                        <p:strVal val="visible"/>
                                      </p:to>
                                    </p:set>
                                    <p:animEffect transition="in" filter="fade">
                                      <p:cBhvr>
                                        <p:cTn id="35" dur="500"/>
                                        <p:tgtEl>
                                          <p:spTgt spid="24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60"/>
                                        </p:tgtEl>
                                        <p:attrNameLst>
                                          <p:attrName>style.visibility</p:attrName>
                                        </p:attrNameLst>
                                      </p:cBhvr>
                                      <p:to>
                                        <p:strVal val="visible"/>
                                      </p:to>
                                    </p:set>
                                    <p:animEffect transition="in" filter="fade">
                                      <p:cBhvr>
                                        <p:cTn id="40" dur="500"/>
                                        <p:tgtEl>
                                          <p:spTgt spid="246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animEffect transition="in" filter="fade">
                                      <p:cBhvr>
                                        <p:cTn id="45"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2" grpId="0"/>
      <p:bldP spid="2453" grpId="0"/>
      <p:bldP spid="2454" grpId="0"/>
      <p:bldP spid="2456" grpId="0"/>
      <p:bldP spid="2459" grpId="0" animBg="1"/>
      <p:bldP spid="2460" grpId="0" animBg="1"/>
      <p:bldP spid="246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4E29AA"/>
            </a:gs>
            <a:gs pos="100000">
              <a:srgbClr val="674EA7"/>
            </a:gs>
          </a:gsLst>
          <a:lin ang="16200038" scaled="0"/>
        </a:gradFill>
        <a:effectLst/>
      </p:bgPr>
    </p:bg>
    <p:spTree>
      <p:nvGrpSpPr>
        <p:cNvPr id="1" name="Shape 2506">
          <a:extLst>
            <a:ext uri="{FF2B5EF4-FFF2-40B4-BE49-F238E27FC236}">
              <a16:creationId xmlns:a16="http://schemas.microsoft.com/office/drawing/2014/main" id="{62496DF2-4534-FD83-7585-5D7AAE271704}"/>
            </a:ext>
          </a:extLst>
        </p:cNvPr>
        <p:cNvGrpSpPr/>
        <p:nvPr/>
      </p:nvGrpSpPr>
      <p:grpSpPr>
        <a:xfrm>
          <a:off x="0" y="0"/>
          <a:ext cx="0" cy="0"/>
          <a:chOff x="0" y="0"/>
          <a:chExt cx="0" cy="0"/>
        </a:xfrm>
      </p:grpSpPr>
      <p:grpSp>
        <p:nvGrpSpPr>
          <p:cNvPr id="2507" name="Google Shape;2507;p25">
            <a:extLst>
              <a:ext uri="{FF2B5EF4-FFF2-40B4-BE49-F238E27FC236}">
                <a16:creationId xmlns:a16="http://schemas.microsoft.com/office/drawing/2014/main" id="{D02A4035-D984-8BEC-E839-67068A0BA265}"/>
              </a:ext>
            </a:extLst>
          </p:cNvPr>
          <p:cNvGrpSpPr/>
          <p:nvPr/>
        </p:nvGrpSpPr>
        <p:grpSpPr>
          <a:xfrm>
            <a:off x="4365190" y="2221906"/>
            <a:ext cx="1949984" cy="1839693"/>
            <a:chOff x="4365190" y="2450507"/>
            <a:chExt cx="1562100" cy="1562100"/>
          </a:xfrm>
          <a:solidFill>
            <a:schemeClr val="bg2">
              <a:alpha val="67000"/>
            </a:schemeClr>
          </a:solidFill>
        </p:grpSpPr>
        <p:sp>
          <p:nvSpPr>
            <p:cNvPr id="2508" name="Google Shape;2508;p25">
              <a:extLst>
                <a:ext uri="{FF2B5EF4-FFF2-40B4-BE49-F238E27FC236}">
                  <a16:creationId xmlns:a16="http://schemas.microsoft.com/office/drawing/2014/main" id="{5C3DF682-A5A1-D4E0-4BC5-A855882DF654}"/>
                </a:ext>
              </a:extLst>
            </p:cNvPr>
            <p:cNvSpPr/>
            <p:nvPr/>
          </p:nvSpPr>
          <p:spPr>
            <a:xfrm>
              <a:off x="4365190" y="2450507"/>
              <a:ext cx="1562100" cy="1562100"/>
            </a:xfrm>
            <a:prstGeom prst="ellipse">
              <a:avLst/>
            </a:prstGeom>
            <a:grp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509" name="Google Shape;2509;p25">
              <a:extLst>
                <a:ext uri="{FF2B5EF4-FFF2-40B4-BE49-F238E27FC236}">
                  <a16:creationId xmlns:a16="http://schemas.microsoft.com/office/drawing/2014/main" id="{E1F29CE6-A269-3C60-D241-C06EBA348655}"/>
                </a:ext>
              </a:extLst>
            </p:cNvPr>
            <p:cNvSpPr/>
            <p:nvPr/>
          </p:nvSpPr>
          <p:spPr>
            <a:xfrm>
              <a:off x="5562013" y="3399150"/>
              <a:ext cx="294900" cy="294900"/>
            </a:xfrm>
            <a:prstGeom prst="ellipse">
              <a:avLst/>
            </a:prstGeom>
            <a:grp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11" name="Google Shape;2511;p25">
            <a:extLst>
              <a:ext uri="{FF2B5EF4-FFF2-40B4-BE49-F238E27FC236}">
                <a16:creationId xmlns:a16="http://schemas.microsoft.com/office/drawing/2014/main" id="{7FDAC300-467E-8CD0-CD2B-821683EF410C}"/>
              </a:ext>
            </a:extLst>
          </p:cNvPr>
          <p:cNvSpPr txBox="1">
            <a:spLocks noGrp="1"/>
          </p:cNvSpPr>
          <p:nvPr>
            <p:ph type="title"/>
          </p:nvPr>
        </p:nvSpPr>
        <p:spPr>
          <a:xfrm>
            <a:off x="713224" y="415558"/>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Complémentarité des supports</a:t>
            </a:r>
            <a:endParaRPr b="1" dirty="0"/>
          </a:p>
        </p:txBody>
      </p:sp>
      <p:sp>
        <p:nvSpPr>
          <p:cNvPr id="2513" name="Google Shape;2513;p25">
            <a:extLst>
              <a:ext uri="{FF2B5EF4-FFF2-40B4-BE49-F238E27FC236}">
                <a16:creationId xmlns:a16="http://schemas.microsoft.com/office/drawing/2014/main" id="{43835BF8-9F70-046B-CFB1-54E2AB1BF18D}"/>
              </a:ext>
            </a:extLst>
          </p:cNvPr>
          <p:cNvSpPr/>
          <p:nvPr/>
        </p:nvSpPr>
        <p:spPr>
          <a:xfrm>
            <a:off x="3563265" y="1169951"/>
            <a:ext cx="1878300" cy="1810513"/>
          </a:xfrm>
          <a:prstGeom prst="ellipse">
            <a:avLst/>
          </a:prstGeom>
          <a:solidFill>
            <a:schemeClr val="tx1">
              <a:alpha val="67000"/>
            </a:scheme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5" name="Google Shape;2515;p25">
            <a:extLst>
              <a:ext uri="{FF2B5EF4-FFF2-40B4-BE49-F238E27FC236}">
                <a16:creationId xmlns:a16="http://schemas.microsoft.com/office/drawing/2014/main" id="{ED1E2DAC-D300-EF33-D332-8F58412D3CB0}"/>
              </a:ext>
            </a:extLst>
          </p:cNvPr>
          <p:cNvSpPr/>
          <p:nvPr/>
        </p:nvSpPr>
        <p:spPr>
          <a:xfrm>
            <a:off x="2883860" y="2279657"/>
            <a:ext cx="1951123" cy="1809912"/>
          </a:xfrm>
          <a:prstGeom prst="ellipse">
            <a:avLst/>
          </a:prstGeom>
          <a:solidFill>
            <a:schemeClr val="accent1">
              <a:alpha val="67000"/>
            </a:schemeClr>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17" name="Google Shape;2517;p25">
            <a:extLst>
              <a:ext uri="{FF2B5EF4-FFF2-40B4-BE49-F238E27FC236}">
                <a16:creationId xmlns:a16="http://schemas.microsoft.com/office/drawing/2014/main" id="{FF7F23AE-AEFA-F2E2-73D7-AC645DEF27F0}"/>
              </a:ext>
            </a:extLst>
          </p:cNvPr>
          <p:cNvSpPr txBox="1"/>
          <p:nvPr/>
        </p:nvSpPr>
        <p:spPr>
          <a:xfrm>
            <a:off x="4096195" y="1691059"/>
            <a:ext cx="626574" cy="38158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54%</a:t>
            </a:r>
            <a:endParaRPr sz="1400" b="1" i="0" u="none" strike="noStrike" cap="none" dirty="0">
              <a:solidFill>
                <a:schemeClr val="lt1"/>
              </a:solidFill>
              <a:latin typeface="Dosis"/>
              <a:ea typeface="Dosis"/>
              <a:cs typeface="Dosis"/>
              <a:sym typeface="Dosis"/>
            </a:endParaRPr>
          </a:p>
        </p:txBody>
      </p:sp>
      <p:cxnSp>
        <p:nvCxnSpPr>
          <p:cNvPr id="2520" name="Google Shape;2520;p25">
            <a:extLst>
              <a:ext uri="{FF2B5EF4-FFF2-40B4-BE49-F238E27FC236}">
                <a16:creationId xmlns:a16="http://schemas.microsoft.com/office/drawing/2014/main" id="{87099570-4F7F-1287-8F99-B7DF83E6920B}"/>
              </a:ext>
            </a:extLst>
          </p:cNvPr>
          <p:cNvCxnSpPr>
            <a:cxnSpLocks/>
          </p:cNvCxnSpPr>
          <p:nvPr/>
        </p:nvCxnSpPr>
        <p:spPr>
          <a:xfrm rot="5400000">
            <a:off x="4061805" y="3849297"/>
            <a:ext cx="1020341" cy="3"/>
          </a:xfrm>
          <a:prstGeom prst="bentConnector3">
            <a:avLst>
              <a:gd name="adj1" fmla="val 50000"/>
            </a:avLst>
          </a:prstGeom>
          <a:noFill/>
          <a:ln w="9525" cap="flat" cmpd="sng">
            <a:solidFill>
              <a:schemeClr val="accent3"/>
            </a:solidFill>
            <a:prstDash val="solid"/>
            <a:round/>
            <a:headEnd type="none" w="sm" len="sm"/>
            <a:tailEnd type="none" w="sm" len="sm"/>
          </a:ln>
        </p:spPr>
      </p:cxnSp>
      <p:cxnSp>
        <p:nvCxnSpPr>
          <p:cNvPr id="2521" name="Google Shape;2521;p25">
            <a:extLst>
              <a:ext uri="{FF2B5EF4-FFF2-40B4-BE49-F238E27FC236}">
                <a16:creationId xmlns:a16="http://schemas.microsoft.com/office/drawing/2014/main" id="{2BE51905-CA2E-55B9-7222-A364CE3701B5}"/>
              </a:ext>
            </a:extLst>
          </p:cNvPr>
          <p:cNvCxnSpPr>
            <a:cxnSpLocks/>
          </p:cNvCxnSpPr>
          <p:nvPr/>
        </p:nvCxnSpPr>
        <p:spPr>
          <a:xfrm flipV="1">
            <a:off x="5182628" y="1954098"/>
            <a:ext cx="1480191" cy="456972"/>
          </a:xfrm>
          <a:prstGeom prst="bentConnector3">
            <a:avLst>
              <a:gd name="adj1" fmla="val 68018"/>
            </a:avLst>
          </a:prstGeom>
          <a:noFill/>
          <a:ln w="9525" cap="flat" cmpd="sng">
            <a:solidFill>
              <a:schemeClr val="lt1"/>
            </a:solidFill>
            <a:prstDash val="solid"/>
            <a:round/>
            <a:headEnd type="none" w="sm" len="sm"/>
            <a:tailEnd type="none" w="sm" len="sm"/>
          </a:ln>
        </p:spPr>
      </p:cxnSp>
      <p:cxnSp>
        <p:nvCxnSpPr>
          <p:cNvPr id="2522" name="Google Shape;2522;p25">
            <a:extLst>
              <a:ext uri="{FF2B5EF4-FFF2-40B4-BE49-F238E27FC236}">
                <a16:creationId xmlns:a16="http://schemas.microsoft.com/office/drawing/2014/main" id="{FACA1406-EF2A-C27F-64D3-F53820C07A77}"/>
              </a:ext>
            </a:extLst>
          </p:cNvPr>
          <p:cNvCxnSpPr>
            <a:cxnSpLocks/>
          </p:cNvCxnSpPr>
          <p:nvPr/>
        </p:nvCxnSpPr>
        <p:spPr>
          <a:xfrm>
            <a:off x="2501706" y="1911538"/>
            <a:ext cx="1459668" cy="499532"/>
          </a:xfrm>
          <a:prstGeom prst="bentConnector3">
            <a:avLst>
              <a:gd name="adj1" fmla="val 38515"/>
            </a:avLst>
          </a:prstGeom>
          <a:noFill/>
          <a:ln w="9525" cap="flat" cmpd="sng">
            <a:solidFill>
              <a:schemeClr val="lt1"/>
            </a:solidFill>
            <a:prstDash val="solid"/>
            <a:round/>
            <a:headEnd type="none" w="sm" len="sm"/>
            <a:tailEnd type="none" w="sm" len="sm"/>
          </a:ln>
        </p:spPr>
      </p:cxnSp>
      <p:sp>
        <p:nvSpPr>
          <p:cNvPr id="7" name="Google Shape;2524;p25">
            <a:extLst>
              <a:ext uri="{FF2B5EF4-FFF2-40B4-BE49-F238E27FC236}">
                <a16:creationId xmlns:a16="http://schemas.microsoft.com/office/drawing/2014/main" id="{4507625A-B5E5-EA19-D9A1-B6A4A90ABAE2}"/>
              </a:ext>
            </a:extLst>
          </p:cNvPr>
          <p:cNvSpPr txBox="1"/>
          <p:nvPr/>
        </p:nvSpPr>
        <p:spPr>
          <a:xfrm>
            <a:off x="4002272" y="1311209"/>
            <a:ext cx="1139405" cy="44267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dirty="0">
                <a:solidFill>
                  <a:srgbClr val="FFFFFF"/>
                </a:solidFill>
                <a:latin typeface="Space Grotesk Medium"/>
                <a:ea typeface="Space Grotesk Medium"/>
                <a:cs typeface="Space Grotesk Medium"/>
                <a:sym typeface="Space Grotesk Medium"/>
              </a:rPr>
              <a:t>Console</a:t>
            </a:r>
            <a:endParaRPr sz="1600" b="0" i="0" u="none" strike="noStrike" cap="none" dirty="0">
              <a:solidFill>
                <a:srgbClr val="FFFFFF"/>
              </a:solidFill>
              <a:latin typeface="Space Grotesk Medium"/>
              <a:ea typeface="Space Grotesk Medium"/>
              <a:cs typeface="Space Grotesk Medium"/>
              <a:sym typeface="Space Grotesk Medium"/>
            </a:endParaRPr>
          </a:p>
        </p:txBody>
      </p:sp>
      <p:sp>
        <p:nvSpPr>
          <p:cNvPr id="8" name="Google Shape;2524;p25">
            <a:extLst>
              <a:ext uri="{FF2B5EF4-FFF2-40B4-BE49-F238E27FC236}">
                <a16:creationId xmlns:a16="http://schemas.microsoft.com/office/drawing/2014/main" id="{3C844901-D392-8939-F14C-33DD9A9C277A}"/>
              </a:ext>
            </a:extLst>
          </p:cNvPr>
          <p:cNvSpPr txBox="1"/>
          <p:nvPr/>
        </p:nvSpPr>
        <p:spPr>
          <a:xfrm>
            <a:off x="2913130" y="2806194"/>
            <a:ext cx="1415284" cy="44267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dirty="0">
                <a:solidFill>
                  <a:srgbClr val="FFFFFF"/>
                </a:solidFill>
                <a:latin typeface="Space Grotesk Medium"/>
                <a:ea typeface="Space Grotesk Medium"/>
                <a:cs typeface="Space Grotesk Medium"/>
                <a:sym typeface="Space Grotesk Medium"/>
              </a:rPr>
              <a:t>Ordinateur</a:t>
            </a:r>
            <a:endParaRPr sz="1600" b="0" i="0" u="none" strike="noStrike" cap="none" dirty="0">
              <a:solidFill>
                <a:srgbClr val="FFFFFF"/>
              </a:solidFill>
              <a:latin typeface="Space Grotesk Medium"/>
              <a:ea typeface="Space Grotesk Medium"/>
              <a:cs typeface="Space Grotesk Medium"/>
              <a:sym typeface="Space Grotesk Medium"/>
            </a:endParaRPr>
          </a:p>
        </p:txBody>
      </p:sp>
      <p:sp>
        <p:nvSpPr>
          <p:cNvPr id="9" name="Google Shape;2524;p25">
            <a:extLst>
              <a:ext uri="{FF2B5EF4-FFF2-40B4-BE49-F238E27FC236}">
                <a16:creationId xmlns:a16="http://schemas.microsoft.com/office/drawing/2014/main" id="{3B1BFDF0-D2EF-2252-58FB-2B1BC6FBD858}"/>
              </a:ext>
            </a:extLst>
          </p:cNvPr>
          <p:cNvSpPr txBox="1"/>
          <p:nvPr/>
        </p:nvSpPr>
        <p:spPr>
          <a:xfrm>
            <a:off x="5237129" y="2518338"/>
            <a:ext cx="1139405" cy="44267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600" b="0" i="0" u="none" strike="noStrike" cap="none" dirty="0">
                <a:solidFill>
                  <a:srgbClr val="FFFFFF"/>
                </a:solidFill>
                <a:latin typeface="Space Grotesk Medium"/>
                <a:ea typeface="Space Grotesk Medium"/>
                <a:cs typeface="Space Grotesk Medium"/>
                <a:sym typeface="Space Grotesk Medium"/>
              </a:rPr>
              <a:t>Mobile</a:t>
            </a:r>
            <a:endParaRPr sz="1600" b="0" i="0" u="none" strike="noStrike" cap="none" dirty="0">
              <a:solidFill>
                <a:srgbClr val="FFFFFF"/>
              </a:solidFill>
              <a:latin typeface="Space Grotesk Medium"/>
              <a:ea typeface="Space Grotesk Medium"/>
              <a:cs typeface="Space Grotesk Medium"/>
              <a:sym typeface="Space Grotesk Medium"/>
            </a:endParaRPr>
          </a:p>
        </p:txBody>
      </p:sp>
      <p:sp>
        <p:nvSpPr>
          <p:cNvPr id="2" name="Google Shape;2517;p25">
            <a:extLst>
              <a:ext uri="{FF2B5EF4-FFF2-40B4-BE49-F238E27FC236}">
                <a16:creationId xmlns:a16="http://schemas.microsoft.com/office/drawing/2014/main" id="{56748170-7695-D878-B120-4253E2C61306}"/>
              </a:ext>
            </a:extLst>
          </p:cNvPr>
          <p:cNvSpPr txBox="1"/>
          <p:nvPr/>
        </p:nvSpPr>
        <p:spPr>
          <a:xfrm>
            <a:off x="5217137" y="2923878"/>
            <a:ext cx="626574" cy="38158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59%</a:t>
            </a:r>
            <a:endParaRPr sz="1400" b="1" i="0" u="none" strike="noStrike" cap="none" dirty="0">
              <a:solidFill>
                <a:schemeClr val="lt1"/>
              </a:solidFill>
              <a:latin typeface="Dosis"/>
              <a:ea typeface="Dosis"/>
              <a:cs typeface="Dosis"/>
              <a:sym typeface="Dosis"/>
            </a:endParaRPr>
          </a:p>
        </p:txBody>
      </p:sp>
      <p:sp>
        <p:nvSpPr>
          <p:cNvPr id="4" name="Google Shape;2517;p25">
            <a:extLst>
              <a:ext uri="{FF2B5EF4-FFF2-40B4-BE49-F238E27FC236}">
                <a16:creationId xmlns:a16="http://schemas.microsoft.com/office/drawing/2014/main" id="{2B335CB2-3F60-8066-22FB-098738AEE10B}"/>
              </a:ext>
            </a:extLst>
          </p:cNvPr>
          <p:cNvSpPr txBox="1"/>
          <p:nvPr/>
        </p:nvSpPr>
        <p:spPr>
          <a:xfrm>
            <a:off x="3307485" y="3191942"/>
            <a:ext cx="626574" cy="38158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38%</a:t>
            </a:r>
            <a:endParaRPr sz="1400" b="1" i="0" u="none" strike="noStrike" cap="none" dirty="0">
              <a:solidFill>
                <a:schemeClr val="lt1"/>
              </a:solidFill>
              <a:latin typeface="Dosis"/>
              <a:ea typeface="Dosis"/>
              <a:cs typeface="Dosis"/>
              <a:sym typeface="Dosis"/>
            </a:endParaRPr>
          </a:p>
        </p:txBody>
      </p:sp>
      <p:sp>
        <p:nvSpPr>
          <p:cNvPr id="22" name="Google Shape;2517;p25">
            <a:extLst>
              <a:ext uri="{FF2B5EF4-FFF2-40B4-BE49-F238E27FC236}">
                <a16:creationId xmlns:a16="http://schemas.microsoft.com/office/drawing/2014/main" id="{995AC5B7-0B68-765D-FAFA-20153E7FBE56}"/>
              </a:ext>
            </a:extLst>
          </p:cNvPr>
          <p:cNvSpPr txBox="1"/>
          <p:nvPr/>
        </p:nvSpPr>
        <p:spPr>
          <a:xfrm>
            <a:off x="883919" y="1585180"/>
            <a:ext cx="1671749" cy="6540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19%</a:t>
            </a:r>
          </a:p>
          <a:p>
            <a:pPr marL="0" marR="0" lvl="0" indent="0" algn="r" rtl="0">
              <a:lnSpc>
                <a:spcPct val="100000"/>
              </a:lnSpc>
              <a:spcBef>
                <a:spcPts val="0"/>
              </a:spcBef>
              <a:spcAft>
                <a:spcPts val="0"/>
              </a:spcAft>
              <a:buClr>
                <a:srgbClr val="000000"/>
              </a:buClr>
              <a:buSzPts val="1400"/>
              <a:buFont typeface="Arial"/>
              <a:buNone/>
            </a:pPr>
            <a:r>
              <a:rPr lang="en" dirty="0">
                <a:solidFill>
                  <a:schemeClr val="lt1"/>
                </a:solidFill>
                <a:latin typeface="Dosis"/>
                <a:ea typeface="Dosis"/>
                <a:cs typeface="Dosis"/>
                <a:sym typeface="Dosis"/>
              </a:rPr>
              <a:t>Console + Ordinateur</a:t>
            </a:r>
            <a:endParaRPr sz="1400" b="0" i="0" u="none" strike="noStrike" cap="none" dirty="0">
              <a:solidFill>
                <a:schemeClr val="lt1"/>
              </a:solidFill>
              <a:latin typeface="Dosis"/>
              <a:ea typeface="Dosis"/>
              <a:cs typeface="Dosis"/>
              <a:sym typeface="Dosis"/>
            </a:endParaRPr>
          </a:p>
        </p:txBody>
      </p:sp>
      <p:sp>
        <p:nvSpPr>
          <p:cNvPr id="23" name="Google Shape;2517;p25">
            <a:extLst>
              <a:ext uri="{FF2B5EF4-FFF2-40B4-BE49-F238E27FC236}">
                <a16:creationId xmlns:a16="http://schemas.microsoft.com/office/drawing/2014/main" id="{C7ABB2F3-99BC-1425-11B6-84CACFB55385}"/>
              </a:ext>
            </a:extLst>
          </p:cNvPr>
          <p:cNvSpPr txBox="1"/>
          <p:nvPr/>
        </p:nvSpPr>
        <p:spPr>
          <a:xfrm>
            <a:off x="6662818" y="1554849"/>
            <a:ext cx="1391521" cy="654000"/>
          </a:xfrm>
          <a:prstGeom prst="rect">
            <a:avLst/>
          </a:prstGeom>
          <a:noFill/>
          <a:ln>
            <a:noFill/>
          </a:ln>
        </p:spPr>
        <p:txBody>
          <a:bodyPr spcFirstLastPara="1" wrap="square" lIns="91425" tIns="91425" rIns="91425" bIns="91425" anchor="t" anchorCtr="0">
            <a:noAutofit/>
          </a:bodyPr>
          <a:lstStyle/>
          <a:p>
            <a:pPr marL="0" marR="0" lvl="0" indent="0"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28%</a:t>
            </a:r>
          </a:p>
          <a:p>
            <a:pPr marL="0" marR="0" lvl="0" indent="0" rtl="0">
              <a:lnSpc>
                <a:spcPct val="100000"/>
              </a:lnSpc>
              <a:spcBef>
                <a:spcPts val="0"/>
              </a:spcBef>
              <a:spcAft>
                <a:spcPts val="0"/>
              </a:spcAft>
              <a:buClr>
                <a:srgbClr val="000000"/>
              </a:buClr>
              <a:buSzPts val="1400"/>
              <a:buFont typeface="Arial"/>
              <a:buNone/>
            </a:pPr>
            <a:r>
              <a:rPr lang="en" dirty="0">
                <a:solidFill>
                  <a:schemeClr val="lt1"/>
                </a:solidFill>
                <a:latin typeface="Dosis"/>
                <a:ea typeface="Dosis"/>
                <a:cs typeface="Dosis"/>
                <a:sym typeface="Dosis"/>
              </a:rPr>
              <a:t>Console + Mobile</a:t>
            </a:r>
            <a:endParaRPr sz="1400" b="0" i="0" u="none" strike="noStrike" cap="none" dirty="0">
              <a:solidFill>
                <a:schemeClr val="lt1"/>
              </a:solidFill>
              <a:latin typeface="Dosis"/>
              <a:ea typeface="Dosis"/>
              <a:cs typeface="Dosis"/>
              <a:sym typeface="Dosis"/>
            </a:endParaRPr>
          </a:p>
        </p:txBody>
      </p:sp>
      <p:sp>
        <p:nvSpPr>
          <p:cNvPr id="24" name="Google Shape;2517;p25">
            <a:extLst>
              <a:ext uri="{FF2B5EF4-FFF2-40B4-BE49-F238E27FC236}">
                <a16:creationId xmlns:a16="http://schemas.microsoft.com/office/drawing/2014/main" id="{898C7E64-B790-3484-EAEC-2A595C4BCC13}"/>
              </a:ext>
            </a:extLst>
          </p:cNvPr>
          <p:cNvSpPr txBox="1"/>
          <p:nvPr/>
        </p:nvSpPr>
        <p:spPr>
          <a:xfrm>
            <a:off x="3792369" y="4358869"/>
            <a:ext cx="1559210" cy="654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22%</a:t>
            </a:r>
          </a:p>
          <a:p>
            <a:pPr marL="0" marR="0" lvl="0" indent="0" algn="ctr" rtl="0">
              <a:lnSpc>
                <a:spcPct val="100000"/>
              </a:lnSpc>
              <a:spcBef>
                <a:spcPts val="0"/>
              </a:spcBef>
              <a:spcAft>
                <a:spcPts val="0"/>
              </a:spcAft>
              <a:buClr>
                <a:srgbClr val="000000"/>
              </a:buClr>
              <a:buSzPts val="1400"/>
              <a:buFont typeface="Arial"/>
              <a:buNone/>
            </a:pPr>
            <a:r>
              <a:rPr lang="en" dirty="0">
                <a:solidFill>
                  <a:schemeClr val="lt1"/>
                </a:solidFill>
                <a:latin typeface="Dosis"/>
                <a:ea typeface="Dosis"/>
                <a:cs typeface="Dosis"/>
                <a:sym typeface="Dosis"/>
              </a:rPr>
              <a:t>Ordinateur + Mobile</a:t>
            </a:r>
            <a:endParaRPr sz="1400" b="0" i="0" u="none" strike="noStrike" cap="none" dirty="0">
              <a:solidFill>
                <a:schemeClr val="lt1"/>
              </a:solidFill>
              <a:latin typeface="Dosis"/>
              <a:ea typeface="Dosis"/>
              <a:cs typeface="Dosis"/>
              <a:sym typeface="Dosis"/>
            </a:endParaRPr>
          </a:p>
        </p:txBody>
      </p:sp>
      <p:sp>
        <p:nvSpPr>
          <p:cNvPr id="25" name="Google Shape;2517;p25">
            <a:extLst>
              <a:ext uri="{FF2B5EF4-FFF2-40B4-BE49-F238E27FC236}">
                <a16:creationId xmlns:a16="http://schemas.microsoft.com/office/drawing/2014/main" id="{BEACCBC4-D4C5-3D20-D352-64AD8DCCE072}"/>
              </a:ext>
            </a:extLst>
          </p:cNvPr>
          <p:cNvSpPr txBox="1"/>
          <p:nvPr/>
        </p:nvSpPr>
        <p:spPr>
          <a:xfrm>
            <a:off x="4216200" y="2643182"/>
            <a:ext cx="626574" cy="381581"/>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 sz="1400" b="1" i="0" u="none" strike="noStrike" cap="none" dirty="0">
                <a:solidFill>
                  <a:schemeClr val="lt1"/>
                </a:solidFill>
                <a:latin typeface="Dosis"/>
                <a:ea typeface="Dosis"/>
                <a:cs typeface="Dosis"/>
                <a:sym typeface="Dosis"/>
              </a:rPr>
              <a:t>13%</a:t>
            </a:r>
            <a:endParaRPr sz="1400" b="1" i="0" u="none" strike="noStrike" cap="none" dirty="0">
              <a:solidFill>
                <a:schemeClr val="lt1"/>
              </a:solidFill>
              <a:latin typeface="Dosis"/>
              <a:ea typeface="Dosis"/>
              <a:cs typeface="Dosis"/>
              <a:sym typeface="Dosis"/>
            </a:endParaRPr>
          </a:p>
        </p:txBody>
      </p:sp>
      <p:sp>
        <p:nvSpPr>
          <p:cNvPr id="3" name="Google Shape;2266;p5">
            <a:extLst>
              <a:ext uri="{FF2B5EF4-FFF2-40B4-BE49-F238E27FC236}">
                <a16:creationId xmlns:a16="http://schemas.microsoft.com/office/drawing/2014/main" id="{5BF4548A-2CBF-3BBF-2A36-A90ACF1EE001}"/>
              </a:ext>
            </a:extLst>
          </p:cNvPr>
          <p:cNvSpPr txBox="1">
            <a:spLocks/>
          </p:cNvSpPr>
          <p:nvPr/>
        </p:nvSpPr>
        <p:spPr>
          <a:xfrm>
            <a:off x="6521959" y="3248873"/>
            <a:ext cx="2195298" cy="13002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100"/>
            </a:pPr>
            <a:r>
              <a:rPr lang="fr-FR" dirty="0">
                <a:solidFill>
                  <a:schemeClr val="bg1"/>
                </a:solidFill>
              </a:rPr>
              <a:t>Nombre de supports utilisés en moyenne</a:t>
            </a:r>
          </a:p>
          <a:p>
            <a:pPr>
              <a:buSzPts val="2100"/>
            </a:pPr>
            <a:endParaRPr lang="fr-FR" dirty="0">
              <a:solidFill>
                <a:schemeClr val="bg1"/>
              </a:solidFill>
            </a:endParaRPr>
          </a:p>
          <a:p>
            <a:pPr algn="ctr">
              <a:buSzPts val="2100"/>
            </a:pPr>
            <a:r>
              <a:rPr lang="fr-FR" sz="3600" b="1" dirty="0">
                <a:solidFill>
                  <a:schemeClr val="bg1"/>
                </a:solidFill>
              </a:rPr>
              <a:t>2,2</a:t>
            </a:r>
          </a:p>
        </p:txBody>
      </p:sp>
    </p:spTree>
    <p:extLst>
      <p:ext uri="{BB962C8B-B14F-4D97-AF65-F5344CB8AC3E}">
        <p14:creationId xmlns:p14="http://schemas.microsoft.com/office/powerpoint/2010/main" val="174926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13"/>
                                        </p:tgtEl>
                                        <p:attrNameLst>
                                          <p:attrName>style.visibility</p:attrName>
                                        </p:attrNameLst>
                                      </p:cBhvr>
                                      <p:to>
                                        <p:strVal val="visible"/>
                                      </p:to>
                                    </p:set>
                                    <p:animEffect transition="in" filter="fade">
                                      <p:cBhvr>
                                        <p:cTn id="7" dur="500"/>
                                        <p:tgtEl>
                                          <p:spTgt spid="25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17"/>
                                        </p:tgtEl>
                                        <p:attrNameLst>
                                          <p:attrName>style.visibility</p:attrName>
                                        </p:attrNameLst>
                                      </p:cBhvr>
                                      <p:to>
                                        <p:strVal val="visible"/>
                                      </p:to>
                                    </p:set>
                                    <p:animEffect transition="in" filter="fade">
                                      <p:cBhvr>
                                        <p:cTn id="13" dur="500"/>
                                        <p:tgtEl>
                                          <p:spTgt spid="25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507"/>
                                        </p:tgtEl>
                                        <p:attrNameLst>
                                          <p:attrName>style.visibility</p:attrName>
                                        </p:attrNameLst>
                                      </p:cBhvr>
                                      <p:to>
                                        <p:strVal val="visible"/>
                                      </p:to>
                                    </p:set>
                                    <p:animEffect transition="in" filter="fade">
                                      <p:cBhvr>
                                        <p:cTn id="18" dur="500"/>
                                        <p:tgtEl>
                                          <p:spTgt spid="250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15"/>
                                        </p:tgtEl>
                                        <p:attrNameLst>
                                          <p:attrName>style.visibility</p:attrName>
                                        </p:attrNameLst>
                                      </p:cBhvr>
                                      <p:to>
                                        <p:strVal val="visible"/>
                                      </p:to>
                                    </p:set>
                                    <p:animEffect transition="in" filter="fade">
                                      <p:cBhvr>
                                        <p:cTn id="29" dur="500"/>
                                        <p:tgtEl>
                                          <p:spTgt spid="25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21"/>
                                        </p:tgtEl>
                                        <p:attrNameLst>
                                          <p:attrName>style.visibility</p:attrName>
                                        </p:attrNameLst>
                                      </p:cBhvr>
                                      <p:to>
                                        <p:strVal val="visible"/>
                                      </p:to>
                                    </p:set>
                                    <p:animEffect transition="in" filter="fade">
                                      <p:cBhvr>
                                        <p:cTn id="40" dur="500"/>
                                        <p:tgtEl>
                                          <p:spTgt spid="25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522"/>
                                        </p:tgtEl>
                                        <p:attrNameLst>
                                          <p:attrName>style.visibility</p:attrName>
                                        </p:attrNameLst>
                                      </p:cBhvr>
                                      <p:to>
                                        <p:strVal val="visible"/>
                                      </p:to>
                                    </p:set>
                                    <p:animEffect transition="in" filter="fade">
                                      <p:cBhvr>
                                        <p:cTn id="48" dur="500"/>
                                        <p:tgtEl>
                                          <p:spTgt spid="252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20"/>
                                        </p:tgtEl>
                                        <p:attrNameLst>
                                          <p:attrName>style.visibility</p:attrName>
                                        </p:attrNameLst>
                                      </p:cBhvr>
                                      <p:to>
                                        <p:strVal val="visible"/>
                                      </p:to>
                                    </p:set>
                                    <p:animEffect transition="in" filter="fade">
                                      <p:cBhvr>
                                        <p:cTn id="56" dur="500"/>
                                        <p:tgtEl>
                                          <p:spTgt spid="2520"/>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fade">
                                      <p:cBhvr>
                                        <p:cTn id="6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3" grpId="0" animBg="1"/>
      <p:bldP spid="2515" grpId="0" animBg="1"/>
      <p:bldP spid="2517" grpId="0"/>
      <p:bldP spid="7" grpId="0"/>
      <p:bldP spid="8" grpId="0"/>
      <p:bldP spid="9" grpId="0"/>
      <p:bldP spid="2" grpId="0"/>
      <p:bldP spid="4" grpId="0"/>
      <p:bldP spid="22" grpId="0"/>
      <p:bldP spid="23" grpId="0"/>
      <p:bldP spid="24" grpId="0"/>
      <p:bldP spid="25" grpId="0"/>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EFFFC060-54F4-4844-52CE-79B40306A5BA}"/>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36BD800F-524E-FA6C-3EC8-7E598DADA603}"/>
              </a:ext>
            </a:extLst>
          </p:cNvPr>
          <p:cNvSpPr txBox="1">
            <a:spLocks noGrp="1"/>
          </p:cNvSpPr>
          <p:nvPr>
            <p:ph type="title"/>
          </p:nvPr>
        </p:nvSpPr>
        <p:spPr>
          <a:xfrm>
            <a:off x="420040" y="378139"/>
            <a:ext cx="7311472" cy="8559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3600" b="1" dirty="0"/>
              <a:t>Les Français et le Jeu Vidéo</a:t>
            </a:r>
            <a:endParaRPr sz="3600" b="1" dirty="0"/>
          </a:p>
        </p:txBody>
      </p:sp>
      <p:sp>
        <p:nvSpPr>
          <p:cNvPr id="2266" name="Google Shape;2266;p5">
            <a:extLst>
              <a:ext uri="{FF2B5EF4-FFF2-40B4-BE49-F238E27FC236}">
                <a16:creationId xmlns:a16="http://schemas.microsoft.com/office/drawing/2014/main" id="{BEDC4271-124C-DE1B-9EE6-7E9198C231DC}"/>
              </a:ext>
            </a:extLst>
          </p:cNvPr>
          <p:cNvSpPr txBox="1">
            <a:spLocks noGrp="1"/>
          </p:cNvSpPr>
          <p:nvPr>
            <p:ph type="subTitle" idx="1"/>
          </p:nvPr>
        </p:nvSpPr>
        <p:spPr>
          <a:xfrm>
            <a:off x="420042" y="1412488"/>
            <a:ext cx="5564446" cy="3642731"/>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100"/>
              <a:buNone/>
            </a:pPr>
            <a:endParaRPr lang="en" dirty="0"/>
          </a:p>
          <a:p>
            <a:pPr marL="0" lvl="0" indent="0" algn="l" rtl="0">
              <a:lnSpc>
                <a:spcPct val="100000"/>
              </a:lnSpc>
              <a:spcBef>
                <a:spcPts val="0"/>
              </a:spcBef>
              <a:spcAft>
                <a:spcPts val="0"/>
              </a:spcAft>
              <a:buSzPts val="2100"/>
              <a:buNone/>
            </a:pPr>
            <a:endParaRPr dirty="0"/>
          </a:p>
        </p:txBody>
      </p:sp>
      <p:pic>
        <p:nvPicPr>
          <p:cNvPr id="3" name="Image 2" descr="Une image contenant texte, Police, affiche, conception&#10;&#10;Le contenu généré par l’IA peut être incorrect.">
            <a:extLst>
              <a:ext uri="{FF2B5EF4-FFF2-40B4-BE49-F238E27FC236}">
                <a16:creationId xmlns:a16="http://schemas.microsoft.com/office/drawing/2014/main" id="{86DF0FDB-5980-7510-1E11-4B7E23FF7467}"/>
              </a:ext>
            </a:extLst>
          </p:cNvPr>
          <p:cNvPicPr>
            <a:picLocks noChangeAspect="1"/>
          </p:cNvPicPr>
          <p:nvPr/>
        </p:nvPicPr>
        <p:blipFill>
          <a:blip r:embed="rId3"/>
          <a:srcRect l="2169" t="17482" r="1816"/>
          <a:stretch/>
        </p:blipFill>
        <p:spPr>
          <a:xfrm>
            <a:off x="5917581" y="1676414"/>
            <a:ext cx="3010829" cy="31516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Google Shape;2266;p5">
            <a:extLst>
              <a:ext uri="{FF2B5EF4-FFF2-40B4-BE49-F238E27FC236}">
                <a16:creationId xmlns:a16="http://schemas.microsoft.com/office/drawing/2014/main" id="{DBC2F0F7-35DD-0207-D200-FCE2F4738C1D}"/>
              </a:ext>
            </a:extLst>
          </p:cNvPr>
          <p:cNvSpPr txBox="1">
            <a:spLocks/>
          </p:cNvSpPr>
          <p:nvPr/>
        </p:nvSpPr>
        <p:spPr>
          <a:xfrm>
            <a:off x="572440" y="1077952"/>
            <a:ext cx="5564445" cy="41296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8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marL="0" indent="0"/>
            <a:r>
              <a:rPr lang="fr-FR" sz="1600" dirty="0"/>
              <a:t>En </a:t>
            </a:r>
            <a:r>
              <a:rPr lang="fr-FR" sz="1600" b="1" dirty="0"/>
              <a:t>2024</a:t>
            </a:r>
            <a:r>
              <a:rPr lang="fr-FR" sz="1600" dirty="0"/>
              <a:t> les </a:t>
            </a:r>
            <a:r>
              <a:rPr lang="fr-FR" sz="1600" b="1" dirty="0"/>
              <a:t>joueurs</a:t>
            </a:r>
            <a:r>
              <a:rPr lang="fr-FR" sz="1600" dirty="0"/>
              <a:t> représentent </a:t>
            </a:r>
            <a:r>
              <a:rPr lang="fr-FR" sz="1600" b="1" dirty="0"/>
              <a:t>+ de 38 Millions de Français</a:t>
            </a:r>
          </a:p>
          <a:p>
            <a:pPr marL="0" indent="0"/>
            <a:endParaRPr lang="fr-FR" sz="1600" dirty="0"/>
          </a:p>
          <a:p>
            <a:pPr marL="0" indent="0"/>
            <a:r>
              <a:rPr lang="fr-FR" sz="1600" dirty="0"/>
              <a:t>Un </a:t>
            </a:r>
            <a:r>
              <a:rPr lang="fr-FR" sz="1600" b="1" dirty="0"/>
              <a:t>public diversifié et fidèle </a:t>
            </a:r>
            <a:r>
              <a:rPr lang="fr-FR" sz="1600" dirty="0"/>
              <a:t>: Le jeu vidéo est devenu la </a:t>
            </a:r>
            <a:r>
              <a:rPr lang="fr-FR" sz="1600" b="1" dirty="0"/>
              <a:t>première industrie culturelle en France</a:t>
            </a:r>
            <a:r>
              <a:rPr lang="fr-FR" sz="1600" dirty="0"/>
              <a:t>, touchant toutes les tranches d’âge.</a:t>
            </a:r>
          </a:p>
          <a:p>
            <a:pPr marL="0" indent="0"/>
            <a:endParaRPr lang="fr-FR" dirty="0"/>
          </a:p>
          <a:p>
            <a:pPr marL="0" indent="0"/>
            <a:endParaRPr lang="fr-FR" dirty="0"/>
          </a:p>
        </p:txBody>
      </p:sp>
      <p:pic>
        <p:nvPicPr>
          <p:cNvPr id="2" name="Image 1" descr="Une image contenant texte, Visage humain, personne, couvre-chef&#10;&#10;Le contenu généré par l’IA peut être incorrect.">
            <a:extLst>
              <a:ext uri="{FF2B5EF4-FFF2-40B4-BE49-F238E27FC236}">
                <a16:creationId xmlns:a16="http://schemas.microsoft.com/office/drawing/2014/main" id="{2786B0DE-E236-068C-9BB5-DE398F103D05}"/>
              </a:ext>
            </a:extLst>
          </p:cNvPr>
          <p:cNvPicPr>
            <a:picLocks noChangeAspect="1"/>
          </p:cNvPicPr>
          <p:nvPr/>
        </p:nvPicPr>
        <p:blipFill>
          <a:blip r:embed="rId4"/>
          <a:srcRect t="9366" b="45552"/>
          <a:stretch/>
        </p:blipFill>
        <p:spPr>
          <a:xfrm>
            <a:off x="656732" y="2397526"/>
            <a:ext cx="4671035" cy="24639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0976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9A75ACFD-B580-B279-03DA-49FCAC2EC8AC}"/>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29AEE9B1-AAAE-D75A-6CDC-BE9C939246E7}"/>
              </a:ext>
            </a:extLst>
          </p:cNvPr>
          <p:cNvSpPr txBox="1">
            <a:spLocks noGrp="1"/>
          </p:cNvSpPr>
          <p:nvPr>
            <p:ph type="title"/>
          </p:nvPr>
        </p:nvSpPr>
        <p:spPr>
          <a:xfrm>
            <a:off x="420041" y="378139"/>
            <a:ext cx="8567842" cy="8559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Profil du Joueur Français en 2024</a:t>
            </a:r>
            <a:endParaRPr b="1" dirty="0"/>
          </a:p>
        </p:txBody>
      </p:sp>
      <p:pic>
        <p:nvPicPr>
          <p:cNvPr id="3" name="Image 2" descr="Une image contenant texte, Visage humain, personne, couvre-chef&#10;&#10;Le contenu généré par l’IA peut être incorrect.">
            <a:extLst>
              <a:ext uri="{FF2B5EF4-FFF2-40B4-BE49-F238E27FC236}">
                <a16:creationId xmlns:a16="http://schemas.microsoft.com/office/drawing/2014/main" id="{BB39E974-B79C-0641-17DD-36429ADC9EF9}"/>
              </a:ext>
            </a:extLst>
          </p:cNvPr>
          <p:cNvPicPr>
            <a:picLocks noChangeAspect="1"/>
          </p:cNvPicPr>
          <p:nvPr/>
        </p:nvPicPr>
        <p:blipFill>
          <a:blip r:embed="rId3"/>
          <a:srcRect t="54359"/>
          <a:stretch/>
        </p:blipFill>
        <p:spPr>
          <a:xfrm>
            <a:off x="4933881" y="1682318"/>
            <a:ext cx="3875582" cy="2069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Sous-titre 4">
            <a:extLst>
              <a:ext uri="{FF2B5EF4-FFF2-40B4-BE49-F238E27FC236}">
                <a16:creationId xmlns:a16="http://schemas.microsoft.com/office/drawing/2014/main" id="{C9ADB401-8E1F-CA68-0CA4-1811C58CD044}"/>
              </a:ext>
            </a:extLst>
          </p:cNvPr>
          <p:cNvSpPr>
            <a:spLocks noGrp="1"/>
          </p:cNvSpPr>
          <p:nvPr>
            <p:ph type="subTitle" idx="1"/>
          </p:nvPr>
        </p:nvSpPr>
        <p:spPr>
          <a:xfrm>
            <a:off x="215591" y="1353015"/>
            <a:ext cx="4698380" cy="2728332"/>
          </a:xfrm>
        </p:spPr>
        <p:txBody>
          <a:bodyPr/>
          <a:lstStyle/>
          <a:p>
            <a:r>
              <a:rPr lang="en" b="1" dirty="0"/>
              <a:t>Stabilisation</a:t>
            </a:r>
            <a:r>
              <a:rPr lang="en" dirty="0"/>
              <a:t> du nombre de joueurs réguliers : 52% population française</a:t>
            </a:r>
          </a:p>
          <a:p>
            <a:endParaRPr lang="en" dirty="0"/>
          </a:p>
          <a:p>
            <a:r>
              <a:rPr lang="en" dirty="0"/>
              <a:t>Le </a:t>
            </a:r>
            <a:r>
              <a:rPr lang="en" b="1" dirty="0"/>
              <a:t>jeu vidéo </a:t>
            </a:r>
            <a:r>
              <a:rPr lang="en" dirty="0"/>
              <a:t>est de plus en plus plébiscité par les</a:t>
            </a:r>
          </a:p>
          <a:p>
            <a:r>
              <a:rPr lang="en" dirty="0"/>
              <a:t>Français comme </a:t>
            </a:r>
            <a:r>
              <a:rPr lang="en" b="1" dirty="0"/>
              <a:t>formidable outil de sociabilité </a:t>
            </a:r>
            <a:r>
              <a:rPr lang="en" dirty="0"/>
              <a:t>: </a:t>
            </a:r>
          </a:p>
          <a:p>
            <a:pPr>
              <a:buFont typeface="Arial" panose="020B0604020202020204" pitchFamily="34" charset="0"/>
              <a:buChar char="•"/>
            </a:pPr>
            <a:r>
              <a:rPr lang="en" dirty="0"/>
              <a:t>rejoindre une communauté (31% des joueurs) ou </a:t>
            </a:r>
          </a:p>
          <a:p>
            <a:pPr>
              <a:buFont typeface="Arial" panose="020B0604020202020204" pitchFamily="34" charset="0"/>
              <a:buChar char="•"/>
            </a:pPr>
            <a:r>
              <a:rPr lang="en" dirty="0"/>
              <a:t>se faire des amis (48% des joueurs enfants)</a:t>
            </a:r>
          </a:p>
          <a:p>
            <a:endParaRPr lang="en" dirty="0"/>
          </a:p>
          <a:p>
            <a:endParaRPr lang="fr-FR" dirty="0"/>
          </a:p>
        </p:txBody>
      </p:sp>
    </p:spTree>
    <p:extLst>
      <p:ext uri="{BB962C8B-B14F-4D97-AF65-F5344CB8AC3E}">
        <p14:creationId xmlns:p14="http://schemas.microsoft.com/office/powerpoint/2010/main" val="2129229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9B666051-EE69-9AD9-C922-6FCAD4808027}"/>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0620A325-C94B-BB4A-A4FA-82EF2B7C8CC5}"/>
              </a:ext>
            </a:extLst>
          </p:cNvPr>
          <p:cNvSpPr txBox="1">
            <a:spLocks noGrp="1"/>
          </p:cNvSpPr>
          <p:nvPr>
            <p:ph type="title"/>
          </p:nvPr>
        </p:nvSpPr>
        <p:spPr>
          <a:xfrm>
            <a:off x="397737" y="326101"/>
            <a:ext cx="8319543" cy="69981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fr-FR" sz="3600" b="1" dirty="0"/>
              <a:t>Les </a:t>
            </a:r>
            <a:r>
              <a:rPr lang="fr-FR" sz="3600" b="1" dirty="0" err="1"/>
              <a:t>DifférentsTypes</a:t>
            </a:r>
            <a:r>
              <a:rPr lang="fr-FR" sz="3600" b="1" dirty="0"/>
              <a:t> de Jeux Vidéos en France</a:t>
            </a:r>
            <a:endParaRPr sz="3600" b="1" dirty="0"/>
          </a:p>
        </p:txBody>
      </p:sp>
      <p:pic>
        <p:nvPicPr>
          <p:cNvPr id="1030" name="Picture 6">
            <a:extLst>
              <a:ext uri="{FF2B5EF4-FFF2-40B4-BE49-F238E27FC236}">
                <a16:creationId xmlns:a16="http://schemas.microsoft.com/office/drawing/2014/main" id="{871DB5EB-D05C-6E31-2CB3-1DE6E09C4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01102"/>
            <a:ext cx="4743370" cy="2932924"/>
          </a:xfrm>
          <a:prstGeom prst="rect">
            <a:avLst/>
          </a:prstGeom>
          <a:noFill/>
          <a:extLst>
            <a:ext uri="{909E8E84-426E-40DD-AFC4-6F175D3DCCD1}">
              <a14:hiddenFill xmlns:a14="http://schemas.microsoft.com/office/drawing/2010/main">
                <a:solidFill>
                  <a:srgbClr val="FFFFFF"/>
                </a:solidFill>
              </a14:hiddenFill>
            </a:ext>
          </a:extLst>
        </p:spPr>
      </p:pic>
      <p:sp>
        <p:nvSpPr>
          <p:cNvPr id="2" name="Sous-titre 4">
            <a:extLst>
              <a:ext uri="{FF2B5EF4-FFF2-40B4-BE49-F238E27FC236}">
                <a16:creationId xmlns:a16="http://schemas.microsoft.com/office/drawing/2014/main" id="{B1615D06-71A5-6459-7E02-DEABAFA18829}"/>
              </a:ext>
            </a:extLst>
          </p:cNvPr>
          <p:cNvSpPr txBox="1">
            <a:spLocks/>
          </p:cNvSpPr>
          <p:nvPr/>
        </p:nvSpPr>
        <p:spPr>
          <a:xfrm>
            <a:off x="0" y="1743062"/>
            <a:ext cx="5493081" cy="10444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8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pPr algn="ctr"/>
            <a:r>
              <a:rPr lang="en" sz="1600" b="1" dirty="0"/>
              <a:t>% Types de jeux vidéo développés par les Studios en 2022</a:t>
            </a:r>
            <a:endParaRPr lang="fr-FR" sz="1600" dirty="0"/>
          </a:p>
        </p:txBody>
      </p:sp>
      <p:sp>
        <p:nvSpPr>
          <p:cNvPr id="4" name="Sous-titre 3">
            <a:extLst>
              <a:ext uri="{FF2B5EF4-FFF2-40B4-BE49-F238E27FC236}">
                <a16:creationId xmlns:a16="http://schemas.microsoft.com/office/drawing/2014/main" id="{638B6D97-AEB8-F93F-22E7-A2D12A7AB5EC}"/>
              </a:ext>
            </a:extLst>
          </p:cNvPr>
          <p:cNvSpPr>
            <a:spLocks noGrp="1"/>
          </p:cNvSpPr>
          <p:nvPr>
            <p:ph type="subTitle" idx="1"/>
          </p:nvPr>
        </p:nvSpPr>
        <p:spPr>
          <a:xfrm>
            <a:off x="5181600" y="2917218"/>
            <a:ext cx="3684363" cy="732947"/>
          </a:xfrm>
          <a:solidFill>
            <a:schemeClr val="tx1">
              <a:lumMod val="60000"/>
              <a:lumOff val="40000"/>
            </a:schemeClr>
          </a:solidFill>
        </p:spPr>
        <p:txBody>
          <a:bodyPr/>
          <a:lstStyle/>
          <a:p>
            <a:r>
              <a:rPr lang="fr-FR" dirty="0"/>
              <a:t>Malgré un marché saturé les triples A restent un Type peu représenté</a:t>
            </a:r>
          </a:p>
        </p:txBody>
      </p:sp>
    </p:spTree>
    <p:extLst>
      <p:ext uri="{BB962C8B-B14F-4D97-AF65-F5344CB8AC3E}">
        <p14:creationId xmlns:p14="http://schemas.microsoft.com/office/powerpoint/2010/main" val="7586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030"/>
                                        </p:tgtEl>
                                        <p:attrNameLst>
                                          <p:attrName>style.visibility</p:attrName>
                                        </p:attrNameLst>
                                      </p:cBhvr>
                                      <p:to>
                                        <p:strVal val="visible"/>
                                      </p:to>
                                    </p:set>
                                    <p:animEffect transition="in" filter="wipe(left)">
                                      <p:cBhvr>
                                        <p:cTn id="10" dur="500"/>
                                        <p:tgtEl>
                                          <p:spTgt spid="103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fade">
                                      <p:cBhvr>
                                        <p:cTn id="15" dur="500"/>
                                        <p:tgtEl>
                                          <p:spTgt spid="4">
                                            <p:bg/>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animEffect transition="in" filter="fade">
                                      <p:cBhvr>
                                        <p:cTn id="2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CDB656A9-3BAD-B142-E90D-86985C788EF5}"/>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26F96003-DEBB-3577-5792-FFB59FCB498A}"/>
              </a:ext>
            </a:extLst>
          </p:cNvPr>
          <p:cNvSpPr txBox="1">
            <a:spLocks noGrp="1"/>
          </p:cNvSpPr>
          <p:nvPr>
            <p:ph type="title"/>
          </p:nvPr>
        </p:nvSpPr>
        <p:spPr>
          <a:xfrm>
            <a:off x="527370" y="219421"/>
            <a:ext cx="6828252" cy="69981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b="1" dirty="0"/>
              <a:t>Pourquoi viser le Triple A ?</a:t>
            </a:r>
            <a:endParaRPr b="1" dirty="0"/>
          </a:p>
        </p:txBody>
      </p:sp>
      <p:sp>
        <p:nvSpPr>
          <p:cNvPr id="5" name="Sous-titre 4">
            <a:extLst>
              <a:ext uri="{FF2B5EF4-FFF2-40B4-BE49-F238E27FC236}">
                <a16:creationId xmlns:a16="http://schemas.microsoft.com/office/drawing/2014/main" id="{ECDC2B35-964F-2784-962E-DF94D269308B}"/>
              </a:ext>
            </a:extLst>
          </p:cNvPr>
          <p:cNvSpPr>
            <a:spLocks noGrp="1"/>
          </p:cNvSpPr>
          <p:nvPr>
            <p:ph type="subTitle" idx="1"/>
          </p:nvPr>
        </p:nvSpPr>
        <p:spPr>
          <a:xfrm>
            <a:off x="542610" y="1010672"/>
            <a:ext cx="8222619" cy="4010907"/>
          </a:xfrm>
        </p:spPr>
        <p:txBody>
          <a:bodyPr/>
          <a:lstStyle/>
          <a:p>
            <a:pPr>
              <a:buNone/>
            </a:pPr>
            <a:r>
              <a:rPr lang="fr-FR" dirty="0"/>
              <a:t>Il s’agit de </a:t>
            </a:r>
            <a:r>
              <a:rPr lang="fr-FR" b="1" dirty="0"/>
              <a:t>la catégorie la plus prestigieuse</a:t>
            </a:r>
            <a:r>
              <a:rPr lang="fr-FR" dirty="0"/>
              <a:t>.</a:t>
            </a:r>
          </a:p>
          <a:p>
            <a:pPr>
              <a:buNone/>
            </a:pPr>
            <a:r>
              <a:rPr lang="fr-FR" dirty="0"/>
              <a:t>Ces productions bénéficient :</a:t>
            </a:r>
          </a:p>
          <a:p>
            <a:pPr>
              <a:buNone/>
            </a:pPr>
            <a:endParaRPr lang="fr-FR" dirty="0"/>
          </a:p>
          <a:p>
            <a:pPr>
              <a:buFont typeface="Arial" panose="020B0604020202020204" pitchFamily="34" charset="0"/>
              <a:buChar char="•"/>
            </a:pPr>
            <a:r>
              <a:rPr lang="fr-FR" dirty="0"/>
              <a:t>D’un</a:t>
            </a:r>
            <a:r>
              <a:rPr lang="fr-FR" b="1" dirty="0"/>
              <a:t> budget de développement très élevé</a:t>
            </a:r>
            <a:r>
              <a:rPr lang="fr-FR" dirty="0"/>
              <a:t> (plus de 100 M$ ).</a:t>
            </a:r>
          </a:p>
          <a:p>
            <a:pPr>
              <a:buFont typeface="Arial" panose="020B0604020202020204" pitchFamily="34" charset="0"/>
              <a:buChar char="•"/>
            </a:pPr>
            <a:endParaRPr lang="fr-FR" dirty="0"/>
          </a:p>
          <a:p>
            <a:pPr>
              <a:buFont typeface="Arial" panose="020B0604020202020204" pitchFamily="34" charset="0"/>
              <a:buChar char="•"/>
            </a:pPr>
            <a:r>
              <a:rPr lang="fr-FR" b="1" dirty="0"/>
              <a:t>Durée de développement conséquente </a:t>
            </a:r>
            <a:r>
              <a:rPr lang="fr-FR" dirty="0"/>
              <a:t>(plusieurs années)</a:t>
            </a:r>
          </a:p>
          <a:p>
            <a:pPr>
              <a:buFont typeface="Arial" panose="020B0604020202020204" pitchFamily="34" charset="0"/>
              <a:buChar char="•"/>
            </a:pPr>
            <a:endParaRPr lang="fr-FR" dirty="0"/>
          </a:p>
          <a:p>
            <a:pPr>
              <a:buFont typeface="Arial" panose="020B0604020202020204" pitchFamily="34" charset="0"/>
              <a:buChar char="•"/>
            </a:pPr>
            <a:r>
              <a:rPr lang="fr-FR" dirty="0"/>
              <a:t>D’un</a:t>
            </a:r>
            <a:r>
              <a:rPr lang="fr-FR" b="1" dirty="0"/>
              <a:t> marketing global puissant</a:t>
            </a:r>
            <a:r>
              <a:rPr lang="fr-FR" dirty="0"/>
              <a:t> (publicités, partenariats avec des influenceurs, campagnes transmédias).</a:t>
            </a:r>
          </a:p>
          <a:p>
            <a:pPr>
              <a:buFont typeface="Arial" panose="020B0604020202020204" pitchFamily="34" charset="0"/>
              <a:buChar char="•"/>
            </a:pPr>
            <a:endParaRPr lang="fr-FR" dirty="0"/>
          </a:p>
          <a:p>
            <a:pPr>
              <a:buFont typeface="Arial" panose="020B0604020202020204" pitchFamily="34" charset="0"/>
              <a:buChar char="•"/>
            </a:pPr>
            <a:r>
              <a:rPr lang="fr-FR" b="1" dirty="0"/>
              <a:t>Reconnaissance</a:t>
            </a:r>
            <a:r>
              <a:rPr lang="fr-FR" dirty="0"/>
              <a:t> de marque et </a:t>
            </a:r>
            <a:r>
              <a:rPr lang="fr-FR" b="1" dirty="0"/>
              <a:t>fidélisation</a:t>
            </a:r>
            <a:r>
              <a:rPr lang="fr-FR" dirty="0"/>
              <a:t> des </a:t>
            </a:r>
            <a:r>
              <a:rPr lang="fr-FR" b="1" dirty="0"/>
              <a:t>joueurs</a:t>
            </a:r>
            <a:r>
              <a:rPr lang="fr-FR" dirty="0"/>
              <a:t>.</a:t>
            </a:r>
          </a:p>
          <a:p>
            <a:pPr>
              <a:buFont typeface="Arial" panose="020B0604020202020204" pitchFamily="34" charset="0"/>
              <a:buChar char="•"/>
            </a:pPr>
            <a:endParaRPr lang="fr-FR" dirty="0"/>
          </a:p>
          <a:p>
            <a:pPr>
              <a:buFont typeface="Arial" panose="020B0604020202020204" pitchFamily="34" charset="0"/>
              <a:buChar char="•"/>
            </a:pPr>
            <a:r>
              <a:rPr lang="fr-FR" dirty="0"/>
              <a:t>D’une</a:t>
            </a:r>
            <a:r>
              <a:rPr lang="fr-FR" b="1" dirty="0"/>
              <a:t> exigence technique et artistique poussée</a:t>
            </a:r>
            <a:r>
              <a:rPr lang="fr-FR" dirty="0"/>
              <a:t>, avec des graphismes </a:t>
            </a:r>
            <a:r>
              <a:rPr lang="fr-FR" dirty="0" err="1"/>
              <a:t>ultra-réalistes</a:t>
            </a:r>
            <a:r>
              <a:rPr lang="fr-FR" dirty="0"/>
              <a:t> et une mise en scène immersive.</a:t>
            </a:r>
          </a:p>
        </p:txBody>
      </p:sp>
    </p:spTree>
    <p:extLst>
      <p:ext uri="{BB962C8B-B14F-4D97-AF65-F5344CB8AC3E}">
        <p14:creationId xmlns:p14="http://schemas.microsoft.com/office/powerpoint/2010/main" val="190180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9" end="9"/>
                                            </p:txEl>
                                          </p:spTgt>
                                        </p:tgtEl>
                                        <p:attrNameLst>
                                          <p:attrName>style.visibility</p:attrName>
                                        </p:attrNameLst>
                                      </p:cBhvr>
                                      <p:to>
                                        <p:strVal val="visible"/>
                                      </p:to>
                                    </p:set>
                                    <p:animEffect transition="in" filter="fade">
                                      <p:cBhvr>
                                        <p:cTn id="32" dur="500"/>
                                        <p:tgtEl>
                                          <p:spTgt spid="5">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0">
          <a:extLst>
            <a:ext uri="{FF2B5EF4-FFF2-40B4-BE49-F238E27FC236}">
              <a16:creationId xmlns:a16="http://schemas.microsoft.com/office/drawing/2014/main" id="{55CFB264-8DBA-8761-ADA4-1501E2AAEDB0}"/>
            </a:ext>
          </a:extLst>
        </p:cNvPr>
        <p:cNvGrpSpPr/>
        <p:nvPr/>
      </p:nvGrpSpPr>
      <p:grpSpPr>
        <a:xfrm>
          <a:off x="0" y="0"/>
          <a:ext cx="0" cy="0"/>
          <a:chOff x="0" y="0"/>
          <a:chExt cx="0" cy="0"/>
        </a:xfrm>
      </p:grpSpPr>
      <p:sp>
        <p:nvSpPr>
          <p:cNvPr id="2271" name="Google Shape;2271;p6">
            <a:extLst>
              <a:ext uri="{FF2B5EF4-FFF2-40B4-BE49-F238E27FC236}">
                <a16:creationId xmlns:a16="http://schemas.microsoft.com/office/drawing/2014/main" id="{DAD44FE9-60DB-F314-D357-F4AF4ECF5C58}"/>
              </a:ext>
            </a:extLst>
          </p:cNvPr>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a:t>La matrice SWOT</a:t>
            </a:r>
            <a:endParaRPr/>
          </a:p>
        </p:txBody>
      </p:sp>
      <p:sp>
        <p:nvSpPr>
          <p:cNvPr id="2272" name="Google Shape;2272;p6">
            <a:extLst>
              <a:ext uri="{FF2B5EF4-FFF2-40B4-BE49-F238E27FC236}">
                <a16:creationId xmlns:a16="http://schemas.microsoft.com/office/drawing/2014/main" id="{52B7076D-CA9C-B511-847E-90CBC0F44533}"/>
              </a:ext>
            </a:extLst>
          </p:cNvPr>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03</a:t>
            </a:r>
            <a:endParaRPr sz="10000" dirty="0"/>
          </a:p>
        </p:txBody>
      </p:sp>
    </p:spTree>
    <p:extLst>
      <p:ext uri="{BB962C8B-B14F-4D97-AF65-F5344CB8AC3E}">
        <p14:creationId xmlns:p14="http://schemas.microsoft.com/office/powerpoint/2010/main" val="4080805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93"/>
        <p:cNvGrpSpPr/>
        <p:nvPr/>
      </p:nvGrpSpPr>
      <p:grpSpPr>
        <a:xfrm>
          <a:off x="0" y="0"/>
          <a:ext cx="0" cy="0"/>
          <a:chOff x="0" y="0"/>
          <a:chExt cx="0" cy="0"/>
        </a:xfrm>
      </p:grpSpPr>
      <p:sp>
        <p:nvSpPr>
          <p:cNvPr id="2294" name="Google Shape;2294;p8"/>
          <p:cNvSpPr/>
          <p:nvPr/>
        </p:nvSpPr>
        <p:spPr>
          <a:xfrm>
            <a:off x="3347125" y="1697825"/>
            <a:ext cx="2468400" cy="22971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5" name="Google Shape;2295;p8"/>
          <p:cNvSpPr txBox="1">
            <a:spLocks noGrp="1"/>
          </p:cNvSpPr>
          <p:nvPr>
            <p:ph type="subTitle" idx="5"/>
          </p:nvPr>
        </p:nvSpPr>
        <p:spPr>
          <a:xfrm>
            <a:off x="193288" y="4020637"/>
            <a:ext cx="2857988" cy="989977"/>
          </a:xfrm>
          <a:prstGeom prst="rect">
            <a:avLst/>
          </a:prstGeom>
          <a:noFill/>
          <a:ln>
            <a:noFill/>
          </a:ln>
        </p:spPr>
        <p:txBody>
          <a:bodyPr spcFirstLastPara="1" wrap="square" lIns="91425" tIns="91425" rIns="91425" bIns="91425" anchor="t" anchorCtr="0">
            <a:noAutofit/>
          </a:bodyPr>
          <a:lstStyle/>
          <a:p>
            <a:pPr marL="285750" lvl="0" indent="-285750">
              <a:buClr>
                <a:schemeClr val="dk1"/>
              </a:buClr>
              <a:buSzPts val="1100"/>
              <a:buFont typeface="Arial" panose="020B0604020202020204" pitchFamily="34" charset="0"/>
              <a:buChar char="•"/>
            </a:pPr>
            <a:r>
              <a:rPr lang="fr-FR" dirty="0"/>
              <a:t>Débat sur la consommation énergétique des data centers et consoles</a:t>
            </a:r>
            <a:endParaRPr dirty="0"/>
          </a:p>
        </p:txBody>
      </p:sp>
      <p:sp>
        <p:nvSpPr>
          <p:cNvPr id="2296" name="Google Shape;2296;p8"/>
          <p:cNvSpPr txBox="1">
            <a:spLocks noGrp="1"/>
          </p:cNvSpPr>
          <p:nvPr>
            <p:ph type="title" idx="4"/>
          </p:nvPr>
        </p:nvSpPr>
        <p:spPr>
          <a:xfrm>
            <a:off x="883176" y="3577196"/>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dirty="0"/>
              <a:t>Environnemental</a:t>
            </a:r>
            <a:endParaRPr dirty="0"/>
          </a:p>
        </p:txBody>
      </p:sp>
      <p:sp>
        <p:nvSpPr>
          <p:cNvPr id="2297" name="Google Shape;2297;p8"/>
          <p:cNvSpPr txBox="1">
            <a:spLocks noGrp="1"/>
          </p:cNvSpPr>
          <p:nvPr>
            <p:ph type="title" idx="2"/>
          </p:nvPr>
        </p:nvSpPr>
        <p:spPr>
          <a:xfrm>
            <a:off x="883201" y="2445568"/>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dirty="0"/>
              <a:t>Social</a:t>
            </a:r>
            <a:endParaRPr dirty="0"/>
          </a:p>
        </p:txBody>
      </p:sp>
      <p:sp>
        <p:nvSpPr>
          <p:cNvPr id="2298" name="Google Shape;2298;p8"/>
          <p:cNvSpPr txBox="1">
            <a:spLocks noGrp="1"/>
          </p:cNvSpPr>
          <p:nvPr>
            <p:ph type="subTitle" idx="3"/>
          </p:nvPr>
        </p:nvSpPr>
        <p:spPr>
          <a:xfrm>
            <a:off x="273074" y="2862213"/>
            <a:ext cx="2796759" cy="799005"/>
          </a:xfrm>
          <a:prstGeom prst="rect">
            <a:avLst/>
          </a:prstGeom>
          <a:noFill/>
          <a:ln>
            <a:noFill/>
          </a:ln>
        </p:spPr>
        <p:txBody>
          <a:bodyPr spcFirstLastPara="1" wrap="square" lIns="91425" tIns="91425" rIns="91425" bIns="91425" anchor="t" anchorCtr="0">
            <a:noAutofit/>
          </a:bodyPr>
          <a:lstStyle/>
          <a:p>
            <a:pPr marL="285750" indent="-285750">
              <a:buClr>
                <a:schemeClr val="dk1"/>
              </a:buClr>
              <a:buSzPts val="1100"/>
              <a:buFont typeface="Arial" panose="020B0604020202020204" pitchFamily="34" charset="0"/>
              <a:buChar char="•"/>
            </a:pPr>
            <a:r>
              <a:rPr lang="fr-FR" dirty="0"/>
              <a:t>Diversification des joueurs,</a:t>
            </a:r>
          </a:p>
          <a:p>
            <a:pPr marL="285750" indent="-285750">
              <a:buClr>
                <a:schemeClr val="dk1"/>
              </a:buClr>
              <a:buSzPts val="1100"/>
              <a:buFont typeface="Arial" panose="020B0604020202020204" pitchFamily="34" charset="0"/>
              <a:buChar char="•"/>
            </a:pPr>
            <a:r>
              <a:rPr lang="fr-FR" dirty="0"/>
              <a:t> Importance de l’inclusivité et des représentations dans les jeux</a:t>
            </a:r>
            <a:endParaRPr dirty="0"/>
          </a:p>
        </p:txBody>
      </p:sp>
      <p:sp>
        <p:nvSpPr>
          <p:cNvPr id="2299" name="Google Shape;2299;p8"/>
          <p:cNvSpPr txBox="1">
            <a:spLocks noGrp="1"/>
          </p:cNvSpPr>
          <p:nvPr>
            <p:ph type="subTitle" idx="1"/>
          </p:nvPr>
        </p:nvSpPr>
        <p:spPr>
          <a:xfrm>
            <a:off x="193288" y="1473822"/>
            <a:ext cx="2915410" cy="1148936"/>
          </a:xfrm>
          <a:prstGeom prst="rect">
            <a:avLst/>
          </a:prstGeom>
          <a:noFill/>
          <a:ln>
            <a:noFill/>
          </a:ln>
        </p:spPr>
        <p:txBody>
          <a:bodyPr spcFirstLastPara="1" wrap="square" lIns="91425" tIns="91425" rIns="91425" bIns="91425" anchor="t" anchorCtr="0">
            <a:noAutofit/>
          </a:bodyPr>
          <a:lstStyle/>
          <a:p>
            <a:pPr marL="285750" lvl="0" indent="-285750" algn="r" rtl="0">
              <a:lnSpc>
                <a:spcPct val="100000"/>
              </a:lnSpc>
              <a:spcBef>
                <a:spcPts val="0"/>
              </a:spcBef>
              <a:spcAft>
                <a:spcPts val="0"/>
              </a:spcAft>
              <a:buClr>
                <a:schemeClr val="dk1"/>
              </a:buClr>
              <a:buSzPts val="1100"/>
              <a:buFont typeface="Arial" panose="020B0604020202020204" pitchFamily="34" charset="0"/>
              <a:buChar char="•"/>
            </a:pPr>
            <a:r>
              <a:rPr lang="en" dirty="0"/>
              <a:t>CNC soutient les créateurs </a:t>
            </a:r>
          </a:p>
          <a:p>
            <a:pPr marL="0" lvl="0" indent="0" algn="r" rtl="0">
              <a:lnSpc>
                <a:spcPct val="100000"/>
              </a:lnSpc>
              <a:spcBef>
                <a:spcPts val="0"/>
              </a:spcBef>
              <a:spcAft>
                <a:spcPts val="0"/>
              </a:spcAft>
              <a:buClr>
                <a:schemeClr val="dk1"/>
              </a:buClr>
              <a:buSzPts val="1100"/>
            </a:pPr>
            <a:r>
              <a:rPr lang="en" dirty="0"/>
              <a:t>(CIJV et FAJV)</a:t>
            </a:r>
          </a:p>
          <a:p>
            <a:pPr marL="285750" lvl="0" indent="-285750" algn="r" rtl="0">
              <a:lnSpc>
                <a:spcPct val="100000"/>
              </a:lnSpc>
              <a:spcBef>
                <a:spcPts val="0"/>
              </a:spcBef>
              <a:spcAft>
                <a:spcPts val="0"/>
              </a:spcAft>
              <a:buClr>
                <a:schemeClr val="dk1"/>
              </a:buClr>
              <a:buSzPts val="1100"/>
              <a:buFont typeface="Arial" panose="020B0604020202020204" pitchFamily="34" charset="0"/>
              <a:buChar char="•"/>
            </a:pPr>
            <a:r>
              <a:rPr lang="fr-FR" dirty="0"/>
              <a:t>Lois sur la protection des données des joueurs (RGPD, CCPA)</a:t>
            </a:r>
            <a:endParaRPr dirty="0"/>
          </a:p>
        </p:txBody>
      </p:sp>
      <p:sp>
        <p:nvSpPr>
          <p:cNvPr id="2300" name="Google Shape;2300;p8"/>
          <p:cNvSpPr txBox="1">
            <a:spLocks noGrp="1"/>
          </p:cNvSpPr>
          <p:nvPr>
            <p:ph type="title"/>
          </p:nvPr>
        </p:nvSpPr>
        <p:spPr>
          <a:xfrm>
            <a:off x="940599" y="1110618"/>
            <a:ext cx="2168100" cy="527700"/>
          </a:xfrm>
          <a:prstGeom prst="rect">
            <a:avLst/>
          </a:prstGeom>
          <a:noFill/>
          <a:ln>
            <a:noFill/>
          </a:ln>
        </p:spPr>
        <p:txBody>
          <a:bodyPr spcFirstLastPara="1" wrap="square" lIns="91425" tIns="91425" rIns="91425" bIns="91425" anchor="b" anchorCtr="0">
            <a:noAutofit/>
          </a:bodyPr>
          <a:lstStyle/>
          <a:p>
            <a:pPr marL="0" lvl="0" indent="0" algn="r" rtl="0">
              <a:lnSpc>
                <a:spcPct val="100000"/>
              </a:lnSpc>
              <a:spcBef>
                <a:spcPts val="0"/>
              </a:spcBef>
              <a:spcAft>
                <a:spcPts val="0"/>
              </a:spcAft>
              <a:buSzPts val="2500"/>
              <a:buNone/>
            </a:pPr>
            <a:r>
              <a:rPr lang="en" dirty="0"/>
              <a:t>Politique</a:t>
            </a:r>
            <a:endParaRPr dirty="0"/>
          </a:p>
        </p:txBody>
      </p:sp>
      <p:sp>
        <p:nvSpPr>
          <p:cNvPr id="2301" name="Google Shape;2301;p8"/>
          <p:cNvSpPr txBox="1">
            <a:spLocks noGrp="1"/>
          </p:cNvSpPr>
          <p:nvPr>
            <p:ph type="title" idx="6"/>
          </p:nvPr>
        </p:nvSpPr>
        <p:spPr>
          <a:xfrm>
            <a:off x="722575" y="376726"/>
            <a:ext cx="7717500" cy="56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dirty="0">
                <a:latin typeface="Space Grotesk"/>
                <a:ea typeface="Space Grotesk"/>
                <a:cs typeface="Space Grotesk"/>
                <a:sym typeface="Space Grotesk"/>
              </a:rPr>
              <a:t>Marché du Jeux Vidéo</a:t>
            </a:r>
            <a:endParaRPr b="1" dirty="0">
              <a:latin typeface="Space Grotesk"/>
              <a:ea typeface="Space Grotesk"/>
              <a:cs typeface="Space Grotesk"/>
              <a:sym typeface="Space Grotesk"/>
            </a:endParaRPr>
          </a:p>
        </p:txBody>
      </p:sp>
      <p:sp>
        <p:nvSpPr>
          <p:cNvPr id="2302" name="Google Shape;2302;p8"/>
          <p:cNvSpPr txBox="1"/>
          <p:nvPr/>
        </p:nvSpPr>
        <p:spPr>
          <a:xfrm>
            <a:off x="31087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P</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3" name="Google Shape;2303;p8"/>
          <p:cNvSpPr txBox="1"/>
          <p:nvPr/>
        </p:nvSpPr>
        <p:spPr>
          <a:xfrm>
            <a:off x="5537300" y="146821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E</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4" name="Google Shape;2304;p8"/>
          <p:cNvSpPr txBox="1"/>
          <p:nvPr/>
        </p:nvSpPr>
        <p:spPr>
          <a:xfrm>
            <a:off x="31116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dirty="0">
                <a:solidFill>
                  <a:schemeClr val="lt1"/>
                </a:solidFill>
                <a:latin typeface="Space Grotesk Medium"/>
                <a:ea typeface="Space Grotesk Medium"/>
                <a:cs typeface="Space Grotesk Medium"/>
                <a:sym typeface="Space Grotesk Medium"/>
              </a:rPr>
              <a:t>S</a:t>
            </a:r>
            <a:endParaRPr sz="3300" b="0" i="0" u="none" strike="noStrike" cap="none" dirty="0">
              <a:solidFill>
                <a:schemeClr val="lt1"/>
              </a:solidFill>
              <a:latin typeface="Space Grotesk Medium"/>
              <a:ea typeface="Space Grotesk Medium"/>
              <a:cs typeface="Space Grotesk Medium"/>
              <a:sym typeface="Space Grotesk Medium"/>
            </a:endParaRPr>
          </a:p>
        </p:txBody>
      </p:sp>
      <p:sp>
        <p:nvSpPr>
          <p:cNvPr id="2305" name="Google Shape;2305;p8"/>
          <p:cNvSpPr txBox="1"/>
          <p:nvPr/>
        </p:nvSpPr>
        <p:spPr>
          <a:xfrm>
            <a:off x="5540238" y="2598363"/>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T</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6" name="Google Shape;2306;p8"/>
          <p:cNvSpPr txBox="1"/>
          <p:nvPr/>
        </p:nvSpPr>
        <p:spPr>
          <a:xfrm>
            <a:off x="31116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E</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7" name="Google Shape;2307;p8"/>
          <p:cNvSpPr txBox="1"/>
          <p:nvPr/>
        </p:nvSpPr>
        <p:spPr>
          <a:xfrm>
            <a:off x="5540238" y="3745888"/>
            <a:ext cx="4875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0" i="0" u="none" strike="noStrike" cap="none">
                <a:solidFill>
                  <a:schemeClr val="lt1"/>
                </a:solidFill>
                <a:latin typeface="Space Grotesk Medium"/>
                <a:ea typeface="Space Grotesk Medium"/>
                <a:cs typeface="Space Grotesk Medium"/>
                <a:sym typeface="Space Grotesk Medium"/>
              </a:rPr>
              <a:t>L</a:t>
            </a:r>
            <a:endParaRPr sz="3300" b="0" i="0" u="none" strike="noStrike" cap="none">
              <a:solidFill>
                <a:schemeClr val="lt1"/>
              </a:solidFill>
              <a:latin typeface="Space Grotesk Medium"/>
              <a:ea typeface="Space Grotesk Medium"/>
              <a:cs typeface="Space Grotesk Medium"/>
              <a:sym typeface="Space Grotesk Medium"/>
            </a:endParaRPr>
          </a:p>
        </p:txBody>
      </p:sp>
      <p:sp>
        <p:nvSpPr>
          <p:cNvPr id="2308" name="Google Shape;2308;p8"/>
          <p:cNvSpPr txBox="1">
            <a:spLocks noGrp="1"/>
          </p:cNvSpPr>
          <p:nvPr>
            <p:ph type="title" idx="7"/>
          </p:nvPr>
        </p:nvSpPr>
        <p:spPr>
          <a:xfrm>
            <a:off x="6024798" y="1116153"/>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dirty="0"/>
              <a:t>Economique</a:t>
            </a:r>
            <a:endParaRPr dirty="0"/>
          </a:p>
        </p:txBody>
      </p:sp>
      <p:sp>
        <p:nvSpPr>
          <p:cNvPr id="2309" name="Google Shape;2309;p8"/>
          <p:cNvSpPr txBox="1">
            <a:spLocks noGrp="1"/>
          </p:cNvSpPr>
          <p:nvPr>
            <p:ph type="subTitle" idx="8"/>
          </p:nvPr>
        </p:nvSpPr>
        <p:spPr>
          <a:xfrm>
            <a:off x="6024799" y="1473822"/>
            <a:ext cx="2706825" cy="945412"/>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fr-FR" dirty="0"/>
              <a:t>Hausse des coûts de développement, </a:t>
            </a: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fr-FR" dirty="0"/>
              <a:t>Augmentation du prix des jeux (70€ pour un AAA)</a:t>
            </a:r>
            <a:endParaRPr dirty="0"/>
          </a:p>
        </p:txBody>
      </p:sp>
      <p:sp>
        <p:nvSpPr>
          <p:cNvPr id="2310" name="Google Shape;2310;p8"/>
          <p:cNvSpPr txBox="1">
            <a:spLocks noGrp="1"/>
          </p:cNvSpPr>
          <p:nvPr>
            <p:ph type="title" idx="9"/>
          </p:nvPr>
        </p:nvSpPr>
        <p:spPr>
          <a:xfrm>
            <a:off x="6024798" y="2445568"/>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dirty="0"/>
              <a:t>Technologique</a:t>
            </a:r>
            <a:endParaRPr dirty="0"/>
          </a:p>
        </p:txBody>
      </p:sp>
      <p:sp>
        <p:nvSpPr>
          <p:cNvPr id="2311" name="Google Shape;2311;p8"/>
          <p:cNvSpPr txBox="1">
            <a:spLocks noGrp="1"/>
          </p:cNvSpPr>
          <p:nvPr>
            <p:ph type="subTitle" idx="13"/>
          </p:nvPr>
        </p:nvSpPr>
        <p:spPr>
          <a:xfrm>
            <a:off x="6024799" y="2822540"/>
            <a:ext cx="2798538" cy="861047"/>
          </a:xfrm>
          <a:prstGeom prst="rect">
            <a:avLst/>
          </a:prstGeom>
          <a:noFill/>
          <a:ln>
            <a:noFill/>
          </a:ln>
        </p:spPr>
        <p:txBody>
          <a:bodyPr spcFirstLastPara="1" wrap="square" lIns="91425" tIns="91425" rIns="91425" bIns="91425" anchor="t" anchorCtr="0">
            <a:noAutofit/>
          </a:bodyPr>
          <a:lstStyle/>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fr-FR" dirty="0"/>
              <a:t>Cloud gaming,</a:t>
            </a: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fr-FR" dirty="0"/>
              <a:t>IA générative, </a:t>
            </a:r>
          </a:p>
          <a:p>
            <a:pPr marL="285750" lvl="0" indent="-285750" algn="l" rtl="0">
              <a:lnSpc>
                <a:spcPct val="100000"/>
              </a:lnSpc>
              <a:spcBef>
                <a:spcPts val="0"/>
              </a:spcBef>
              <a:spcAft>
                <a:spcPts val="0"/>
              </a:spcAft>
              <a:buClr>
                <a:schemeClr val="dk1"/>
              </a:buClr>
              <a:buSzPts val="1100"/>
              <a:buFont typeface="Arial" panose="020B0604020202020204" pitchFamily="34" charset="0"/>
              <a:buChar char="•"/>
            </a:pPr>
            <a:r>
              <a:rPr lang="fr-FR" dirty="0"/>
              <a:t>Réalités augmentée et virtuelle</a:t>
            </a:r>
            <a:endParaRPr dirty="0"/>
          </a:p>
        </p:txBody>
      </p:sp>
      <p:sp>
        <p:nvSpPr>
          <p:cNvPr id="2312" name="Google Shape;2312;p8"/>
          <p:cNvSpPr txBox="1">
            <a:spLocks noGrp="1"/>
          </p:cNvSpPr>
          <p:nvPr>
            <p:ph type="title" idx="14"/>
          </p:nvPr>
        </p:nvSpPr>
        <p:spPr>
          <a:xfrm>
            <a:off x="6024798" y="3577196"/>
            <a:ext cx="2168100" cy="52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500"/>
              <a:buNone/>
            </a:pPr>
            <a:r>
              <a:rPr lang="en" dirty="0"/>
              <a:t>Légal</a:t>
            </a:r>
            <a:endParaRPr dirty="0"/>
          </a:p>
        </p:txBody>
      </p:sp>
      <p:sp>
        <p:nvSpPr>
          <p:cNvPr id="2313" name="Google Shape;2313;p8"/>
          <p:cNvSpPr txBox="1">
            <a:spLocks noGrp="1"/>
          </p:cNvSpPr>
          <p:nvPr>
            <p:ph type="subTitle" idx="15"/>
          </p:nvPr>
        </p:nvSpPr>
        <p:spPr>
          <a:xfrm>
            <a:off x="6024799" y="4020637"/>
            <a:ext cx="2925913" cy="872775"/>
          </a:xfrm>
          <a:prstGeom prst="rect">
            <a:avLst/>
          </a:prstGeom>
          <a:noFill/>
          <a:ln>
            <a:noFill/>
          </a:ln>
        </p:spPr>
        <p:txBody>
          <a:bodyPr spcFirstLastPara="1" wrap="square" lIns="91425" tIns="91425" rIns="91425" bIns="91425" anchor="t" anchorCtr="0">
            <a:noAutofit/>
          </a:bodyPr>
          <a:lstStyle/>
          <a:p>
            <a:pPr marL="285750" indent="-285750">
              <a:buClr>
                <a:schemeClr val="dk1"/>
              </a:buClr>
              <a:buSzPts val="1100"/>
              <a:buFont typeface="Arial" panose="020B0604020202020204" pitchFamily="34" charset="0"/>
              <a:buChar char="•"/>
            </a:pPr>
            <a:r>
              <a:rPr lang="fr-FR" dirty="0"/>
              <a:t>Propriété intellectuelle des assets IA,</a:t>
            </a:r>
          </a:p>
          <a:p>
            <a:pPr marL="285750" indent="-285750">
              <a:buClr>
                <a:schemeClr val="dk1"/>
              </a:buClr>
              <a:buSzPts val="1100"/>
              <a:buFont typeface="Arial" panose="020B0604020202020204" pitchFamily="34" charset="0"/>
              <a:buChar char="•"/>
            </a:pPr>
            <a:r>
              <a:rPr lang="fr-FR" dirty="0"/>
              <a:t>Régulation des jeux </a:t>
            </a:r>
            <a:r>
              <a:rPr lang="fr-FR" dirty="0" err="1"/>
              <a:t>multijoueurs</a:t>
            </a:r>
            <a:r>
              <a:rPr lang="fr-FR" dirty="0"/>
              <a:t> payants (</a:t>
            </a:r>
            <a:r>
              <a:rPr lang="fr-FR" dirty="0" err="1"/>
              <a:t>lootboxes</a:t>
            </a:r>
            <a:r>
              <a:rPr lang="fr-FR" dirty="0"/>
              <a:t>)</a:t>
            </a:r>
          </a:p>
        </p:txBody>
      </p:sp>
      <p:sp>
        <p:nvSpPr>
          <p:cNvPr id="2314" name="Google Shape;2314;p8"/>
          <p:cNvSpPr txBox="1"/>
          <p:nvPr/>
        </p:nvSpPr>
        <p:spPr>
          <a:xfrm>
            <a:off x="3799900" y="2598375"/>
            <a:ext cx="1539600"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Space Grotesk Medium"/>
                <a:ea typeface="Space Grotesk Medium"/>
                <a:cs typeface="Space Grotesk Medium"/>
                <a:sym typeface="Space Grotesk Medium"/>
              </a:rPr>
              <a:t>PESTEL</a:t>
            </a:r>
            <a:endParaRPr sz="1800" b="0" i="0" u="none" strike="noStrike" cap="none">
              <a:solidFill>
                <a:schemeClr val="dk1"/>
              </a:solidFill>
              <a:latin typeface="Space Grotesk Medium"/>
              <a:ea typeface="Space Grotesk Medium"/>
              <a:cs typeface="Space Grotesk Medium"/>
              <a:sym typeface="Space Grotesk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02"/>
                                        </p:tgtEl>
                                        <p:attrNameLst>
                                          <p:attrName>style.visibility</p:attrName>
                                        </p:attrNameLst>
                                      </p:cBhvr>
                                      <p:to>
                                        <p:strVal val="visible"/>
                                      </p:to>
                                    </p:set>
                                    <p:animEffect transition="in" filter="fade">
                                      <p:cBhvr>
                                        <p:cTn id="7" dur="500"/>
                                        <p:tgtEl>
                                          <p:spTgt spid="23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00"/>
                                        </p:tgtEl>
                                        <p:attrNameLst>
                                          <p:attrName>style.visibility</p:attrName>
                                        </p:attrNameLst>
                                      </p:cBhvr>
                                      <p:to>
                                        <p:strVal val="visible"/>
                                      </p:to>
                                    </p:set>
                                    <p:animEffect transition="in" filter="fade">
                                      <p:cBhvr>
                                        <p:cTn id="12" dur="500"/>
                                        <p:tgtEl>
                                          <p:spTgt spid="230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299">
                                            <p:txEl>
                                              <p:pRg st="0" end="0"/>
                                            </p:txEl>
                                          </p:spTgt>
                                        </p:tgtEl>
                                        <p:attrNameLst>
                                          <p:attrName>style.visibility</p:attrName>
                                        </p:attrNameLst>
                                      </p:cBhvr>
                                      <p:to>
                                        <p:strVal val="visible"/>
                                      </p:to>
                                    </p:set>
                                    <p:animEffect transition="in" filter="fade">
                                      <p:cBhvr>
                                        <p:cTn id="15" dur="500"/>
                                        <p:tgtEl>
                                          <p:spTgt spid="229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99">
                                            <p:txEl>
                                              <p:pRg st="1" end="1"/>
                                            </p:txEl>
                                          </p:spTgt>
                                        </p:tgtEl>
                                        <p:attrNameLst>
                                          <p:attrName>style.visibility</p:attrName>
                                        </p:attrNameLst>
                                      </p:cBhvr>
                                      <p:to>
                                        <p:strVal val="visible"/>
                                      </p:to>
                                    </p:set>
                                    <p:animEffect transition="in" filter="fade">
                                      <p:cBhvr>
                                        <p:cTn id="20" dur="500"/>
                                        <p:tgtEl>
                                          <p:spTgt spid="229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99">
                                            <p:txEl>
                                              <p:pRg st="2" end="2"/>
                                            </p:txEl>
                                          </p:spTgt>
                                        </p:tgtEl>
                                        <p:attrNameLst>
                                          <p:attrName>style.visibility</p:attrName>
                                        </p:attrNameLst>
                                      </p:cBhvr>
                                      <p:to>
                                        <p:strVal val="visible"/>
                                      </p:to>
                                    </p:set>
                                    <p:animEffect transition="in" filter="fade">
                                      <p:cBhvr>
                                        <p:cTn id="25" dur="500"/>
                                        <p:tgtEl>
                                          <p:spTgt spid="2299">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303"/>
                                        </p:tgtEl>
                                        <p:attrNameLst>
                                          <p:attrName>style.visibility</p:attrName>
                                        </p:attrNameLst>
                                      </p:cBhvr>
                                      <p:to>
                                        <p:strVal val="visible"/>
                                      </p:to>
                                    </p:set>
                                    <p:animEffect transition="in" filter="fade">
                                      <p:cBhvr>
                                        <p:cTn id="30" dur="500"/>
                                        <p:tgtEl>
                                          <p:spTgt spid="230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308"/>
                                        </p:tgtEl>
                                        <p:attrNameLst>
                                          <p:attrName>style.visibility</p:attrName>
                                        </p:attrNameLst>
                                      </p:cBhvr>
                                      <p:to>
                                        <p:strVal val="visible"/>
                                      </p:to>
                                    </p:set>
                                    <p:animEffect transition="in" filter="fade">
                                      <p:cBhvr>
                                        <p:cTn id="33" dur="500"/>
                                        <p:tgtEl>
                                          <p:spTgt spid="230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309">
                                            <p:txEl>
                                              <p:pRg st="0" end="0"/>
                                            </p:txEl>
                                          </p:spTgt>
                                        </p:tgtEl>
                                        <p:attrNameLst>
                                          <p:attrName>style.visibility</p:attrName>
                                        </p:attrNameLst>
                                      </p:cBhvr>
                                      <p:to>
                                        <p:strVal val="visible"/>
                                      </p:to>
                                    </p:set>
                                    <p:animEffect transition="in" filter="fade">
                                      <p:cBhvr>
                                        <p:cTn id="36" dur="500"/>
                                        <p:tgtEl>
                                          <p:spTgt spid="230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309">
                                            <p:txEl>
                                              <p:pRg st="1" end="1"/>
                                            </p:txEl>
                                          </p:spTgt>
                                        </p:tgtEl>
                                        <p:attrNameLst>
                                          <p:attrName>style.visibility</p:attrName>
                                        </p:attrNameLst>
                                      </p:cBhvr>
                                      <p:to>
                                        <p:strVal val="visible"/>
                                      </p:to>
                                    </p:set>
                                    <p:animEffect transition="in" filter="fade">
                                      <p:cBhvr>
                                        <p:cTn id="41" dur="500"/>
                                        <p:tgtEl>
                                          <p:spTgt spid="2309">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04"/>
                                        </p:tgtEl>
                                        <p:attrNameLst>
                                          <p:attrName>style.visibility</p:attrName>
                                        </p:attrNameLst>
                                      </p:cBhvr>
                                      <p:to>
                                        <p:strVal val="visible"/>
                                      </p:to>
                                    </p:set>
                                    <p:animEffect transition="in" filter="fade">
                                      <p:cBhvr>
                                        <p:cTn id="46" dur="500"/>
                                        <p:tgtEl>
                                          <p:spTgt spid="230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297"/>
                                        </p:tgtEl>
                                        <p:attrNameLst>
                                          <p:attrName>style.visibility</p:attrName>
                                        </p:attrNameLst>
                                      </p:cBhvr>
                                      <p:to>
                                        <p:strVal val="visible"/>
                                      </p:to>
                                    </p:set>
                                    <p:animEffect transition="in" filter="fade">
                                      <p:cBhvr>
                                        <p:cTn id="49" dur="500"/>
                                        <p:tgtEl>
                                          <p:spTgt spid="229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98">
                                            <p:txEl>
                                              <p:pRg st="0" end="0"/>
                                            </p:txEl>
                                          </p:spTgt>
                                        </p:tgtEl>
                                        <p:attrNameLst>
                                          <p:attrName>style.visibility</p:attrName>
                                        </p:attrNameLst>
                                      </p:cBhvr>
                                      <p:to>
                                        <p:strVal val="visible"/>
                                      </p:to>
                                    </p:set>
                                    <p:animEffect transition="in" filter="fade">
                                      <p:cBhvr>
                                        <p:cTn id="52" dur="500"/>
                                        <p:tgtEl>
                                          <p:spTgt spid="2298">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98">
                                            <p:txEl>
                                              <p:pRg st="1" end="1"/>
                                            </p:txEl>
                                          </p:spTgt>
                                        </p:tgtEl>
                                        <p:attrNameLst>
                                          <p:attrName>style.visibility</p:attrName>
                                        </p:attrNameLst>
                                      </p:cBhvr>
                                      <p:to>
                                        <p:strVal val="visible"/>
                                      </p:to>
                                    </p:set>
                                    <p:animEffect transition="in" filter="fade">
                                      <p:cBhvr>
                                        <p:cTn id="57" dur="500"/>
                                        <p:tgtEl>
                                          <p:spTgt spid="2298">
                                            <p:txEl>
                                              <p:pRg st="1" end="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305"/>
                                        </p:tgtEl>
                                        <p:attrNameLst>
                                          <p:attrName>style.visibility</p:attrName>
                                        </p:attrNameLst>
                                      </p:cBhvr>
                                      <p:to>
                                        <p:strVal val="visible"/>
                                      </p:to>
                                    </p:set>
                                    <p:animEffect transition="in" filter="fade">
                                      <p:cBhvr>
                                        <p:cTn id="62" dur="500"/>
                                        <p:tgtEl>
                                          <p:spTgt spid="230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310"/>
                                        </p:tgtEl>
                                        <p:attrNameLst>
                                          <p:attrName>style.visibility</p:attrName>
                                        </p:attrNameLst>
                                      </p:cBhvr>
                                      <p:to>
                                        <p:strVal val="visible"/>
                                      </p:to>
                                    </p:set>
                                    <p:animEffect transition="in" filter="fade">
                                      <p:cBhvr>
                                        <p:cTn id="65" dur="500"/>
                                        <p:tgtEl>
                                          <p:spTgt spid="2310"/>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11">
                                            <p:txEl>
                                              <p:pRg st="0" end="0"/>
                                            </p:txEl>
                                          </p:spTgt>
                                        </p:tgtEl>
                                        <p:attrNameLst>
                                          <p:attrName>style.visibility</p:attrName>
                                        </p:attrNameLst>
                                      </p:cBhvr>
                                      <p:to>
                                        <p:strVal val="visible"/>
                                      </p:to>
                                    </p:set>
                                    <p:animEffect transition="in" filter="fade">
                                      <p:cBhvr>
                                        <p:cTn id="68" dur="500"/>
                                        <p:tgtEl>
                                          <p:spTgt spid="2311">
                                            <p:txEl>
                                              <p:pRg st="0" end="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311">
                                            <p:txEl>
                                              <p:pRg st="1" end="1"/>
                                            </p:txEl>
                                          </p:spTgt>
                                        </p:tgtEl>
                                        <p:attrNameLst>
                                          <p:attrName>style.visibility</p:attrName>
                                        </p:attrNameLst>
                                      </p:cBhvr>
                                      <p:to>
                                        <p:strVal val="visible"/>
                                      </p:to>
                                    </p:set>
                                    <p:animEffect transition="in" filter="fade">
                                      <p:cBhvr>
                                        <p:cTn id="73" dur="500"/>
                                        <p:tgtEl>
                                          <p:spTgt spid="2311">
                                            <p:txEl>
                                              <p:pRg st="1" end="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11">
                                            <p:txEl>
                                              <p:pRg st="2" end="2"/>
                                            </p:txEl>
                                          </p:spTgt>
                                        </p:tgtEl>
                                        <p:attrNameLst>
                                          <p:attrName>style.visibility</p:attrName>
                                        </p:attrNameLst>
                                      </p:cBhvr>
                                      <p:to>
                                        <p:strVal val="visible"/>
                                      </p:to>
                                    </p:set>
                                    <p:animEffect transition="in" filter="fade">
                                      <p:cBhvr>
                                        <p:cTn id="78" dur="500"/>
                                        <p:tgtEl>
                                          <p:spTgt spid="2311">
                                            <p:txEl>
                                              <p:pRg st="2" end="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306"/>
                                        </p:tgtEl>
                                        <p:attrNameLst>
                                          <p:attrName>style.visibility</p:attrName>
                                        </p:attrNameLst>
                                      </p:cBhvr>
                                      <p:to>
                                        <p:strVal val="visible"/>
                                      </p:to>
                                    </p:set>
                                    <p:animEffect transition="in" filter="fade">
                                      <p:cBhvr>
                                        <p:cTn id="83" dur="500"/>
                                        <p:tgtEl>
                                          <p:spTgt spid="2306"/>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296"/>
                                        </p:tgtEl>
                                        <p:attrNameLst>
                                          <p:attrName>style.visibility</p:attrName>
                                        </p:attrNameLst>
                                      </p:cBhvr>
                                      <p:to>
                                        <p:strVal val="visible"/>
                                      </p:to>
                                    </p:set>
                                    <p:animEffect transition="in" filter="fade">
                                      <p:cBhvr>
                                        <p:cTn id="86" dur="500"/>
                                        <p:tgtEl>
                                          <p:spTgt spid="229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295">
                                            <p:txEl>
                                              <p:pRg st="0" end="0"/>
                                            </p:txEl>
                                          </p:spTgt>
                                        </p:tgtEl>
                                        <p:attrNameLst>
                                          <p:attrName>style.visibility</p:attrName>
                                        </p:attrNameLst>
                                      </p:cBhvr>
                                      <p:to>
                                        <p:strVal val="visible"/>
                                      </p:to>
                                    </p:set>
                                    <p:animEffect transition="in" filter="fade">
                                      <p:cBhvr>
                                        <p:cTn id="89" dur="500"/>
                                        <p:tgtEl>
                                          <p:spTgt spid="2295">
                                            <p:txEl>
                                              <p:pRg st="0" end="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2307"/>
                                        </p:tgtEl>
                                        <p:attrNameLst>
                                          <p:attrName>style.visibility</p:attrName>
                                        </p:attrNameLst>
                                      </p:cBhvr>
                                      <p:to>
                                        <p:strVal val="visible"/>
                                      </p:to>
                                    </p:set>
                                    <p:animEffect transition="in" filter="fade">
                                      <p:cBhvr>
                                        <p:cTn id="94" dur="500"/>
                                        <p:tgtEl>
                                          <p:spTgt spid="230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2312"/>
                                        </p:tgtEl>
                                        <p:attrNameLst>
                                          <p:attrName>style.visibility</p:attrName>
                                        </p:attrNameLst>
                                      </p:cBhvr>
                                      <p:to>
                                        <p:strVal val="visible"/>
                                      </p:to>
                                    </p:set>
                                    <p:animEffect transition="in" filter="fade">
                                      <p:cBhvr>
                                        <p:cTn id="97" dur="500"/>
                                        <p:tgtEl>
                                          <p:spTgt spid="231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313">
                                            <p:txEl>
                                              <p:pRg st="0" end="0"/>
                                            </p:txEl>
                                          </p:spTgt>
                                        </p:tgtEl>
                                        <p:attrNameLst>
                                          <p:attrName>style.visibility</p:attrName>
                                        </p:attrNameLst>
                                      </p:cBhvr>
                                      <p:to>
                                        <p:strVal val="visible"/>
                                      </p:to>
                                    </p:set>
                                    <p:animEffect transition="in" filter="fade">
                                      <p:cBhvr>
                                        <p:cTn id="100" dur="500"/>
                                        <p:tgtEl>
                                          <p:spTgt spid="231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313">
                                            <p:txEl>
                                              <p:pRg st="1" end="1"/>
                                            </p:txEl>
                                          </p:spTgt>
                                        </p:tgtEl>
                                        <p:attrNameLst>
                                          <p:attrName>style.visibility</p:attrName>
                                        </p:attrNameLst>
                                      </p:cBhvr>
                                      <p:to>
                                        <p:strVal val="visible"/>
                                      </p:to>
                                    </p:set>
                                    <p:animEffect transition="in" filter="fade">
                                      <p:cBhvr>
                                        <p:cTn id="105" dur="500"/>
                                        <p:tgtEl>
                                          <p:spTgt spid="23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5" grpId="0" build="p"/>
      <p:bldP spid="2296" grpId="0"/>
      <p:bldP spid="2297" grpId="0"/>
      <p:bldP spid="2298" grpId="0" build="p"/>
      <p:bldP spid="2299" grpId="0" uiExpand="1" build="p"/>
      <p:bldP spid="2300" grpId="0"/>
      <p:bldP spid="2302" grpId="0" animBg="1"/>
      <p:bldP spid="2303" grpId="0" animBg="1"/>
      <p:bldP spid="2304" grpId="0" animBg="1"/>
      <p:bldP spid="2305" grpId="0" animBg="1"/>
      <p:bldP spid="2306" grpId="0" animBg="1"/>
      <p:bldP spid="2307" grpId="0" animBg="1"/>
      <p:bldP spid="2308" grpId="0"/>
      <p:bldP spid="2309" grpId="0" build="p"/>
      <p:bldP spid="2310" grpId="0"/>
      <p:bldP spid="2311" grpId="0" build="p"/>
      <p:bldP spid="2312" grpId="0"/>
      <p:bldP spid="231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76"/>
        <p:cNvGrpSpPr/>
        <p:nvPr/>
      </p:nvGrpSpPr>
      <p:grpSpPr>
        <a:xfrm>
          <a:off x="0" y="0"/>
          <a:ext cx="0" cy="0"/>
          <a:chOff x="0" y="0"/>
          <a:chExt cx="0" cy="0"/>
        </a:xfrm>
      </p:grpSpPr>
      <p:sp>
        <p:nvSpPr>
          <p:cNvPr id="2277" name="Google Shape;2277;p7"/>
          <p:cNvSpPr txBox="1">
            <a:spLocks noGrp="1"/>
          </p:cNvSpPr>
          <p:nvPr>
            <p:ph type="title"/>
          </p:nvPr>
        </p:nvSpPr>
        <p:spPr>
          <a:xfrm>
            <a:off x="713250" y="396747"/>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Matrice SWOT</a:t>
            </a:r>
            <a:endParaRPr b="1" dirty="0"/>
          </a:p>
        </p:txBody>
      </p:sp>
      <p:sp>
        <p:nvSpPr>
          <p:cNvPr id="2278" name="Google Shape;2278;p7"/>
          <p:cNvSpPr/>
          <p:nvPr/>
        </p:nvSpPr>
        <p:spPr>
          <a:xfrm>
            <a:off x="1033538" y="1334958"/>
            <a:ext cx="3485079" cy="1508962"/>
          </a:xfrm>
          <a:prstGeom prst="roundRect">
            <a:avLst>
              <a:gd name="adj" fmla="val 16667"/>
            </a:avLst>
          </a:prstGeom>
          <a:solidFill>
            <a:schemeClr val="dk2"/>
          </a:solidFill>
          <a:ln w="9525" cap="flat" cmpd="sng">
            <a:solidFill>
              <a:schemeClr val="dk1"/>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Arial"/>
                <a:ea typeface="Arial"/>
                <a:cs typeface="Arial"/>
                <a:sym typeface="Arial"/>
              </a:rPr>
              <a:t>Forces</a:t>
            </a:r>
          </a:p>
          <a:p>
            <a:pPr marL="0" marR="0" lvl="0" indent="0" algn="l" rtl="0">
              <a:lnSpc>
                <a:spcPct val="100000"/>
              </a:lnSpc>
              <a:spcBef>
                <a:spcPts val="0"/>
              </a:spcBef>
              <a:spcAft>
                <a:spcPts val="0"/>
              </a:spcAft>
              <a:buNone/>
            </a:pPr>
            <a:r>
              <a:rPr lang="en" sz="1400" b="0" i="0" u="none" strike="noStrike" cap="none" dirty="0">
                <a:solidFill>
                  <a:schemeClr val="lt1"/>
                </a:solidFill>
                <a:latin typeface="Arial"/>
                <a:ea typeface="Arial"/>
                <a:cs typeface="Arial"/>
                <a:sym typeface="Arial"/>
              </a:rPr>
              <a:t> </a:t>
            </a:r>
            <a:endParaRPr dirty="0"/>
          </a:p>
          <a:p>
            <a:pPr marL="285750" marR="0" lvl="0" indent="-285750" algn="l"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Croissance continue du marché</a:t>
            </a:r>
          </a:p>
          <a:p>
            <a:pPr marL="285750" marR="0" lvl="0" indent="-285750" algn="l" rtl="0">
              <a:lnSpc>
                <a:spcPct val="100000"/>
              </a:lnSpc>
              <a:spcBef>
                <a:spcPts val="0"/>
              </a:spcBef>
              <a:spcAft>
                <a:spcPts val="0"/>
              </a:spcAft>
              <a:buFont typeface="Arial" panose="020B0604020202020204" pitchFamily="34" charset="0"/>
              <a:buChar char="•"/>
            </a:pPr>
            <a:r>
              <a:rPr lang="fr-FR" sz="1200" dirty="0">
                <a:solidFill>
                  <a:schemeClr val="lt1"/>
                </a:solidFill>
              </a:rPr>
              <a:t>Adoption des nouvelles technologies</a:t>
            </a:r>
          </a:p>
          <a:p>
            <a:pPr marL="285750" marR="0" lvl="0" indent="-285750" algn="l"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Modèles économiques variés</a:t>
            </a:r>
            <a:endParaRPr lang="fr-FR" sz="1200" dirty="0">
              <a:solidFill>
                <a:schemeClr val="lt1"/>
              </a:solidFill>
            </a:endParaRPr>
          </a:p>
          <a:p>
            <a:pPr marL="285750" marR="0" lvl="0" indent="-285750" algn="l"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Ecosystème du gaming</a:t>
            </a:r>
            <a:endParaRPr sz="1200" b="0" i="0" u="none" strike="noStrike" cap="none" dirty="0">
              <a:solidFill>
                <a:schemeClr val="lt1"/>
              </a:solidFill>
              <a:latin typeface="Arial"/>
              <a:ea typeface="Arial"/>
              <a:cs typeface="Arial"/>
              <a:sym typeface="Arial"/>
            </a:endParaRPr>
          </a:p>
        </p:txBody>
      </p:sp>
      <p:sp>
        <p:nvSpPr>
          <p:cNvPr id="2279" name="Google Shape;2279;p7"/>
          <p:cNvSpPr/>
          <p:nvPr/>
        </p:nvSpPr>
        <p:spPr>
          <a:xfrm>
            <a:off x="4518616" y="1334958"/>
            <a:ext cx="3467133" cy="1508962"/>
          </a:xfrm>
          <a:prstGeom prst="roundRect">
            <a:avLst>
              <a:gd name="adj" fmla="val 16667"/>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 sz="1400" b="1" i="0" u="none" strike="noStrike" cap="none" dirty="0">
                <a:solidFill>
                  <a:schemeClr val="lt1"/>
                </a:solidFill>
                <a:latin typeface="Arial"/>
                <a:ea typeface="Arial"/>
                <a:cs typeface="Arial"/>
                <a:sym typeface="Arial"/>
              </a:rPr>
              <a:t>Faiblesses</a:t>
            </a:r>
          </a:p>
          <a:p>
            <a:pPr marL="0" marR="0" lvl="0" indent="0" algn="r" rtl="0">
              <a:lnSpc>
                <a:spcPct val="100000"/>
              </a:lnSpc>
              <a:spcBef>
                <a:spcPts val="0"/>
              </a:spcBef>
              <a:spcAft>
                <a:spcPts val="0"/>
              </a:spcAft>
              <a:buNone/>
            </a:pPr>
            <a:endParaRPr b="1" dirty="0"/>
          </a:p>
          <a:p>
            <a:pPr marL="285750" marR="0" lvl="0" indent="-285750"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Temps et coûts de développement élevés</a:t>
            </a:r>
          </a:p>
          <a:p>
            <a:pPr marL="285750" marR="0" lvl="0" indent="-285750" rtl="0">
              <a:lnSpc>
                <a:spcPct val="100000"/>
              </a:lnSpc>
              <a:spcBef>
                <a:spcPts val="0"/>
              </a:spcBef>
              <a:spcAft>
                <a:spcPts val="0"/>
              </a:spcAft>
              <a:buFont typeface="Arial" panose="020B0604020202020204" pitchFamily="34" charset="0"/>
              <a:buChar char="•"/>
            </a:pPr>
            <a:r>
              <a:rPr lang="fr-FR" sz="1200" dirty="0">
                <a:solidFill>
                  <a:schemeClr val="lt1"/>
                </a:solidFill>
              </a:rPr>
              <a:t>Dépendance aux plateformes</a:t>
            </a:r>
          </a:p>
          <a:p>
            <a:pPr marL="285750" marR="0" lvl="0" indent="-285750"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Attentes des joueurs élevées</a:t>
            </a:r>
          </a:p>
          <a:p>
            <a:pPr marL="285750" marR="0" lvl="0" indent="-285750" rtl="0">
              <a:lnSpc>
                <a:spcPct val="100000"/>
              </a:lnSpc>
              <a:spcBef>
                <a:spcPts val="0"/>
              </a:spcBef>
              <a:spcAft>
                <a:spcPts val="0"/>
              </a:spcAft>
              <a:buFont typeface="Arial" panose="020B0604020202020204" pitchFamily="34" charset="0"/>
              <a:buChar char="•"/>
            </a:pPr>
            <a:endParaRPr sz="12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0" name="Google Shape;2280;p7"/>
          <p:cNvSpPr/>
          <p:nvPr/>
        </p:nvSpPr>
        <p:spPr>
          <a:xfrm>
            <a:off x="1051484" y="2838603"/>
            <a:ext cx="3485079" cy="1508962"/>
          </a:xfrm>
          <a:prstGeom prst="roundRect">
            <a:avLst>
              <a:gd name="adj" fmla="val 16667"/>
            </a:avLst>
          </a:prstGeom>
          <a:solidFill>
            <a:srgbClr val="A288E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Arial"/>
                <a:ea typeface="Arial"/>
                <a:cs typeface="Arial"/>
                <a:sym typeface="Arial"/>
              </a:rPr>
              <a:t>Opportunités</a:t>
            </a:r>
          </a:p>
          <a:p>
            <a:pPr marL="0" marR="0" lvl="0" indent="0" algn="l" rtl="0">
              <a:lnSpc>
                <a:spcPct val="100000"/>
              </a:lnSpc>
              <a:spcBef>
                <a:spcPts val="0"/>
              </a:spcBef>
              <a:spcAft>
                <a:spcPts val="0"/>
              </a:spcAft>
              <a:buNone/>
            </a:pPr>
            <a:endParaRPr b="1" dirty="0"/>
          </a:p>
          <a:p>
            <a:pPr marL="285750" marR="0" lvl="0" indent="-285750" algn="l"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Expansion du marché du mobile et du cloud gaming </a:t>
            </a:r>
          </a:p>
          <a:p>
            <a:pPr marL="285750" marR="0" lvl="0" indent="-285750" algn="l" rtl="0">
              <a:lnSpc>
                <a:spcPct val="100000"/>
              </a:lnSpc>
              <a:spcBef>
                <a:spcPts val="0"/>
              </a:spcBef>
              <a:spcAft>
                <a:spcPts val="0"/>
              </a:spcAft>
              <a:buFont typeface="Arial" panose="020B0604020202020204" pitchFamily="34" charset="0"/>
              <a:buChar char="•"/>
            </a:pPr>
            <a:r>
              <a:rPr lang="fr-FR" sz="1200" b="0" i="0" u="none" strike="noStrike" cap="none" dirty="0">
                <a:solidFill>
                  <a:schemeClr val="lt1"/>
                </a:solidFill>
                <a:latin typeface="Arial"/>
                <a:ea typeface="Arial"/>
                <a:cs typeface="Arial"/>
                <a:sym typeface="Arial"/>
              </a:rPr>
              <a:t>Cross-platform + en + populaire</a:t>
            </a:r>
            <a:endParaRPr sz="1200" b="0"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1" name="Google Shape;2281;p7"/>
          <p:cNvSpPr/>
          <p:nvPr/>
        </p:nvSpPr>
        <p:spPr>
          <a:xfrm>
            <a:off x="4518615" y="2838603"/>
            <a:ext cx="3467129" cy="1508962"/>
          </a:xfrm>
          <a:prstGeom prst="roundRect">
            <a:avLst>
              <a:gd name="adj" fmla="val 16667"/>
            </a:avLst>
          </a:prstGeom>
          <a:solidFill>
            <a:srgbClr val="C1B6DC"/>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endParaRPr lang="en" sz="1400" b="1"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r>
              <a:rPr lang="en" sz="1400" b="1" i="0" u="none" strike="noStrike" cap="none" dirty="0">
                <a:solidFill>
                  <a:schemeClr val="lt1"/>
                </a:solidFill>
                <a:latin typeface="Arial"/>
                <a:ea typeface="Arial"/>
                <a:cs typeface="Arial"/>
                <a:sym typeface="Arial"/>
              </a:rPr>
              <a:t>Menaces</a:t>
            </a:r>
          </a:p>
          <a:p>
            <a:pPr marL="0" marR="0" lvl="0" indent="0" algn="just" rtl="0">
              <a:lnSpc>
                <a:spcPct val="100000"/>
              </a:lnSpc>
              <a:spcBef>
                <a:spcPts val="0"/>
              </a:spcBef>
              <a:spcAft>
                <a:spcPts val="0"/>
              </a:spcAft>
              <a:buNone/>
            </a:pPr>
            <a:endParaRPr lang="en" b="1" dirty="0"/>
          </a:p>
          <a:p>
            <a:pPr marL="0" marR="0" lvl="0" indent="0" algn="just" rtl="0">
              <a:lnSpc>
                <a:spcPct val="100000"/>
              </a:lnSpc>
              <a:spcBef>
                <a:spcPts val="0"/>
              </a:spcBef>
              <a:spcAft>
                <a:spcPts val="0"/>
              </a:spcAft>
              <a:buNone/>
            </a:pPr>
            <a:endParaRPr lang="en" b="1" dirty="0"/>
          </a:p>
          <a:p>
            <a:pPr marL="285750" marR="0" lvl="0" indent="-285750" algn="just" rtl="0">
              <a:lnSpc>
                <a:spcPct val="100000"/>
              </a:lnSpc>
              <a:spcBef>
                <a:spcPts val="0"/>
              </a:spcBef>
              <a:spcAft>
                <a:spcPts val="0"/>
              </a:spcAft>
              <a:buFont typeface="Arial" panose="020B0604020202020204" pitchFamily="34" charset="0"/>
              <a:buChar char="•"/>
            </a:pPr>
            <a:r>
              <a:rPr lang="en" sz="1200" i="0" u="none" strike="noStrike" cap="none" dirty="0">
                <a:solidFill>
                  <a:schemeClr val="lt1"/>
                </a:solidFill>
                <a:latin typeface="Arial"/>
                <a:ea typeface="Arial"/>
                <a:cs typeface="Arial"/>
                <a:sym typeface="Arial"/>
              </a:rPr>
              <a:t>Forte concurrence </a:t>
            </a:r>
            <a:endParaRPr lang="en" sz="1200" dirty="0">
              <a:solidFill>
                <a:schemeClr val="lt1"/>
              </a:solidFill>
            </a:endParaRPr>
          </a:p>
          <a:p>
            <a:pPr marL="285750" marR="0" lvl="0" indent="-285750" algn="just" rtl="0">
              <a:lnSpc>
                <a:spcPct val="100000"/>
              </a:lnSpc>
              <a:spcBef>
                <a:spcPts val="0"/>
              </a:spcBef>
              <a:spcAft>
                <a:spcPts val="0"/>
              </a:spcAft>
              <a:buFont typeface="Arial" panose="020B0604020202020204" pitchFamily="34" charset="0"/>
              <a:buChar char="•"/>
            </a:pPr>
            <a:r>
              <a:rPr lang="en" sz="1200" i="0" u="none" strike="noStrike" cap="none" dirty="0">
                <a:solidFill>
                  <a:schemeClr val="lt1"/>
                </a:solidFill>
                <a:latin typeface="Arial"/>
                <a:ea typeface="Arial"/>
                <a:cs typeface="Arial"/>
                <a:sym typeface="Arial"/>
              </a:rPr>
              <a:t>Crises économiques</a:t>
            </a:r>
          </a:p>
          <a:p>
            <a:pPr marL="285750" marR="0" lvl="0" indent="-285750" algn="just" rtl="0">
              <a:lnSpc>
                <a:spcPct val="100000"/>
              </a:lnSpc>
              <a:spcBef>
                <a:spcPts val="0"/>
              </a:spcBef>
              <a:spcAft>
                <a:spcPts val="0"/>
              </a:spcAft>
              <a:buFont typeface="Arial" panose="020B0604020202020204" pitchFamily="34" charset="0"/>
              <a:buChar char="•"/>
            </a:pPr>
            <a:r>
              <a:rPr lang="fr-FR" sz="1200" dirty="0">
                <a:solidFill>
                  <a:schemeClr val="lt1"/>
                </a:solidFill>
              </a:rPr>
              <a:t>Saturation du marché</a:t>
            </a:r>
          </a:p>
          <a:p>
            <a:pPr marL="285750" marR="0" lvl="0" indent="-285750" algn="r" rtl="0">
              <a:lnSpc>
                <a:spcPct val="100000"/>
              </a:lnSpc>
              <a:spcBef>
                <a:spcPts val="0"/>
              </a:spcBef>
              <a:spcAft>
                <a:spcPts val="0"/>
              </a:spcAft>
              <a:buFont typeface="Arial" panose="020B0604020202020204" pitchFamily="34" charset="0"/>
              <a:buChar char="•"/>
            </a:pPr>
            <a:endParaRPr sz="1200" b="0" i="0" u="none" strike="noStrike" cap="none" dirty="0">
              <a:solidFill>
                <a:schemeClr val="lt1"/>
              </a:solidFill>
              <a:latin typeface="Arial"/>
              <a:ea typeface="Arial"/>
              <a:cs typeface="Arial"/>
              <a:sym typeface="Arial"/>
            </a:endParaRPr>
          </a:p>
          <a:p>
            <a:pPr marL="0" marR="0" lvl="0" indent="0" algn="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282" name="Google Shape;2282;p7"/>
          <p:cNvSpPr/>
          <p:nvPr/>
        </p:nvSpPr>
        <p:spPr>
          <a:xfrm>
            <a:off x="3957318" y="2286757"/>
            <a:ext cx="1122597" cy="1122597"/>
          </a:xfrm>
          <a:prstGeom prst="ellipse">
            <a:avLst/>
          </a:prstGeom>
          <a:solidFill>
            <a:srgbClr val="271457"/>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3" name="Google Shape;2283;p7"/>
          <p:cNvSpPr/>
          <p:nvPr/>
        </p:nvSpPr>
        <p:spPr>
          <a:xfrm>
            <a:off x="4322928" y="2663409"/>
            <a:ext cx="361102" cy="361022"/>
          </a:xfrm>
          <a:prstGeom prst="ellipse">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84" name="Google Shape;2284;p7"/>
          <p:cNvSpPr txBox="1"/>
          <p:nvPr/>
        </p:nvSpPr>
        <p:spPr>
          <a:xfrm>
            <a:off x="4083534" y="235355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accent2"/>
                </a:solidFill>
                <a:latin typeface="Arial"/>
                <a:ea typeface="Arial"/>
                <a:cs typeface="Arial"/>
                <a:sym typeface="Arial"/>
              </a:rPr>
              <a:t>S</a:t>
            </a:r>
            <a:endParaRPr/>
          </a:p>
        </p:txBody>
      </p:sp>
      <p:sp>
        <p:nvSpPr>
          <p:cNvPr id="2285" name="Google Shape;2285;p7"/>
          <p:cNvSpPr txBox="1"/>
          <p:nvPr/>
        </p:nvSpPr>
        <p:spPr>
          <a:xfrm>
            <a:off x="4536563" y="2371695"/>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W</a:t>
            </a:r>
            <a:endParaRPr/>
          </a:p>
        </p:txBody>
      </p:sp>
      <p:sp>
        <p:nvSpPr>
          <p:cNvPr id="2286" name="Google Shape;2286;p7"/>
          <p:cNvSpPr txBox="1"/>
          <p:nvPr/>
        </p:nvSpPr>
        <p:spPr>
          <a:xfrm>
            <a:off x="4074813"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O</a:t>
            </a:r>
            <a:endParaRPr/>
          </a:p>
        </p:txBody>
      </p:sp>
      <p:sp>
        <p:nvSpPr>
          <p:cNvPr id="2287" name="Google Shape;2287;p7"/>
          <p:cNvSpPr txBox="1"/>
          <p:nvPr/>
        </p:nvSpPr>
        <p:spPr>
          <a:xfrm>
            <a:off x="4592602" y="2910718"/>
            <a:ext cx="517789"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a:solidFill>
                  <a:schemeClr val="lt1"/>
                </a:solidFill>
                <a:latin typeface="Arial"/>
                <a:ea typeface="Arial"/>
                <a:cs typeface="Arial"/>
                <a:sym typeface="Arial"/>
              </a:rPr>
              <a:t>T</a:t>
            </a:r>
            <a:endParaRPr/>
          </a:p>
        </p:txBody>
      </p:sp>
      <p:cxnSp>
        <p:nvCxnSpPr>
          <p:cNvPr id="2288" name="Google Shape;2288;p7"/>
          <p:cNvCxnSpPr>
            <a:stCxn id="2282" idx="2"/>
            <a:endCxn id="2282" idx="6"/>
          </p:cNvCxnSpPr>
          <p:nvPr/>
        </p:nvCxnSpPr>
        <p:spPr>
          <a:xfrm>
            <a:off x="3957318" y="2848056"/>
            <a:ext cx="1122600" cy="0"/>
          </a:xfrm>
          <a:prstGeom prst="straightConnector1">
            <a:avLst/>
          </a:prstGeom>
          <a:noFill/>
          <a:ln w="19050" cap="flat" cmpd="sng">
            <a:solidFill>
              <a:schemeClr val="lt1"/>
            </a:solidFill>
            <a:prstDash val="solid"/>
            <a:round/>
            <a:headEnd type="none" w="sm" len="sm"/>
            <a:tailEnd type="none" w="sm" len="sm"/>
          </a:ln>
        </p:spPr>
      </p:cxnSp>
      <p:cxnSp>
        <p:nvCxnSpPr>
          <p:cNvPr id="2289" name="Google Shape;2289;p7"/>
          <p:cNvCxnSpPr>
            <a:stCxn id="2282" idx="4"/>
            <a:endCxn id="2282" idx="0"/>
          </p:cNvCxnSpPr>
          <p:nvPr/>
        </p:nvCxnSpPr>
        <p:spPr>
          <a:xfrm rot="10800000">
            <a:off x="4518617" y="2286754"/>
            <a:ext cx="0" cy="1122600"/>
          </a:xfrm>
          <a:prstGeom prst="straightConnector1">
            <a:avLst/>
          </a:prstGeom>
          <a:noFill/>
          <a:ln w="19050" cap="flat" cmpd="sng">
            <a:solidFill>
              <a:schemeClr val="lt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78"/>
                                        </p:tgtEl>
                                        <p:attrNameLst>
                                          <p:attrName>style.visibility</p:attrName>
                                        </p:attrNameLst>
                                      </p:cBhvr>
                                      <p:to>
                                        <p:strVal val="visible"/>
                                      </p:to>
                                    </p:set>
                                    <p:animEffect transition="in" filter="fade">
                                      <p:cBhvr>
                                        <p:cTn id="7" dur="500"/>
                                        <p:tgtEl>
                                          <p:spTgt spid="22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79"/>
                                        </p:tgtEl>
                                        <p:attrNameLst>
                                          <p:attrName>style.visibility</p:attrName>
                                        </p:attrNameLst>
                                      </p:cBhvr>
                                      <p:to>
                                        <p:strVal val="visible"/>
                                      </p:to>
                                    </p:set>
                                    <p:animEffect transition="in" filter="fade">
                                      <p:cBhvr>
                                        <p:cTn id="12" dur="500"/>
                                        <p:tgtEl>
                                          <p:spTgt spid="227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80"/>
                                        </p:tgtEl>
                                        <p:attrNameLst>
                                          <p:attrName>style.visibility</p:attrName>
                                        </p:attrNameLst>
                                      </p:cBhvr>
                                      <p:to>
                                        <p:strVal val="visible"/>
                                      </p:to>
                                    </p:set>
                                    <p:animEffect transition="in" filter="fade">
                                      <p:cBhvr>
                                        <p:cTn id="17" dur="500"/>
                                        <p:tgtEl>
                                          <p:spTgt spid="228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81"/>
                                        </p:tgtEl>
                                        <p:attrNameLst>
                                          <p:attrName>style.visibility</p:attrName>
                                        </p:attrNameLst>
                                      </p:cBhvr>
                                      <p:to>
                                        <p:strVal val="visible"/>
                                      </p:to>
                                    </p:set>
                                    <p:animEffect transition="in" filter="fade">
                                      <p:cBhvr>
                                        <p:cTn id="22" dur="500"/>
                                        <p:tgtEl>
                                          <p:spTgt spid="2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8" grpId="0" animBg="1"/>
      <p:bldP spid="2279" grpId="0" animBg="1"/>
      <p:bldP spid="2280" grpId="0" animBg="1"/>
      <p:bldP spid="228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35">
          <a:extLst>
            <a:ext uri="{FF2B5EF4-FFF2-40B4-BE49-F238E27FC236}">
              <a16:creationId xmlns:a16="http://schemas.microsoft.com/office/drawing/2014/main" id="{35731846-AC82-E03C-A25E-9D63635B4059}"/>
            </a:ext>
          </a:extLst>
        </p:cNvPr>
        <p:cNvGrpSpPr/>
        <p:nvPr/>
      </p:nvGrpSpPr>
      <p:grpSpPr>
        <a:xfrm>
          <a:off x="0" y="0"/>
          <a:ext cx="0" cy="0"/>
          <a:chOff x="0" y="0"/>
          <a:chExt cx="0" cy="0"/>
        </a:xfrm>
      </p:grpSpPr>
      <p:sp>
        <p:nvSpPr>
          <p:cNvPr id="2236" name="Google Shape;2236;p2">
            <a:extLst>
              <a:ext uri="{FF2B5EF4-FFF2-40B4-BE49-F238E27FC236}">
                <a16:creationId xmlns:a16="http://schemas.microsoft.com/office/drawing/2014/main" id="{6A753B8E-CD20-89D3-4A17-6204C59D24B7}"/>
              </a:ext>
            </a:extLst>
          </p:cNvPr>
          <p:cNvSpPr txBox="1">
            <a:spLocks noGrp="1"/>
          </p:cNvSpPr>
          <p:nvPr>
            <p:ph type="title" idx="15"/>
          </p:nvPr>
        </p:nvSpPr>
        <p:spPr>
          <a:xfrm>
            <a:off x="713225" y="539500"/>
            <a:ext cx="7680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a:latin typeface="Space Grotesk Light"/>
                <a:ea typeface="Space Grotesk Light"/>
                <a:cs typeface="Space Grotesk Light"/>
                <a:sym typeface="Space Grotesk Light"/>
              </a:rPr>
              <a:t>Sommaire</a:t>
            </a:r>
            <a:endParaRPr b="1">
              <a:latin typeface="Space Grotesk"/>
              <a:ea typeface="Space Grotesk"/>
              <a:cs typeface="Space Grotesk"/>
              <a:sym typeface="Space Grotesk"/>
            </a:endParaRPr>
          </a:p>
        </p:txBody>
      </p:sp>
      <p:sp>
        <p:nvSpPr>
          <p:cNvPr id="2237" name="Google Shape;2237;p2">
            <a:extLst>
              <a:ext uri="{FF2B5EF4-FFF2-40B4-BE49-F238E27FC236}">
                <a16:creationId xmlns:a16="http://schemas.microsoft.com/office/drawing/2014/main" id="{93B442C8-FF68-0589-B6DB-B25145017601}"/>
              </a:ext>
            </a:extLst>
          </p:cNvPr>
          <p:cNvSpPr txBox="1">
            <a:spLocks noGrp="1"/>
          </p:cNvSpPr>
          <p:nvPr>
            <p:ph type="title"/>
          </p:nvPr>
        </p:nvSpPr>
        <p:spPr>
          <a:xfrm>
            <a:off x="1506523" y="1388078"/>
            <a:ext cx="25743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en" sz="1600" dirty="0"/>
              <a:t>Le contexte Mondiale</a:t>
            </a:r>
            <a:endParaRPr sz="1600" dirty="0"/>
          </a:p>
        </p:txBody>
      </p:sp>
      <p:sp>
        <p:nvSpPr>
          <p:cNvPr id="2238" name="Google Shape;2238;p2">
            <a:extLst>
              <a:ext uri="{FF2B5EF4-FFF2-40B4-BE49-F238E27FC236}">
                <a16:creationId xmlns:a16="http://schemas.microsoft.com/office/drawing/2014/main" id="{FB510030-46C5-D93B-1DEE-E0FE3F61778C}"/>
              </a:ext>
            </a:extLst>
          </p:cNvPr>
          <p:cNvSpPr txBox="1">
            <a:spLocks noGrp="1"/>
          </p:cNvSpPr>
          <p:nvPr>
            <p:ph type="title" idx="2"/>
          </p:nvPr>
        </p:nvSpPr>
        <p:spPr>
          <a:xfrm>
            <a:off x="730301" y="1447825"/>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01</a:t>
            </a:r>
            <a:endParaRPr dirty="0"/>
          </a:p>
        </p:txBody>
      </p:sp>
      <p:sp>
        <p:nvSpPr>
          <p:cNvPr id="2240" name="Google Shape;2240;p2">
            <a:extLst>
              <a:ext uri="{FF2B5EF4-FFF2-40B4-BE49-F238E27FC236}">
                <a16:creationId xmlns:a16="http://schemas.microsoft.com/office/drawing/2014/main" id="{151768D6-A8A1-0D6B-44D8-7C77B085CBFC}"/>
              </a:ext>
            </a:extLst>
          </p:cNvPr>
          <p:cNvSpPr txBox="1">
            <a:spLocks noGrp="1"/>
          </p:cNvSpPr>
          <p:nvPr>
            <p:ph type="title" idx="4"/>
          </p:nvPr>
        </p:nvSpPr>
        <p:spPr>
          <a:xfrm>
            <a:off x="730469" y="2348498"/>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03</a:t>
            </a:r>
            <a:endParaRPr dirty="0"/>
          </a:p>
        </p:txBody>
      </p:sp>
      <p:sp>
        <p:nvSpPr>
          <p:cNvPr id="2241" name="Google Shape;2241;p2">
            <a:extLst>
              <a:ext uri="{FF2B5EF4-FFF2-40B4-BE49-F238E27FC236}">
                <a16:creationId xmlns:a16="http://schemas.microsoft.com/office/drawing/2014/main" id="{EBB87124-6993-CA72-F79E-7E70F3D8CA49}"/>
              </a:ext>
            </a:extLst>
          </p:cNvPr>
          <p:cNvSpPr txBox="1">
            <a:spLocks noGrp="1"/>
          </p:cNvSpPr>
          <p:nvPr>
            <p:ph type="title" idx="6"/>
          </p:nvPr>
        </p:nvSpPr>
        <p:spPr>
          <a:xfrm>
            <a:off x="5058350" y="1388078"/>
            <a:ext cx="2574300" cy="5277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2400"/>
              <a:buNone/>
            </a:pPr>
            <a:r>
              <a:rPr lang="fr-FR" sz="1600" dirty="0"/>
              <a:t>Le contexte Français</a:t>
            </a:r>
            <a:endParaRPr sz="1600" dirty="0"/>
          </a:p>
        </p:txBody>
      </p:sp>
      <p:sp>
        <p:nvSpPr>
          <p:cNvPr id="2242" name="Google Shape;2242;p2">
            <a:extLst>
              <a:ext uri="{FF2B5EF4-FFF2-40B4-BE49-F238E27FC236}">
                <a16:creationId xmlns:a16="http://schemas.microsoft.com/office/drawing/2014/main" id="{47E2BE2C-FB4B-ECB8-219C-C3B1C85BEFC1}"/>
              </a:ext>
            </a:extLst>
          </p:cNvPr>
          <p:cNvSpPr txBox="1">
            <a:spLocks noGrp="1"/>
          </p:cNvSpPr>
          <p:nvPr>
            <p:ph type="title" idx="7"/>
          </p:nvPr>
        </p:nvSpPr>
        <p:spPr>
          <a:xfrm>
            <a:off x="4281950" y="1451250"/>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02</a:t>
            </a:r>
            <a:endParaRPr dirty="0"/>
          </a:p>
        </p:txBody>
      </p:sp>
      <p:sp>
        <p:nvSpPr>
          <p:cNvPr id="2243" name="Google Shape;2243;p2">
            <a:extLst>
              <a:ext uri="{FF2B5EF4-FFF2-40B4-BE49-F238E27FC236}">
                <a16:creationId xmlns:a16="http://schemas.microsoft.com/office/drawing/2014/main" id="{EBC27A06-1357-6509-F4D1-A54561EDB742}"/>
              </a:ext>
            </a:extLst>
          </p:cNvPr>
          <p:cNvSpPr txBox="1">
            <a:spLocks noGrp="1"/>
          </p:cNvSpPr>
          <p:nvPr>
            <p:ph type="title" idx="13"/>
          </p:nvPr>
        </p:nvSpPr>
        <p:spPr>
          <a:xfrm>
            <a:off x="1506401" y="2338286"/>
            <a:ext cx="2574300" cy="558198"/>
          </a:xfrm>
          <a:prstGeom prst="rect">
            <a:avLst/>
          </a:prstGeom>
          <a:noFill/>
          <a:ln>
            <a:noFill/>
          </a:ln>
        </p:spPr>
        <p:txBody>
          <a:bodyPr spcFirstLastPara="1" wrap="square" lIns="91425" tIns="91425" rIns="91425" bIns="91425" anchor="ctr" anchorCtr="0">
            <a:noAutofit/>
          </a:bodyPr>
          <a:lstStyle/>
          <a:p>
            <a:r>
              <a:rPr lang="fr-FR" sz="1600" dirty="0"/>
              <a:t>Matrice SWOT</a:t>
            </a:r>
          </a:p>
        </p:txBody>
      </p:sp>
      <p:sp>
        <p:nvSpPr>
          <p:cNvPr id="2244" name="Google Shape;2244;p2">
            <a:extLst>
              <a:ext uri="{FF2B5EF4-FFF2-40B4-BE49-F238E27FC236}">
                <a16:creationId xmlns:a16="http://schemas.microsoft.com/office/drawing/2014/main" id="{5E2FFDE3-EFBA-AD2B-D383-2AE95B2A1B9E}"/>
              </a:ext>
            </a:extLst>
          </p:cNvPr>
          <p:cNvSpPr txBox="1">
            <a:spLocks noGrp="1"/>
          </p:cNvSpPr>
          <p:nvPr>
            <p:ph type="title" idx="9"/>
          </p:nvPr>
        </p:nvSpPr>
        <p:spPr>
          <a:xfrm>
            <a:off x="4282125" y="2402987"/>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3000"/>
              <a:buNone/>
            </a:pPr>
            <a:r>
              <a:rPr lang="en" dirty="0"/>
              <a:t>04</a:t>
            </a:r>
            <a:endParaRPr dirty="0"/>
          </a:p>
        </p:txBody>
      </p:sp>
      <p:sp>
        <p:nvSpPr>
          <p:cNvPr id="2245" name="Google Shape;2245;p2">
            <a:extLst>
              <a:ext uri="{FF2B5EF4-FFF2-40B4-BE49-F238E27FC236}">
                <a16:creationId xmlns:a16="http://schemas.microsoft.com/office/drawing/2014/main" id="{00961EF3-EB26-8359-9F96-F19D4866E8E4}"/>
              </a:ext>
            </a:extLst>
          </p:cNvPr>
          <p:cNvSpPr txBox="1"/>
          <p:nvPr/>
        </p:nvSpPr>
        <p:spPr>
          <a:xfrm>
            <a:off x="5058350" y="2313747"/>
            <a:ext cx="2684094" cy="6533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fr-FR" sz="1600" b="0" i="0" u="none" strike="noStrike" cap="none" dirty="0">
                <a:solidFill>
                  <a:schemeClr val="lt1"/>
                </a:solidFill>
                <a:latin typeface="Space Grotesk Medium"/>
                <a:ea typeface="Space Grotesk Medium"/>
                <a:cs typeface="Space Grotesk Medium"/>
                <a:sym typeface="Space Grotesk Medium"/>
              </a:rPr>
              <a:t>Analyses des tendances actuelles</a:t>
            </a:r>
          </a:p>
        </p:txBody>
      </p:sp>
      <p:sp>
        <p:nvSpPr>
          <p:cNvPr id="2246" name="Google Shape;2246;p2">
            <a:extLst>
              <a:ext uri="{FF2B5EF4-FFF2-40B4-BE49-F238E27FC236}">
                <a16:creationId xmlns:a16="http://schemas.microsoft.com/office/drawing/2014/main" id="{D0016A0B-877C-EE0B-C00F-981299C9EFC2}"/>
              </a:ext>
            </a:extLst>
          </p:cNvPr>
          <p:cNvSpPr txBox="1"/>
          <p:nvPr/>
        </p:nvSpPr>
        <p:spPr>
          <a:xfrm>
            <a:off x="713225" y="3291552"/>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dirty="0">
                <a:solidFill>
                  <a:schemeClr val="lt1"/>
                </a:solidFill>
                <a:latin typeface="Space Grotesk"/>
                <a:ea typeface="Space Grotesk"/>
                <a:cs typeface="Space Grotesk"/>
                <a:sym typeface="Space Grotesk"/>
              </a:rPr>
              <a:t>05</a:t>
            </a:r>
            <a:endParaRPr dirty="0"/>
          </a:p>
        </p:txBody>
      </p:sp>
      <p:sp>
        <p:nvSpPr>
          <p:cNvPr id="2247" name="Google Shape;2247;p2">
            <a:extLst>
              <a:ext uri="{FF2B5EF4-FFF2-40B4-BE49-F238E27FC236}">
                <a16:creationId xmlns:a16="http://schemas.microsoft.com/office/drawing/2014/main" id="{0D9BCD77-D1C7-A8FC-F81C-4234D1920992}"/>
              </a:ext>
            </a:extLst>
          </p:cNvPr>
          <p:cNvSpPr txBox="1"/>
          <p:nvPr/>
        </p:nvSpPr>
        <p:spPr>
          <a:xfrm>
            <a:off x="1506401" y="3225593"/>
            <a:ext cx="2574300" cy="65337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fr-FR" sz="1600" b="0" i="0" u="none" strike="noStrike" cap="none" dirty="0">
                <a:solidFill>
                  <a:schemeClr val="lt1"/>
                </a:solidFill>
                <a:latin typeface="Space Grotesk Medium"/>
                <a:ea typeface="Space Grotesk Medium"/>
                <a:cs typeface="Space Grotesk Medium"/>
                <a:sym typeface="Space Grotesk Medium"/>
              </a:rPr>
              <a:t>Les futures tendances et perspectives</a:t>
            </a:r>
            <a:endParaRPr lang="fr-FR" dirty="0"/>
          </a:p>
        </p:txBody>
      </p:sp>
      <p:sp>
        <p:nvSpPr>
          <p:cNvPr id="2248" name="Google Shape;2248;p2">
            <a:extLst>
              <a:ext uri="{FF2B5EF4-FFF2-40B4-BE49-F238E27FC236}">
                <a16:creationId xmlns:a16="http://schemas.microsoft.com/office/drawing/2014/main" id="{E7F8420A-7304-AB26-B7FF-A8ED2044EEF7}"/>
              </a:ext>
            </a:extLst>
          </p:cNvPr>
          <p:cNvSpPr txBox="1"/>
          <p:nvPr/>
        </p:nvSpPr>
        <p:spPr>
          <a:xfrm>
            <a:off x="4304318" y="3316573"/>
            <a:ext cx="7764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dirty="0">
                <a:solidFill>
                  <a:schemeClr val="lt1"/>
                </a:solidFill>
                <a:latin typeface="Space Grotesk"/>
                <a:ea typeface="Space Grotesk"/>
                <a:cs typeface="Space Grotesk"/>
                <a:sym typeface="Space Grotesk"/>
              </a:rPr>
              <a:t>06</a:t>
            </a:r>
            <a:endParaRPr dirty="0"/>
          </a:p>
        </p:txBody>
      </p:sp>
      <p:sp>
        <p:nvSpPr>
          <p:cNvPr id="2" name="Google Shape;2246;p2">
            <a:extLst>
              <a:ext uri="{FF2B5EF4-FFF2-40B4-BE49-F238E27FC236}">
                <a16:creationId xmlns:a16="http://schemas.microsoft.com/office/drawing/2014/main" id="{7905A61C-C113-11D7-B258-D143BDBE6AE5}"/>
              </a:ext>
            </a:extLst>
          </p:cNvPr>
          <p:cNvSpPr txBox="1"/>
          <p:nvPr/>
        </p:nvSpPr>
        <p:spPr>
          <a:xfrm>
            <a:off x="730301" y="4236244"/>
            <a:ext cx="776100" cy="5277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3000"/>
              <a:buFont typeface="Space Grotesk"/>
              <a:buNone/>
            </a:pPr>
            <a:r>
              <a:rPr lang="en" sz="3300" b="1" i="0" u="none" strike="noStrike" cap="none" dirty="0">
                <a:solidFill>
                  <a:schemeClr val="lt1"/>
                </a:solidFill>
                <a:latin typeface="Space Grotesk"/>
                <a:ea typeface="Space Grotesk"/>
                <a:cs typeface="Space Grotesk"/>
                <a:sym typeface="Space Grotesk"/>
              </a:rPr>
              <a:t>07</a:t>
            </a:r>
            <a:endParaRPr dirty="0"/>
          </a:p>
        </p:txBody>
      </p:sp>
      <p:sp>
        <p:nvSpPr>
          <p:cNvPr id="3" name="Google Shape;2245;p2">
            <a:extLst>
              <a:ext uri="{FF2B5EF4-FFF2-40B4-BE49-F238E27FC236}">
                <a16:creationId xmlns:a16="http://schemas.microsoft.com/office/drawing/2014/main" id="{CB4CE7F5-3808-30D0-D2FA-11CF10C1E93B}"/>
              </a:ext>
            </a:extLst>
          </p:cNvPr>
          <p:cNvSpPr txBox="1"/>
          <p:nvPr/>
        </p:nvSpPr>
        <p:spPr>
          <a:xfrm>
            <a:off x="5080543" y="3225593"/>
            <a:ext cx="2684094" cy="65336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dirty="0">
                <a:solidFill>
                  <a:schemeClr val="lt1"/>
                </a:solidFill>
                <a:latin typeface="Space Grotesk Medium"/>
                <a:ea typeface="Space Grotesk Medium"/>
                <a:cs typeface="Space Grotesk Medium"/>
                <a:sym typeface="Space Grotesk Medium"/>
              </a:rPr>
              <a:t>Analyses du ou des segment(s)</a:t>
            </a:r>
            <a:endParaRPr dirty="0"/>
          </a:p>
        </p:txBody>
      </p:sp>
      <p:sp>
        <p:nvSpPr>
          <p:cNvPr id="5" name="Google Shape;2247;p2">
            <a:extLst>
              <a:ext uri="{FF2B5EF4-FFF2-40B4-BE49-F238E27FC236}">
                <a16:creationId xmlns:a16="http://schemas.microsoft.com/office/drawing/2014/main" id="{1C23EB59-F898-CEC7-5710-5E19E90E1979}"/>
              </a:ext>
            </a:extLst>
          </p:cNvPr>
          <p:cNvSpPr txBox="1"/>
          <p:nvPr/>
        </p:nvSpPr>
        <p:spPr>
          <a:xfrm>
            <a:off x="1506401" y="4173409"/>
            <a:ext cx="2574300" cy="65337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lt1"/>
              </a:buClr>
              <a:buSzPts val="2400"/>
              <a:buFont typeface="Space Grotesk"/>
              <a:buNone/>
            </a:pPr>
            <a:r>
              <a:rPr lang="en" sz="1600" b="0" i="0" u="none" strike="noStrike" cap="none" dirty="0">
                <a:solidFill>
                  <a:schemeClr val="lt1"/>
                </a:solidFill>
                <a:latin typeface="Space Grotesk Medium"/>
                <a:ea typeface="Space Grotesk Medium"/>
                <a:cs typeface="Space Grotesk Medium"/>
                <a:sym typeface="Space Grotesk Medium"/>
              </a:rPr>
              <a:t>Recommandations stratégiques</a:t>
            </a:r>
            <a:endParaRPr dirty="0"/>
          </a:p>
        </p:txBody>
      </p:sp>
    </p:spTree>
    <p:extLst>
      <p:ext uri="{BB962C8B-B14F-4D97-AF65-F5344CB8AC3E}">
        <p14:creationId xmlns:p14="http://schemas.microsoft.com/office/powerpoint/2010/main" val="309726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9"/>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Analyses des tendances actuelles</a:t>
            </a:r>
            <a:endParaRPr/>
          </a:p>
        </p:txBody>
      </p:sp>
      <p:sp>
        <p:nvSpPr>
          <p:cNvPr id="2321" name="Google Shape;2321;p9"/>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04</a:t>
            </a:r>
            <a:endParaRPr sz="10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5">
          <a:extLst>
            <a:ext uri="{FF2B5EF4-FFF2-40B4-BE49-F238E27FC236}">
              <a16:creationId xmlns:a16="http://schemas.microsoft.com/office/drawing/2014/main" id="{80BB2BC1-878D-3664-9F6F-3C9C82703337}"/>
            </a:ext>
          </a:extLst>
        </p:cNvPr>
        <p:cNvGrpSpPr/>
        <p:nvPr/>
      </p:nvGrpSpPr>
      <p:grpSpPr>
        <a:xfrm>
          <a:off x="0" y="0"/>
          <a:ext cx="0" cy="0"/>
          <a:chOff x="0" y="0"/>
          <a:chExt cx="0" cy="0"/>
        </a:xfrm>
      </p:grpSpPr>
      <p:sp>
        <p:nvSpPr>
          <p:cNvPr id="2326" name="Google Shape;2326;p10">
            <a:extLst>
              <a:ext uri="{FF2B5EF4-FFF2-40B4-BE49-F238E27FC236}">
                <a16:creationId xmlns:a16="http://schemas.microsoft.com/office/drawing/2014/main" id="{0F722E34-372A-1680-8123-6949804DF2B5}"/>
              </a:ext>
            </a:extLst>
          </p:cNvPr>
          <p:cNvSpPr txBox="1">
            <a:spLocks noGrp="1"/>
          </p:cNvSpPr>
          <p:nvPr>
            <p:ph type="title"/>
          </p:nvPr>
        </p:nvSpPr>
        <p:spPr>
          <a:xfrm>
            <a:off x="1731943" y="256577"/>
            <a:ext cx="547196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dirty="0"/>
              <a:t>Genres les plus Populaires</a:t>
            </a:r>
            <a:endParaRPr b="1" dirty="0"/>
          </a:p>
        </p:txBody>
      </p:sp>
      <p:sp>
        <p:nvSpPr>
          <p:cNvPr id="2327" name="Google Shape;2327;p10">
            <a:extLst>
              <a:ext uri="{FF2B5EF4-FFF2-40B4-BE49-F238E27FC236}">
                <a16:creationId xmlns:a16="http://schemas.microsoft.com/office/drawing/2014/main" id="{3A386492-C1CF-FF31-2241-679A8DF58C8F}"/>
              </a:ext>
            </a:extLst>
          </p:cNvPr>
          <p:cNvSpPr txBox="1"/>
          <p:nvPr/>
        </p:nvSpPr>
        <p:spPr>
          <a:xfrm>
            <a:off x="7118191" y="1099878"/>
            <a:ext cx="1947489" cy="751358"/>
          </a:xfrm>
          <a:prstGeom prst="rect">
            <a:avLst/>
          </a:prstGeom>
          <a:noFill/>
          <a:ln>
            <a:noFill/>
          </a:ln>
        </p:spPr>
        <p:txBody>
          <a:bodyPr spcFirstLastPara="1" wrap="square" lIns="91425" tIns="91425" rIns="91425" bIns="91425" anchor="t" anchorCtr="0">
            <a:noAutofit/>
          </a:bodyPr>
          <a:lstStyle/>
          <a:p>
            <a:pPr marL="285750" lvl="0" indent="-285750" eaLnBrk="0" fontAlgn="base" hangingPunct="0">
              <a:spcBef>
                <a:spcPct val="0"/>
              </a:spcBef>
              <a:spcAft>
                <a:spcPct val="0"/>
              </a:spcAft>
              <a:buClrTx/>
              <a:buFont typeface="Arial" panose="020B0604020202020204" pitchFamily="34" charset="0"/>
              <a:buChar char="•"/>
            </a:pPr>
            <a:r>
              <a:rPr lang="fr-FR" altLang="fr-FR" b="1" dirty="0">
                <a:solidFill>
                  <a:schemeClr val="bg1"/>
                </a:solidFill>
                <a:latin typeface="Dosis" pitchFamily="2" charset="0"/>
              </a:rPr>
              <a:t> FPS/TPS </a:t>
            </a:r>
          </a:p>
          <a:p>
            <a:pPr lvl="0" eaLnBrk="0" fontAlgn="base" hangingPunct="0">
              <a:spcBef>
                <a:spcPct val="0"/>
              </a:spcBef>
              <a:spcAft>
                <a:spcPct val="0"/>
              </a:spcAft>
              <a:buClrTx/>
            </a:pPr>
            <a:r>
              <a:rPr lang="fr-FR" altLang="fr-FR" dirty="0">
                <a:solidFill>
                  <a:schemeClr val="bg1"/>
                </a:solidFill>
                <a:latin typeface="Dosis" pitchFamily="2" charset="0"/>
              </a:rPr>
              <a:t>(Call of Duty, </a:t>
            </a:r>
            <a:r>
              <a:rPr lang="fr-FR" altLang="fr-FR" dirty="0" err="1">
                <a:solidFill>
                  <a:schemeClr val="bg1"/>
                </a:solidFill>
                <a:latin typeface="Dosis" pitchFamily="2" charset="0"/>
              </a:rPr>
              <a:t>Valorant</a:t>
            </a:r>
            <a:r>
              <a:rPr lang="fr-FR" altLang="fr-FR" dirty="0">
                <a:solidFill>
                  <a:schemeClr val="bg1"/>
                </a:solidFill>
                <a:latin typeface="Dosis" pitchFamily="2" charset="0"/>
              </a:rPr>
              <a:t>, …)</a:t>
            </a:r>
          </a:p>
        </p:txBody>
      </p:sp>
      <p:pic>
        <p:nvPicPr>
          <p:cNvPr id="3" name="Image 2" descr="Une image contenant ligne, diagramme, Tracé, texte&#10;&#10;Le contenu généré par l’IA peut être incorrect.">
            <a:extLst>
              <a:ext uri="{FF2B5EF4-FFF2-40B4-BE49-F238E27FC236}">
                <a16:creationId xmlns:a16="http://schemas.microsoft.com/office/drawing/2014/main" id="{7DD7464C-C154-80E9-0E6C-28677A2E80AF}"/>
              </a:ext>
            </a:extLst>
          </p:cNvPr>
          <p:cNvPicPr>
            <a:picLocks noChangeAspect="1"/>
          </p:cNvPicPr>
          <p:nvPr/>
        </p:nvPicPr>
        <p:blipFill>
          <a:blip r:embed="rId3"/>
          <a:stretch>
            <a:fillRect/>
          </a:stretch>
        </p:blipFill>
        <p:spPr>
          <a:xfrm>
            <a:off x="208159" y="2084975"/>
            <a:ext cx="4726329" cy="26728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 1" descr="Une image contenant texte, capture d’écran, Caractère coloré, Rectangle&#10;&#10;Le contenu généré par l’IA peut être incorrect.">
            <a:extLst>
              <a:ext uri="{FF2B5EF4-FFF2-40B4-BE49-F238E27FC236}">
                <a16:creationId xmlns:a16="http://schemas.microsoft.com/office/drawing/2014/main" id="{1F4A0CFF-72DF-0124-983F-FC947B099A1A}"/>
              </a:ext>
            </a:extLst>
          </p:cNvPr>
          <p:cNvPicPr>
            <a:picLocks noChangeAspect="1"/>
          </p:cNvPicPr>
          <p:nvPr/>
        </p:nvPicPr>
        <p:blipFill>
          <a:blip r:embed="rId4"/>
          <a:srcRect r="18616"/>
          <a:stretch/>
        </p:blipFill>
        <p:spPr>
          <a:xfrm>
            <a:off x="5166727" y="2084975"/>
            <a:ext cx="3830060" cy="2672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2327;p10">
            <a:extLst>
              <a:ext uri="{FF2B5EF4-FFF2-40B4-BE49-F238E27FC236}">
                <a16:creationId xmlns:a16="http://schemas.microsoft.com/office/drawing/2014/main" id="{E277510E-0A16-BF8B-9EEE-276DCBB9DB8D}"/>
              </a:ext>
            </a:extLst>
          </p:cNvPr>
          <p:cNvSpPr txBox="1"/>
          <p:nvPr/>
        </p:nvSpPr>
        <p:spPr>
          <a:xfrm>
            <a:off x="516031" y="1099879"/>
            <a:ext cx="2045036" cy="809587"/>
          </a:xfrm>
          <a:prstGeom prst="rect">
            <a:avLst/>
          </a:prstGeom>
          <a:noFill/>
          <a:ln>
            <a:noFill/>
          </a:ln>
        </p:spPr>
        <p:txBody>
          <a:bodyPr spcFirstLastPara="1" wrap="square" lIns="91425" tIns="91425" rIns="91425" bIns="91425" anchor="t" anchorCtr="0">
            <a:noAutofit/>
          </a:bodyPr>
          <a:lstStyle/>
          <a:p>
            <a:pPr marL="285750" indent="-285750" eaLnBrk="0" fontAlgn="base" hangingPunct="0">
              <a:spcBef>
                <a:spcPct val="0"/>
              </a:spcBef>
              <a:spcAft>
                <a:spcPct val="0"/>
              </a:spcAft>
              <a:buClrTx/>
              <a:buFont typeface="Arial" panose="020B0604020202020204" pitchFamily="34" charset="0"/>
              <a:buChar char="•"/>
            </a:pPr>
            <a:r>
              <a:rPr lang="fr-FR" altLang="fr-FR" b="1" dirty="0">
                <a:solidFill>
                  <a:schemeClr val="bg1"/>
                </a:solidFill>
                <a:latin typeface="Dosis" pitchFamily="2" charset="0"/>
              </a:rPr>
              <a:t>Action</a:t>
            </a:r>
            <a:r>
              <a:rPr lang="fr-FR" altLang="fr-FR" dirty="0">
                <a:solidFill>
                  <a:schemeClr val="bg1"/>
                </a:solidFill>
                <a:latin typeface="Dosis" pitchFamily="2" charset="0"/>
              </a:rPr>
              <a:t> </a:t>
            </a:r>
          </a:p>
          <a:p>
            <a:pPr eaLnBrk="0" fontAlgn="base" hangingPunct="0">
              <a:spcBef>
                <a:spcPct val="0"/>
              </a:spcBef>
              <a:spcAft>
                <a:spcPct val="0"/>
              </a:spcAft>
              <a:buClrTx/>
            </a:pPr>
            <a:r>
              <a:rPr lang="fr-FR" altLang="fr-FR" dirty="0">
                <a:solidFill>
                  <a:schemeClr val="bg1"/>
                </a:solidFill>
                <a:latin typeface="Dosis" pitchFamily="2" charset="0"/>
              </a:rPr>
              <a:t>(</a:t>
            </a:r>
            <a:r>
              <a:rPr lang="fr-FR" altLang="fr-FR" dirty="0" err="1">
                <a:solidFill>
                  <a:schemeClr val="bg1"/>
                </a:solidFill>
                <a:latin typeface="Dosis" pitchFamily="2" charset="0"/>
              </a:rPr>
              <a:t>Marvel’s</a:t>
            </a:r>
            <a:r>
              <a:rPr lang="fr-FR" altLang="fr-FR" dirty="0">
                <a:solidFill>
                  <a:schemeClr val="bg1"/>
                </a:solidFill>
                <a:latin typeface="Dosis" pitchFamily="2" charset="0"/>
              </a:rPr>
              <a:t> Spider-Man 2, Star Wars Jedi : Survivor, …)</a:t>
            </a: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p:txBody>
      </p:sp>
      <p:sp>
        <p:nvSpPr>
          <p:cNvPr id="6" name="Google Shape;2327;p10">
            <a:extLst>
              <a:ext uri="{FF2B5EF4-FFF2-40B4-BE49-F238E27FC236}">
                <a16:creationId xmlns:a16="http://schemas.microsoft.com/office/drawing/2014/main" id="{DBF60172-78BA-D743-9F60-5ED39ED2762A}"/>
              </a:ext>
            </a:extLst>
          </p:cNvPr>
          <p:cNvSpPr txBox="1"/>
          <p:nvPr/>
        </p:nvSpPr>
        <p:spPr>
          <a:xfrm>
            <a:off x="4572000" y="1099878"/>
            <a:ext cx="2467614" cy="809587"/>
          </a:xfrm>
          <a:prstGeom prst="rect">
            <a:avLst/>
          </a:prstGeom>
          <a:noFill/>
          <a:ln>
            <a:noFill/>
          </a:ln>
        </p:spPr>
        <p:txBody>
          <a:bodyPr spcFirstLastPara="1" wrap="square" lIns="91425" tIns="91425" rIns="91425" bIns="91425" anchor="t" anchorCtr="0">
            <a:noAutofit/>
          </a:bodyPr>
          <a:lstStyle/>
          <a:p>
            <a:pPr marL="285750" lvl="0" indent="-285750" eaLnBrk="0" fontAlgn="base" hangingPunct="0">
              <a:spcBef>
                <a:spcPct val="0"/>
              </a:spcBef>
              <a:spcAft>
                <a:spcPct val="0"/>
              </a:spcAft>
              <a:buClrTx/>
              <a:buFont typeface="Arial" panose="020B0604020202020204" pitchFamily="34" charset="0"/>
              <a:buChar char="•"/>
            </a:pPr>
            <a:r>
              <a:rPr lang="fr-FR" altLang="fr-FR" b="1" dirty="0">
                <a:solidFill>
                  <a:schemeClr val="bg1"/>
                </a:solidFill>
                <a:latin typeface="Dosis" pitchFamily="2" charset="0"/>
              </a:rPr>
              <a:t>Jeu de rôles/RPG</a:t>
            </a:r>
            <a:endParaRPr lang="fr-FR" altLang="fr-FR" dirty="0">
              <a:solidFill>
                <a:schemeClr val="bg1"/>
              </a:solidFill>
              <a:latin typeface="Dosis" pitchFamily="2" charset="0"/>
            </a:endParaRPr>
          </a:p>
          <a:p>
            <a:pPr lvl="0" eaLnBrk="0" fontAlgn="base" hangingPunct="0">
              <a:spcBef>
                <a:spcPct val="0"/>
              </a:spcBef>
              <a:spcAft>
                <a:spcPct val="0"/>
              </a:spcAft>
              <a:buClrTx/>
            </a:pPr>
            <a:r>
              <a:rPr lang="fr-FR" altLang="fr-FR" dirty="0">
                <a:solidFill>
                  <a:schemeClr val="bg1"/>
                </a:solidFill>
                <a:latin typeface="Dosis" pitchFamily="2" charset="0"/>
              </a:rPr>
              <a:t>(The </a:t>
            </a:r>
            <a:r>
              <a:rPr lang="fr-FR" altLang="fr-FR" dirty="0" err="1">
                <a:solidFill>
                  <a:schemeClr val="bg1"/>
                </a:solidFill>
                <a:latin typeface="Dosis" pitchFamily="2" charset="0"/>
              </a:rPr>
              <a:t>Witcher</a:t>
            </a:r>
            <a:r>
              <a:rPr lang="fr-FR" altLang="fr-FR" dirty="0">
                <a:solidFill>
                  <a:schemeClr val="bg1"/>
                </a:solidFill>
                <a:latin typeface="Dosis" pitchFamily="2" charset="0"/>
              </a:rPr>
              <a:t> 3, </a:t>
            </a:r>
            <a:r>
              <a:rPr lang="fr-FR" altLang="fr-FR" dirty="0" err="1">
                <a:solidFill>
                  <a:schemeClr val="bg1"/>
                </a:solidFill>
                <a:latin typeface="Dosis" pitchFamily="2" charset="0"/>
              </a:rPr>
              <a:t>Baldur’s</a:t>
            </a:r>
            <a:r>
              <a:rPr lang="fr-FR" altLang="fr-FR" dirty="0">
                <a:solidFill>
                  <a:schemeClr val="bg1"/>
                </a:solidFill>
                <a:latin typeface="Dosis" pitchFamily="2" charset="0"/>
              </a:rPr>
              <a:t> </a:t>
            </a:r>
            <a:r>
              <a:rPr lang="fr-FR" altLang="fr-FR" dirty="0" err="1">
                <a:solidFill>
                  <a:schemeClr val="bg1"/>
                </a:solidFill>
                <a:latin typeface="Dosis" pitchFamily="2" charset="0"/>
              </a:rPr>
              <a:t>Gate</a:t>
            </a:r>
            <a:r>
              <a:rPr lang="fr-FR" altLang="fr-FR" dirty="0">
                <a:solidFill>
                  <a:schemeClr val="bg1"/>
                </a:solidFill>
                <a:latin typeface="Dosis" pitchFamily="2" charset="0"/>
              </a:rPr>
              <a:t> 3, …)</a:t>
            </a: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a:p>
            <a:pPr lvl="0" eaLnBrk="0" fontAlgn="base" hangingPunct="0">
              <a:spcBef>
                <a:spcPct val="0"/>
              </a:spcBef>
              <a:spcAft>
                <a:spcPct val="0"/>
              </a:spcAft>
              <a:buClrTx/>
              <a:buFontTx/>
              <a:buChar char="•"/>
            </a:pPr>
            <a:endParaRPr lang="fr-FR" altLang="fr-FR" dirty="0">
              <a:solidFill>
                <a:schemeClr val="bg1"/>
              </a:solidFill>
              <a:latin typeface="Dosis" pitchFamily="2" charset="0"/>
            </a:endParaRPr>
          </a:p>
        </p:txBody>
      </p:sp>
      <p:sp>
        <p:nvSpPr>
          <p:cNvPr id="7" name="Google Shape;2327;p10">
            <a:extLst>
              <a:ext uri="{FF2B5EF4-FFF2-40B4-BE49-F238E27FC236}">
                <a16:creationId xmlns:a16="http://schemas.microsoft.com/office/drawing/2014/main" id="{1A84DBFD-3E08-29E5-8E23-8C345B7237B3}"/>
              </a:ext>
            </a:extLst>
          </p:cNvPr>
          <p:cNvSpPr txBox="1"/>
          <p:nvPr/>
        </p:nvSpPr>
        <p:spPr>
          <a:xfrm>
            <a:off x="2725716" y="1099878"/>
            <a:ext cx="1924861" cy="809587"/>
          </a:xfrm>
          <a:prstGeom prst="rect">
            <a:avLst/>
          </a:prstGeom>
          <a:noFill/>
          <a:ln>
            <a:noFill/>
          </a:ln>
        </p:spPr>
        <p:txBody>
          <a:bodyPr spcFirstLastPara="1" wrap="square" lIns="91425" tIns="91425" rIns="91425" bIns="91425" anchor="t" anchorCtr="0">
            <a:noAutofit/>
          </a:bodyPr>
          <a:lstStyle/>
          <a:p>
            <a:pPr marL="285750" lvl="0" indent="-285750" eaLnBrk="0" fontAlgn="base" hangingPunct="0">
              <a:spcBef>
                <a:spcPct val="0"/>
              </a:spcBef>
              <a:spcAft>
                <a:spcPct val="0"/>
              </a:spcAft>
              <a:buClrTx/>
              <a:buFont typeface="Arial" panose="020B0604020202020204" pitchFamily="34" charset="0"/>
              <a:buChar char="•"/>
            </a:pPr>
            <a:r>
              <a:rPr lang="fr-FR" altLang="fr-FR" b="1" dirty="0">
                <a:solidFill>
                  <a:schemeClr val="bg1"/>
                </a:solidFill>
                <a:latin typeface="Dosis" pitchFamily="2" charset="0"/>
              </a:rPr>
              <a:t>Jeux de Sports </a:t>
            </a:r>
          </a:p>
          <a:p>
            <a:pPr lvl="0" eaLnBrk="0" fontAlgn="base" hangingPunct="0">
              <a:spcBef>
                <a:spcPct val="0"/>
              </a:spcBef>
              <a:spcAft>
                <a:spcPct val="0"/>
              </a:spcAft>
              <a:buClrTx/>
            </a:pPr>
            <a:r>
              <a:rPr lang="fr-FR" altLang="fr-FR" dirty="0">
                <a:solidFill>
                  <a:schemeClr val="bg1"/>
                </a:solidFill>
                <a:latin typeface="Dosis" pitchFamily="2" charset="0"/>
              </a:rPr>
              <a:t>(EA Sports FC 24, NBA 2k24, …)</a:t>
            </a:r>
            <a:endParaRPr lang="fr-FR" b="1" dirty="0">
              <a:latin typeface="Dosis" pitchFamily="2" charset="0"/>
            </a:endParaRPr>
          </a:p>
        </p:txBody>
      </p:sp>
    </p:spTree>
    <p:extLst>
      <p:ext uri="{BB962C8B-B14F-4D97-AF65-F5344CB8AC3E}">
        <p14:creationId xmlns:p14="http://schemas.microsoft.com/office/powerpoint/2010/main" val="124699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27"/>
                                        </p:tgtEl>
                                        <p:attrNameLst>
                                          <p:attrName>style.visibility</p:attrName>
                                        </p:attrNameLst>
                                      </p:cBhvr>
                                      <p:to>
                                        <p:strVal val="visible"/>
                                      </p:to>
                                    </p:set>
                                    <p:animEffect transition="in" filter="fade">
                                      <p:cBhvr>
                                        <p:cTn id="32" dur="500"/>
                                        <p:tgtEl>
                                          <p:spTgt spid="2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7" grpId="0"/>
      <p:bldP spid="5"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7">
          <a:extLst>
            <a:ext uri="{FF2B5EF4-FFF2-40B4-BE49-F238E27FC236}">
              <a16:creationId xmlns:a16="http://schemas.microsoft.com/office/drawing/2014/main" id="{1B7B6E0F-31BC-31F9-287C-E291FDFE3AE0}"/>
            </a:ext>
          </a:extLst>
        </p:cNvPr>
        <p:cNvGrpSpPr/>
        <p:nvPr/>
      </p:nvGrpSpPr>
      <p:grpSpPr>
        <a:xfrm>
          <a:off x="0" y="0"/>
          <a:ext cx="0" cy="0"/>
          <a:chOff x="0" y="0"/>
          <a:chExt cx="0" cy="0"/>
        </a:xfrm>
      </p:grpSpPr>
      <p:sp>
        <p:nvSpPr>
          <p:cNvPr id="2338" name="Google Shape;2338;p12">
            <a:extLst>
              <a:ext uri="{FF2B5EF4-FFF2-40B4-BE49-F238E27FC236}">
                <a16:creationId xmlns:a16="http://schemas.microsoft.com/office/drawing/2014/main" id="{9DBE4EA8-F2A3-4ACB-7814-A8480B16D85A}"/>
              </a:ext>
            </a:extLst>
          </p:cNvPr>
          <p:cNvSpPr txBox="1">
            <a:spLocks noGrp="1"/>
          </p:cNvSpPr>
          <p:nvPr>
            <p:ph type="title"/>
          </p:nvPr>
        </p:nvSpPr>
        <p:spPr>
          <a:xfrm>
            <a:off x="713250" y="190095"/>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fr-FR" b="1"/>
              <a:t>Corrélations</a:t>
            </a:r>
            <a:endParaRPr b="1" dirty="0"/>
          </a:p>
        </p:txBody>
      </p:sp>
      <p:sp>
        <p:nvSpPr>
          <p:cNvPr id="2339" name="Google Shape;2339;p12">
            <a:extLst>
              <a:ext uri="{FF2B5EF4-FFF2-40B4-BE49-F238E27FC236}">
                <a16:creationId xmlns:a16="http://schemas.microsoft.com/office/drawing/2014/main" id="{BF7D65F7-78F8-8039-3BF1-D0435F7D5176}"/>
              </a:ext>
            </a:extLst>
          </p:cNvPr>
          <p:cNvSpPr txBox="1"/>
          <p:nvPr/>
        </p:nvSpPr>
        <p:spPr>
          <a:xfrm>
            <a:off x="817756" y="1112200"/>
            <a:ext cx="8430321" cy="4031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endParaRPr lang="fr-FR" dirty="0"/>
          </a:p>
        </p:txBody>
      </p:sp>
      <p:pic>
        <p:nvPicPr>
          <p:cNvPr id="3" name="Image 2" descr="Une image contenant texte, capture d’écran, carré, Rectangle&#10;&#10;Le contenu généré par l’IA peut être incorrect.">
            <a:extLst>
              <a:ext uri="{FF2B5EF4-FFF2-40B4-BE49-F238E27FC236}">
                <a16:creationId xmlns:a16="http://schemas.microsoft.com/office/drawing/2014/main" id="{9B95C50E-FC87-4556-35FF-718E9AD84AD0}"/>
              </a:ext>
            </a:extLst>
          </p:cNvPr>
          <p:cNvPicPr>
            <a:picLocks noChangeAspect="1"/>
          </p:cNvPicPr>
          <p:nvPr/>
        </p:nvPicPr>
        <p:blipFill>
          <a:blip r:embed="rId3"/>
          <a:stretch>
            <a:fillRect/>
          </a:stretch>
        </p:blipFill>
        <p:spPr>
          <a:xfrm>
            <a:off x="5543402" y="956083"/>
            <a:ext cx="3230949" cy="26488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Image 4" descr="Une image contenant texte, capture d’écran, carré, Parallèle&#10;&#10;Le contenu généré par l’IA peut être incorrect.">
            <a:extLst>
              <a:ext uri="{FF2B5EF4-FFF2-40B4-BE49-F238E27FC236}">
                <a16:creationId xmlns:a16="http://schemas.microsoft.com/office/drawing/2014/main" id="{3EA83DA9-C2DC-B204-7DC6-2D8F8CDDA6D7}"/>
              </a:ext>
            </a:extLst>
          </p:cNvPr>
          <p:cNvPicPr>
            <a:picLocks noChangeAspect="1"/>
          </p:cNvPicPr>
          <p:nvPr/>
        </p:nvPicPr>
        <p:blipFill>
          <a:blip r:embed="rId4"/>
          <a:stretch>
            <a:fillRect/>
          </a:stretch>
        </p:blipFill>
        <p:spPr>
          <a:xfrm>
            <a:off x="713250" y="2681072"/>
            <a:ext cx="3332556" cy="2381655"/>
          </a:xfrm>
          <a:prstGeom prst="rect">
            <a:avLst/>
          </a:prstGeom>
        </p:spPr>
      </p:pic>
      <p:sp>
        <p:nvSpPr>
          <p:cNvPr id="6" name="Google Shape;2611;p29">
            <a:extLst>
              <a:ext uri="{FF2B5EF4-FFF2-40B4-BE49-F238E27FC236}">
                <a16:creationId xmlns:a16="http://schemas.microsoft.com/office/drawing/2014/main" id="{39D97F29-89C3-AAF2-CE88-6020EF862618}"/>
              </a:ext>
            </a:extLst>
          </p:cNvPr>
          <p:cNvSpPr txBox="1"/>
          <p:nvPr/>
        </p:nvSpPr>
        <p:spPr>
          <a:xfrm>
            <a:off x="713250" y="956083"/>
            <a:ext cx="4691374" cy="1615667"/>
          </a:xfrm>
          <a:prstGeom prst="rect">
            <a:avLst/>
          </a:prstGeom>
          <a:noFill/>
          <a:ln>
            <a:noFill/>
          </a:ln>
        </p:spPr>
        <p:txBody>
          <a:bodyPr spcFirstLastPara="1" wrap="square" lIns="91425" tIns="91425" rIns="91425" bIns="91425" anchor="t" anchorCtr="0">
            <a:noAutofit/>
          </a:bodyPr>
          <a:lstStyle/>
          <a:p>
            <a:pPr marL="457200" indent="-317500">
              <a:buClr>
                <a:schemeClr val="lt1"/>
              </a:buClr>
              <a:buSzPts val="1400"/>
              <a:buFont typeface="Dosis"/>
              <a:buChar char="●"/>
            </a:pPr>
            <a:r>
              <a:rPr lang="fr-FR" sz="1200" b="1" dirty="0">
                <a:solidFill>
                  <a:schemeClr val="lt1"/>
                </a:solidFill>
                <a:latin typeface="Dosis"/>
              </a:rPr>
              <a:t>Pas de corrélation particulière </a:t>
            </a:r>
            <a:r>
              <a:rPr lang="fr-FR" sz="1200" dirty="0">
                <a:solidFill>
                  <a:schemeClr val="lt1"/>
                </a:solidFill>
                <a:latin typeface="Dosis"/>
              </a:rPr>
              <a:t>entre les Genres, les plateformes et les ventes</a:t>
            </a:r>
          </a:p>
          <a:p>
            <a:pPr marL="457200" indent="-317500">
              <a:buClr>
                <a:schemeClr val="lt1"/>
              </a:buClr>
              <a:buSzPts val="1400"/>
              <a:buFont typeface="Dosis"/>
              <a:buChar char="●"/>
            </a:pPr>
            <a:endParaRPr lang="fr-FR" sz="1200" dirty="0">
              <a:solidFill>
                <a:schemeClr val="lt1"/>
              </a:solidFill>
              <a:latin typeface="Dosis"/>
            </a:endParaRPr>
          </a:p>
          <a:p>
            <a:pPr marL="457200" indent="-317500">
              <a:buClr>
                <a:schemeClr val="lt1"/>
              </a:buClr>
              <a:buSzPts val="1400"/>
              <a:buFont typeface="Dosis"/>
              <a:buChar char="●"/>
            </a:pPr>
            <a:r>
              <a:rPr lang="fr-FR" sz="1200" dirty="0">
                <a:solidFill>
                  <a:schemeClr val="lt1"/>
                </a:solidFill>
                <a:latin typeface="Dosis"/>
              </a:rPr>
              <a:t>Tous les genres et plateformes ont un succès, </a:t>
            </a:r>
            <a:r>
              <a:rPr lang="fr-FR" sz="1200" b="1" dirty="0">
                <a:solidFill>
                  <a:schemeClr val="lt1"/>
                </a:solidFill>
                <a:latin typeface="Dosis"/>
              </a:rPr>
              <a:t>il n’y a pas de profil type de joueur</a:t>
            </a:r>
          </a:p>
        </p:txBody>
      </p:sp>
    </p:spTree>
    <p:extLst>
      <p:ext uri="{BB962C8B-B14F-4D97-AF65-F5344CB8AC3E}">
        <p14:creationId xmlns:p14="http://schemas.microsoft.com/office/powerpoint/2010/main" val="169975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fade">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9"/>
        <p:cNvGrpSpPr/>
        <p:nvPr/>
      </p:nvGrpSpPr>
      <p:grpSpPr>
        <a:xfrm>
          <a:off x="0" y="0"/>
          <a:ext cx="0" cy="0"/>
          <a:chOff x="0" y="0"/>
          <a:chExt cx="0" cy="0"/>
        </a:xfrm>
      </p:grpSpPr>
      <p:sp>
        <p:nvSpPr>
          <p:cNvPr id="2610" name="Google Shape;2610;p29"/>
          <p:cNvSpPr/>
          <p:nvPr/>
        </p:nvSpPr>
        <p:spPr>
          <a:xfrm>
            <a:off x="5911317" y="1300424"/>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err="1">
                <a:solidFill>
                  <a:schemeClr val="lt1"/>
                </a:solidFill>
                <a:latin typeface="Dosis"/>
                <a:ea typeface="Dosis"/>
                <a:cs typeface="Dosis"/>
                <a:sym typeface="Dosis"/>
              </a:rPr>
              <a:t>Modèles</a:t>
            </a:r>
            <a:r>
              <a:rPr lang="en-US" sz="1400" b="0" i="0" u="none" strike="noStrike" cap="none" dirty="0">
                <a:solidFill>
                  <a:schemeClr val="lt1"/>
                </a:solidFill>
                <a:latin typeface="Dosis"/>
                <a:ea typeface="Dosis"/>
                <a:cs typeface="Dosis"/>
                <a:sym typeface="Dosis"/>
              </a:rPr>
              <a:t> </a:t>
            </a:r>
            <a:r>
              <a:rPr lang="en-US" sz="1400" b="0" i="0" u="none" strike="noStrike" cap="none" dirty="0" err="1">
                <a:solidFill>
                  <a:schemeClr val="lt1"/>
                </a:solidFill>
                <a:latin typeface="Dosis"/>
                <a:ea typeface="Dosis"/>
                <a:cs typeface="Dosis"/>
                <a:sym typeface="Dosis"/>
              </a:rPr>
              <a:t>économiques</a:t>
            </a:r>
            <a:r>
              <a:rPr lang="en-US" sz="1400" b="0" i="0" u="none" strike="noStrike" cap="none" dirty="0">
                <a:solidFill>
                  <a:schemeClr val="lt1"/>
                </a:solidFill>
                <a:latin typeface="Dosis"/>
                <a:ea typeface="Dosis"/>
                <a:cs typeface="Dosis"/>
                <a:sym typeface="Dosis"/>
              </a:rPr>
              <a:t> dominants</a:t>
            </a:r>
          </a:p>
        </p:txBody>
      </p:sp>
      <p:sp>
        <p:nvSpPr>
          <p:cNvPr id="2611" name="Google Shape;2611;p29"/>
          <p:cNvSpPr txBox="1"/>
          <p:nvPr/>
        </p:nvSpPr>
        <p:spPr>
          <a:xfrm>
            <a:off x="662668" y="1919924"/>
            <a:ext cx="2658299" cy="2458788"/>
          </a:xfrm>
          <a:prstGeom prst="rect">
            <a:avLst/>
          </a:prstGeom>
          <a:noFill/>
          <a:ln>
            <a:noFill/>
          </a:ln>
        </p:spPr>
        <p:txBody>
          <a:bodyPr spcFirstLastPara="1" wrap="square" lIns="91425" tIns="91425" rIns="91425" bIns="91425" anchor="t" anchorCtr="0">
            <a:noAutofit/>
          </a:bodyPr>
          <a:lstStyle/>
          <a:p>
            <a:pPr marL="457200" indent="-317500">
              <a:buClr>
                <a:schemeClr val="lt1"/>
              </a:buClr>
              <a:buSzPts val="1400"/>
              <a:buFont typeface="Dosis"/>
              <a:buChar char="●"/>
            </a:pPr>
            <a:r>
              <a:rPr lang="fr-FR" sz="1200" dirty="0">
                <a:solidFill>
                  <a:schemeClr val="lt1"/>
                </a:solidFill>
                <a:latin typeface="Dosis"/>
              </a:rPr>
              <a:t>Les </a:t>
            </a:r>
            <a:r>
              <a:rPr lang="fr-FR" sz="1200" b="1" dirty="0">
                <a:solidFill>
                  <a:schemeClr val="lt1"/>
                </a:solidFill>
                <a:latin typeface="Dosis"/>
              </a:rPr>
              <a:t>jeux narratifs</a:t>
            </a:r>
            <a:r>
              <a:rPr lang="fr-FR" sz="1200" dirty="0">
                <a:solidFill>
                  <a:schemeClr val="lt1"/>
                </a:solidFill>
                <a:latin typeface="Dosis"/>
              </a:rPr>
              <a:t> et </a:t>
            </a:r>
            <a:r>
              <a:rPr lang="fr-FR" sz="1200" b="1" dirty="0">
                <a:solidFill>
                  <a:schemeClr val="lt1"/>
                </a:solidFill>
                <a:latin typeface="Dosis"/>
              </a:rPr>
              <a:t>solo</a:t>
            </a:r>
            <a:r>
              <a:rPr lang="fr-FR" sz="1200" dirty="0">
                <a:solidFill>
                  <a:schemeClr val="lt1"/>
                </a:solidFill>
                <a:latin typeface="Dosis"/>
              </a:rPr>
              <a:t> font leur retour</a:t>
            </a:r>
          </a:p>
          <a:p>
            <a:pPr marL="139700">
              <a:buClr>
                <a:schemeClr val="lt1"/>
              </a:buClr>
              <a:buSzPts val="1400"/>
            </a:pPr>
            <a:r>
              <a:rPr lang="fr-FR" sz="1200" i="1" dirty="0">
                <a:solidFill>
                  <a:schemeClr val="lt1"/>
                </a:solidFill>
                <a:latin typeface="Dosis"/>
              </a:rPr>
              <a:t>(</a:t>
            </a:r>
            <a:r>
              <a:rPr lang="fr-FR" sz="1200" i="1" dirty="0" err="1">
                <a:solidFill>
                  <a:schemeClr val="lt1"/>
                </a:solidFill>
                <a:latin typeface="Dosis"/>
              </a:rPr>
              <a:t>Baldur’s</a:t>
            </a:r>
            <a:r>
              <a:rPr lang="fr-FR" sz="1200" i="1" dirty="0">
                <a:solidFill>
                  <a:schemeClr val="lt1"/>
                </a:solidFill>
                <a:latin typeface="Dosis"/>
              </a:rPr>
              <a:t> </a:t>
            </a:r>
            <a:r>
              <a:rPr lang="fr-FR" sz="1200" i="1" dirty="0" err="1">
                <a:solidFill>
                  <a:schemeClr val="lt1"/>
                </a:solidFill>
                <a:latin typeface="Dosis"/>
              </a:rPr>
              <a:t>Gate</a:t>
            </a:r>
            <a:r>
              <a:rPr lang="fr-FR" sz="1200" i="1" dirty="0">
                <a:solidFill>
                  <a:schemeClr val="lt1"/>
                </a:solidFill>
                <a:latin typeface="Dosis"/>
              </a:rPr>
              <a:t> 3, </a:t>
            </a:r>
            <a:r>
              <a:rPr lang="fr-FR" sz="1200" i="1" dirty="0" err="1">
                <a:solidFill>
                  <a:schemeClr val="lt1"/>
                </a:solidFill>
                <a:latin typeface="Dosis"/>
              </a:rPr>
              <a:t>Elden</a:t>
            </a:r>
            <a:r>
              <a:rPr lang="fr-FR" sz="1200" i="1" dirty="0">
                <a:solidFill>
                  <a:schemeClr val="lt1"/>
                </a:solidFill>
                <a:latin typeface="Dosis"/>
              </a:rPr>
              <a:t> Ring, The Last of Us Part II,…)</a:t>
            </a: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indent="-317500">
              <a:buClr>
                <a:schemeClr val="lt1"/>
              </a:buClr>
              <a:buSzPts val="1400"/>
              <a:buFont typeface="Dosis"/>
              <a:buChar char="●"/>
            </a:pPr>
            <a:r>
              <a:rPr lang="fr-FR" sz="1200" dirty="0">
                <a:solidFill>
                  <a:schemeClr val="lt1"/>
                </a:solidFill>
                <a:latin typeface="Dosis"/>
              </a:rPr>
              <a:t>L’ascension </a:t>
            </a:r>
            <a:r>
              <a:rPr lang="fr-FR" sz="1200" b="1" dirty="0">
                <a:solidFill>
                  <a:schemeClr val="lt1"/>
                </a:solidFill>
                <a:latin typeface="Dosis"/>
              </a:rPr>
              <a:t>des jeux à monde ouvert et hybrides</a:t>
            </a:r>
          </a:p>
          <a:p>
            <a:pPr marL="139700">
              <a:buClr>
                <a:schemeClr val="lt1"/>
              </a:buClr>
              <a:buSzPts val="1400"/>
            </a:pPr>
            <a:r>
              <a:rPr lang="fr-FR" sz="1200" b="1" dirty="0">
                <a:solidFill>
                  <a:schemeClr val="lt1"/>
                </a:solidFill>
                <a:latin typeface="Dosis"/>
              </a:rPr>
              <a:t> </a:t>
            </a:r>
            <a:r>
              <a:rPr lang="fr-FR" sz="1200" i="1" dirty="0">
                <a:solidFill>
                  <a:schemeClr val="lt1"/>
                </a:solidFill>
                <a:latin typeface="Dosis"/>
              </a:rPr>
              <a:t>(GTA VI, </a:t>
            </a:r>
            <a:r>
              <a:rPr lang="fr-FR" sz="1200" i="1" dirty="0" err="1">
                <a:solidFill>
                  <a:schemeClr val="lt1"/>
                </a:solidFill>
                <a:latin typeface="Dosis"/>
              </a:rPr>
              <a:t>Starfield</a:t>
            </a:r>
            <a:r>
              <a:rPr lang="fr-FR" sz="1200" i="1" dirty="0">
                <a:solidFill>
                  <a:schemeClr val="lt1"/>
                </a:solidFill>
                <a:latin typeface="Dosis"/>
              </a:rPr>
              <a:t>, Zelda: </a:t>
            </a:r>
            <a:r>
              <a:rPr lang="fr-FR" sz="1200" i="1" dirty="0" err="1">
                <a:solidFill>
                  <a:schemeClr val="lt1"/>
                </a:solidFill>
                <a:latin typeface="Dosis"/>
              </a:rPr>
              <a:t>Tears</a:t>
            </a:r>
            <a:r>
              <a:rPr lang="fr-FR" sz="1200" i="1" dirty="0">
                <a:solidFill>
                  <a:schemeClr val="lt1"/>
                </a:solidFill>
                <a:latin typeface="Dosis"/>
              </a:rPr>
              <a:t> of the </a:t>
            </a:r>
            <a:r>
              <a:rPr lang="fr-FR" sz="1200" i="1" dirty="0" err="1">
                <a:solidFill>
                  <a:schemeClr val="lt1"/>
                </a:solidFill>
                <a:latin typeface="Dosis"/>
              </a:rPr>
              <a:t>Kingdom</a:t>
            </a:r>
            <a:r>
              <a:rPr lang="fr-FR" sz="1200" i="1" dirty="0">
                <a:solidFill>
                  <a:schemeClr val="lt1"/>
                </a:solidFill>
                <a:latin typeface="Dosis"/>
              </a:rPr>
              <a:t>,…)</a:t>
            </a: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indent="-317500">
              <a:buClr>
                <a:schemeClr val="lt1"/>
              </a:buClr>
              <a:buSzPts val="1400"/>
              <a:buFont typeface="Dosis"/>
              <a:buChar char="●"/>
            </a:pPr>
            <a:r>
              <a:rPr lang="fr-FR" sz="1200" b="1" dirty="0">
                <a:solidFill>
                  <a:schemeClr val="lt1"/>
                </a:solidFill>
                <a:latin typeface="Dosis"/>
              </a:rPr>
              <a:t>L'essor des jeux multi décontractés </a:t>
            </a:r>
            <a:r>
              <a:rPr lang="fr-FR" sz="1200" dirty="0">
                <a:solidFill>
                  <a:schemeClr val="lt1"/>
                </a:solidFill>
                <a:latin typeface="Dosis"/>
              </a:rPr>
              <a:t>et </a:t>
            </a:r>
            <a:r>
              <a:rPr lang="fr-FR" sz="1200" b="1" dirty="0">
                <a:solidFill>
                  <a:schemeClr val="lt1"/>
                </a:solidFill>
                <a:latin typeface="Dosis"/>
              </a:rPr>
              <a:t>Party Games</a:t>
            </a:r>
          </a:p>
          <a:p>
            <a:pPr marL="139700">
              <a:buClr>
                <a:schemeClr val="lt1"/>
              </a:buClr>
              <a:buSzPts val="1400"/>
            </a:pPr>
            <a:r>
              <a:rPr lang="fr-FR" sz="1200" i="1" dirty="0">
                <a:solidFill>
                  <a:schemeClr val="lt1"/>
                </a:solidFill>
                <a:latin typeface="Dosis"/>
              </a:rPr>
              <a:t>(</a:t>
            </a:r>
            <a:r>
              <a:rPr lang="fr-FR" sz="1200" i="1" dirty="0" err="1">
                <a:solidFill>
                  <a:schemeClr val="lt1"/>
                </a:solidFill>
                <a:latin typeface="Dosis"/>
              </a:rPr>
              <a:t>Fall</a:t>
            </a:r>
            <a:r>
              <a:rPr lang="fr-FR" sz="1200" i="1" dirty="0">
                <a:solidFill>
                  <a:schemeClr val="lt1"/>
                </a:solidFill>
                <a:latin typeface="Dosis"/>
              </a:rPr>
              <a:t> Guys, </a:t>
            </a:r>
            <a:r>
              <a:rPr lang="fr-FR" sz="1200" i="1" dirty="0" err="1">
                <a:solidFill>
                  <a:schemeClr val="lt1"/>
                </a:solidFill>
                <a:latin typeface="Dosis"/>
              </a:rPr>
              <a:t>Among</a:t>
            </a:r>
            <a:r>
              <a:rPr lang="fr-FR" sz="1200" i="1" dirty="0">
                <a:solidFill>
                  <a:schemeClr val="lt1"/>
                </a:solidFill>
                <a:latin typeface="Dosis"/>
              </a:rPr>
              <a:t> Us et </a:t>
            </a:r>
            <a:r>
              <a:rPr lang="fr-FR" sz="1200" i="1" dirty="0" err="1">
                <a:solidFill>
                  <a:schemeClr val="lt1"/>
                </a:solidFill>
                <a:latin typeface="Dosis"/>
              </a:rPr>
              <a:t>Helldivers</a:t>
            </a:r>
            <a:r>
              <a:rPr lang="fr-FR" sz="1200" i="1" dirty="0">
                <a:solidFill>
                  <a:schemeClr val="lt1"/>
                </a:solidFill>
                <a:latin typeface="Dosis"/>
              </a:rPr>
              <a:t> 2,…)</a:t>
            </a:r>
          </a:p>
        </p:txBody>
      </p:sp>
      <p:sp>
        <p:nvSpPr>
          <p:cNvPr id="2612" name="Google Shape;2612;p29"/>
          <p:cNvSpPr txBox="1">
            <a:spLocks noGrp="1"/>
          </p:cNvSpPr>
          <p:nvPr>
            <p:ph type="title"/>
          </p:nvPr>
        </p:nvSpPr>
        <p:spPr>
          <a:xfrm>
            <a:off x="2320150" y="248450"/>
            <a:ext cx="449992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Tendances actuelles</a:t>
            </a:r>
            <a:endParaRPr b="1" dirty="0"/>
          </a:p>
        </p:txBody>
      </p:sp>
      <p:sp>
        <p:nvSpPr>
          <p:cNvPr id="2613" name="Google Shape;2613;p29"/>
          <p:cNvSpPr/>
          <p:nvPr/>
        </p:nvSpPr>
        <p:spPr>
          <a:xfrm>
            <a:off x="707951" y="1300424"/>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400" b="0" i="0" u="none" strike="noStrike" cap="none" dirty="0">
                <a:solidFill>
                  <a:schemeClr val="lt1"/>
                </a:solidFill>
                <a:latin typeface="Dosis" pitchFamily="2" charset="0"/>
                <a:sym typeface="Arial"/>
              </a:rPr>
              <a:t>Genre Dominant</a:t>
            </a:r>
          </a:p>
        </p:txBody>
      </p:sp>
      <p:sp>
        <p:nvSpPr>
          <p:cNvPr id="2614" name="Google Shape;2614;p29"/>
          <p:cNvSpPr/>
          <p:nvPr/>
        </p:nvSpPr>
        <p:spPr>
          <a:xfrm>
            <a:off x="3309634" y="1302170"/>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Dosis"/>
                <a:cs typeface="Dosis"/>
                <a:sym typeface="Dosis"/>
              </a:rPr>
              <a:t>Marché global du jeu vidéo</a:t>
            </a:r>
            <a:endParaRPr lang="en-US" sz="1400" b="0" i="0" u="none" strike="noStrike" cap="none" dirty="0">
              <a:solidFill>
                <a:schemeClr val="lt1"/>
              </a:solidFill>
              <a:latin typeface="Dosis"/>
              <a:ea typeface="Dosis"/>
              <a:cs typeface="Dosis"/>
              <a:sym typeface="Dosis"/>
            </a:endParaRPr>
          </a:p>
        </p:txBody>
      </p:sp>
      <p:cxnSp>
        <p:nvCxnSpPr>
          <p:cNvPr id="2617" name="Google Shape;2617;p29"/>
          <p:cNvCxnSpPr>
            <a:cxnSpLocks/>
            <a:stCxn id="2611" idx="1"/>
            <a:endCxn id="2611" idx="1"/>
          </p:cNvCxnSpPr>
          <p:nvPr/>
        </p:nvCxnSpPr>
        <p:spPr>
          <a:xfrm>
            <a:off x="662668" y="3149318"/>
            <a:ext cx="0" cy="0"/>
          </a:xfrm>
          <a:prstGeom prst="straightConnector1">
            <a:avLst/>
          </a:prstGeom>
          <a:noFill/>
          <a:ln w="9525" cap="flat" cmpd="sng">
            <a:solidFill>
              <a:srgbClr val="A29B92"/>
            </a:solidFill>
            <a:prstDash val="solid"/>
            <a:round/>
            <a:headEnd type="none" w="sm" len="sm"/>
            <a:tailEnd type="none" w="sm" len="sm"/>
          </a:ln>
        </p:spPr>
      </p:cxnSp>
      <p:cxnSp>
        <p:nvCxnSpPr>
          <p:cNvPr id="2618" name="Google Shape;2618;p29"/>
          <p:cNvCxnSpPr/>
          <p:nvPr/>
        </p:nvCxnSpPr>
        <p:spPr>
          <a:xfrm>
            <a:off x="3493724" y="2955089"/>
            <a:ext cx="0" cy="0"/>
          </a:xfrm>
          <a:prstGeom prst="straightConnector1">
            <a:avLst/>
          </a:prstGeom>
          <a:noFill/>
          <a:ln w="9525" cap="flat" cmpd="sng">
            <a:solidFill>
              <a:srgbClr val="A29B92"/>
            </a:solidFill>
            <a:prstDash val="solid"/>
            <a:round/>
            <a:headEnd type="none" w="sm" len="sm"/>
            <a:tailEnd type="none" w="sm" len="sm"/>
          </a:ln>
        </p:spPr>
      </p:cxnSp>
      <p:cxnSp>
        <p:nvCxnSpPr>
          <p:cNvPr id="2619" name="Google Shape;2619;p29"/>
          <p:cNvCxnSpPr/>
          <p:nvPr/>
        </p:nvCxnSpPr>
        <p:spPr>
          <a:xfrm>
            <a:off x="5405024" y="2955089"/>
            <a:ext cx="0" cy="0"/>
          </a:xfrm>
          <a:prstGeom prst="straightConnector1">
            <a:avLst/>
          </a:prstGeom>
          <a:noFill/>
          <a:ln w="9525" cap="flat" cmpd="sng">
            <a:solidFill>
              <a:srgbClr val="A29B92"/>
            </a:solidFill>
            <a:prstDash val="solid"/>
            <a:round/>
            <a:headEnd type="none" w="sm" len="sm"/>
            <a:tailEnd type="none" w="sm" len="sm"/>
          </a:ln>
        </p:spPr>
      </p:cxnSp>
      <p:sp>
        <p:nvSpPr>
          <p:cNvPr id="2620" name="Google Shape;2620;p29"/>
          <p:cNvSpPr txBox="1"/>
          <p:nvPr/>
        </p:nvSpPr>
        <p:spPr>
          <a:xfrm>
            <a:off x="3206987" y="1919924"/>
            <a:ext cx="2654519" cy="2987927"/>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Dosis"/>
              <a:buChar char="●"/>
            </a:pPr>
            <a:r>
              <a:rPr lang="fr-FR" sz="1200" b="1" i="0" u="none" strike="noStrike" cap="none" dirty="0">
                <a:solidFill>
                  <a:schemeClr val="lt1"/>
                </a:solidFill>
                <a:latin typeface="Dosis"/>
                <a:ea typeface="Dosis"/>
                <a:cs typeface="Dosis"/>
                <a:sym typeface="Dosis"/>
              </a:rPr>
              <a:t>Consoles </a:t>
            </a:r>
            <a:r>
              <a:rPr lang="fr-FR" sz="1200" i="0" u="none" strike="noStrike" cap="none" dirty="0">
                <a:solidFill>
                  <a:schemeClr val="lt1"/>
                </a:solidFill>
                <a:latin typeface="Dosis"/>
                <a:ea typeface="Dosis"/>
                <a:cs typeface="Dosis"/>
                <a:sym typeface="Dosis"/>
              </a:rPr>
              <a:t>et</a:t>
            </a:r>
            <a:r>
              <a:rPr lang="fr-FR" sz="1200" b="1" i="0" u="none" strike="noStrike" cap="none" dirty="0">
                <a:solidFill>
                  <a:schemeClr val="lt1"/>
                </a:solidFill>
                <a:latin typeface="Dosis"/>
                <a:ea typeface="Dosis"/>
                <a:cs typeface="Dosis"/>
                <a:sym typeface="Dosis"/>
              </a:rPr>
              <a:t> PC </a:t>
            </a:r>
            <a:r>
              <a:rPr lang="fr-FR" sz="1200" b="0" i="0" u="none" strike="noStrike" cap="none" dirty="0">
                <a:solidFill>
                  <a:schemeClr val="lt1"/>
                </a:solidFill>
                <a:latin typeface="Dosis"/>
                <a:ea typeface="Dosis"/>
                <a:cs typeface="Dosis"/>
                <a:sym typeface="Dosis"/>
              </a:rPr>
              <a:t>: </a:t>
            </a:r>
          </a:p>
          <a:p>
            <a:pPr marL="139700" marR="0" lvl="0" algn="l" rtl="0">
              <a:lnSpc>
                <a:spcPct val="100000"/>
              </a:lnSpc>
              <a:spcBef>
                <a:spcPts val="0"/>
              </a:spcBef>
              <a:spcAft>
                <a:spcPts val="0"/>
              </a:spcAft>
              <a:buClr>
                <a:schemeClr val="lt1"/>
              </a:buClr>
              <a:buSzPts val="1400"/>
            </a:pPr>
            <a:r>
              <a:rPr lang="fr-FR" sz="1200" b="1" i="0" u="none" strike="noStrike" cap="none" dirty="0">
                <a:solidFill>
                  <a:schemeClr val="lt1"/>
                </a:solidFill>
                <a:latin typeface="Dosis"/>
                <a:ea typeface="Dosis"/>
                <a:cs typeface="Dosis"/>
                <a:sym typeface="Dosis"/>
              </a:rPr>
              <a:t>Segments dominants</a:t>
            </a:r>
            <a:r>
              <a:rPr lang="fr-FR" sz="1200" b="0" i="0" u="none" strike="noStrike" cap="none" dirty="0">
                <a:solidFill>
                  <a:schemeClr val="lt1"/>
                </a:solidFill>
                <a:latin typeface="Dosis"/>
                <a:ea typeface="Dosis"/>
                <a:cs typeface="Dosis"/>
                <a:sym typeface="Dosis"/>
              </a:rPr>
              <a:t>, mais nécessitant un fort budget.</a:t>
            </a:r>
          </a:p>
          <a:p>
            <a:pPr marL="457200" marR="0" lvl="0" indent="-317500" algn="l" rtl="0">
              <a:lnSpc>
                <a:spcPct val="100000"/>
              </a:lnSpc>
              <a:spcBef>
                <a:spcPts val="0"/>
              </a:spcBef>
              <a:spcAft>
                <a:spcPts val="0"/>
              </a:spcAft>
              <a:buClr>
                <a:schemeClr val="lt1"/>
              </a:buClr>
              <a:buSzPts val="1400"/>
              <a:buFont typeface="Dosis"/>
              <a:buChar char="●"/>
            </a:pPr>
            <a:endParaRPr lang="fr-FR"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1" i="0" u="none" strike="noStrike" cap="none" dirty="0">
                <a:solidFill>
                  <a:schemeClr val="lt1"/>
                </a:solidFill>
                <a:latin typeface="Dosis"/>
                <a:ea typeface="Dosis"/>
                <a:cs typeface="Dosis"/>
                <a:sym typeface="Dosis"/>
              </a:rPr>
              <a:t>Mobiles</a:t>
            </a:r>
            <a:r>
              <a:rPr lang="fr-FR" sz="1200" b="0" i="0" u="none" strike="noStrike" cap="none" dirty="0">
                <a:solidFill>
                  <a:schemeClr val="lt1"/>
                </a:solidFill>
                <a:latin typeface="Dosis"/>
                <a:ea typeface="Dosis"/>
                <a:cs typeface="Dosis"/>
                <a:sym typeface="Dosis"/>
              </a:rPr>
              <a:t> : </a:t>
            </a:r>
          </a:p>
          <a:p>
            <a:pPr marL="139700" marR="0" lvl="0" algn="l" rtl="0">
              <a:lnSpc>
                <a:spcPct val="100000"/>
              </a:lnSpc>
              <a:spcBef>
                <a:spcPts val="0"/>
              </a:spcBef>
              <a:spcAft>
                <a:spcPts val="0"/>
              </a:spcAft>
              <a:buClr>
                <a:schemeClr val="lt1"/>
              </a:buClr>
              <a:buSzPts val="1400"/>
            </a:pPr>
            <a:r>
              <a:rPr lang="fr-FR" sz="1200" b="1" i="0" u="none" strike="noStrike" cap="none" dirty="0">
                <a:solidFill>
                  <a:schemeClr val="lt1"/>
                </a:solidFill>
                <a:latin typeface="Dosis"/>
                <a:ea typeface="Dosis"/>
                <a:cs typeface="Dosis"/>
                <a:sym typeface="Dosis"/>
              </a:rPr>
              <a:t>Croissance rapide </a:t>
            </a:r>
            <a:r>
              <a:rPr lang="fr-FR" sz="1200" b="0" i="0" u="none" strike="noStrike" cap="none" dirty="0">
                <a:solidFill>
                  <a:schemeClr val="lt1"/>
                </a:solidFill>
                <a:latin typeface="Dosis"/>
                <a:ea typeface="Dosis"/>
                <a:cs typeface="Dosis"/>
                <a:sym typeface="Dosis"/>
              </a:rPr>
              <a:t>grâce à </a:t>
            </a:r>
            <a:r>
              <a:rPr lang="fr-FR" sz="1200" b="1" i="0" u="none" strike="noStrike" cap="none" dirty="0">
                <a:solidFill>
                  <a:schemeClr val="lt1"/>
                </a:solidFill>
                <a:latin typeface="Dosis"/>
                <a:ea typeface="Dosis"/>
                <a:cs typeface="Dosis"/>
                <a:sym typeface="Dosis"/>
              </a:rPr>
              <a:t>l’accessibilité</a:t>
            </a:r>
            <a:r>
              <a:rPr lang="fr-FR" sz="1200" b="0" i="0" u="none" strike="noStrike" cap="none" dirty="0">
                <a:solidFill>
                  <a:schemeClr val="lt1"/>
                </a:solidFill>
                <a:latin typeface="Dosis"/>
                <a:ea typeface="Dosis"/>
                <a:cs typeface="Dosis"/>
                <a:sym typeface="Dosis"/>
              </a:rPr>
              <a:t> et la </a:t>
            </a:r>
            <a:r>
              <a:rPr lang="fr-FR" sz="1200" b="1" i="0" u="none" strike="noStrike" cap="none" dirty="0">
                <a:solidFill>
                  <a:schemeClr val="lt1"/>
                </a:solidFill>
                <a:latin typeface="Dosis"/>
                <a:ea typeface="Dosis"/>
                <a:cs typeface="Dosis"/>
                <a:sym typeface="Dosis"/>
              </a:rPr>
              <a:t>gratuité</a:t>
            </a:r>
            <a:r>
              <a:rPr lang="fr-FR" sz="1200" b="0" i="0" u="none" strike="noStrike" cap="none" dirty="0">
                <a:solidFill>
                  <a:schemeClr val="lt1"/>
                </a:solidFill>
                <a:latin typeface="Dosis"/>
                <a:ea typeface="Dosis"/>
                <a:cs typeface="Dosis"/>
                <a:sym typeface="Dosis"/>
              </a:rPr>
              <a:t>.</a:t>
            </a:r>
          </a:p>
          <a:p>
            <a:pPr marL="457200" marR="0" lvl="0" indent="-317500" algn="l" rtl="0">
              <a:lnSpc>
                <a:spcPct val="100000"/>
              </a:lnSpc>
              <a:spcBef>
                <a:spcPts val="0"/>
              </a:spcBef>
              <a:spcAft>
                <a:spcPts val="0"/>
              </a:spcAft>
              <a:buClr>
                <a:schemeClr val="lt1"/>
              </a:buClr>
              <a:buSzPts val="1400"/>
              <a:buFont typeface="Dosis"/>
              <a:buChar char="●"/>
            </a:pPr>
            <a:endParaRPr lang="fr-FR"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1" i="0" u="none" strike="noStrike" cap="none" dirty="0">
                <a:solidFill>
                  <a:schemeClr val="lt1"/>
                </a:solidFill>
                <a:latin typeface="Dosis"/>
                <a:ea typeface="Dosis"/>
                <a:cs typeface="Dosis"/>
                <a:sym typeface="Dosis"/>
              </a:rPr>
              <a:t>Cloud Gaming </a:t>
            </a:r>
            <a:r>
              <a:rPr lang="fr-FR" sz="1200" b="0" i="0" u="none" strike="noStrike" cap="none" dirty="0">
                <a:solidFill>
                  <a:schemeClr val="lt1"/>
                </a:solidFill>
                <a:latin typeface="Dosis"/>
                <a:ea typeface="Dosis"/>
                <a:cs typeface="Dosis"/>
                <a:sym typeface="Dosis"/>
              </a:rPr>
              <a:t>: </a:t>
            </a:r>
          </a:p>
          <a:p>
            <a:pPr marL="139700" marR="0" lvl="0" algn="l" rtl="0">
              <a:lnSpc>
                <a:spcPct val="100000"/>
              </a:lnSpc>
              <a:spcBef>
                <a:spcPts val="0"/>
              </a:spcBef>
              <a:spcAft>
                <a:spcPts val="0"/>
              </a:spcAft>
              <a:buClr>
                <a:schemeClr val="lt1"/>
              </a:buClr>
              <a:buSzPts val="1400"/>
            </a:pPr>
            <a:r>
              <a:rPr lang="fr-FR" sz="1200" b="1" i="0" u="none" strike="noStrike" cap="none" dirty="0">
                <a:solidFill>
                  <a:schemeClr val="lt1"/>
                </a:solidFill>
                <a:latin typeface="Dosis"/>
                <a:ea typeface="Dosis"/>
                <a:cs typeface="Dosis"/>
                <a:sym typeface="Dosis"/>
              </a:rPr>
              <a:t>En développement</a:t>
            </a:r>
            <a:r>
              <a:rPr lang="fr-FR" sz="1200" b="0" i="0" u="none" strike="noStrike" cap="none" dirty="0">
                <a:solidFill>
                  <a:schemeClr val="lt1"/>
                </a:solidFill>
                <a:latin typeface="Dosis"/>
                <a:ea typeface="Dosis"/>
                <a:cs typeface="Dosis"/>
                <a:sym typeface="Dosis"/>
              </a:rPr>
              <a:t>, mais encore limité par l’infrastructure réseau.</a:t>
            </a:r>
          </a:p>
        </p:txBody>
      </p:sp>
      <p:sp>
        <p:nvSpPr>
          <p:cNvPr id="2621" name="Google Shape;2621;p29"/>
          <p:cNvSpPr txBox="1"/>
          <p:nvPr/>
        </p:nvSpPr>
        <p:spPr>
          <a:xfrm>
            <a:off x="5823034" y="1861641"/>
            <a:ext cx="3138086" cy="3033409"/>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Dosis"/>
              <a:buChar char="●"/>
            </a:pPr>
            <a:r>
              <a:rPr lang="en-US" sz="1200" b="1" i="0" u="none" strike="noStrike" cap="none" dirty="0">
                <a:solidFill>
                  <a:schemeClr val="lt1"/>
                </a:solidFill>
                <a:latin typeface="Dosis"/>
                <a:ea typeface="Dosis"/>
                <a:cs typeface="Dosis"/>
                <a:sym typeface="Dosis"/>
              </a:rPr>
              <a:t>Premium</a:t>
            </a:r>
            <a:r>
              <a:rPr lang="en-US" sz="1200" b="0" i="0" u="none" strike="noStrike" cap="none" dirty="0">
                <a:solidFill>
                  <a:schemeClr val="lt1"/>
                </a:solidFill>
                <a:latin typeface="Dosis"/>
                <a:ea typeface="Dosis"/>
                <a:cs typeface="Dosis"/>
                <a:sym typeface="Dosis"/>
              </a:rPr>
              <a:t> </a:t>
            </a:r>
            <a:r>
              <a:rPr lang="en-US" sz="1200" b="1" i="0" u="none" strike="noStrike" cap="none" dirty="0">
                <a:solidFill>
                  <a:schemeClr val="lt1"/>
                </a:solidFill>
                <a:latin typeface="Dosis"/>
                <a:ea typeface="Dosis"/>
                <a:cs typeface="Dosis"/>
                <a:sym typeface="Dosis"/>
              </a:rPr>
              <a:t>+ DLCs</a:t>
            </a:r>
          </a:p>
          <a:p>
            <a:pPr marL="139700" marR="0" lvl="0" algn="l" rtl="0">
              <a:lnSpc>
                <a:spcPct val="100000"/>
              </a:lnSpc>
              <a:spcBef>
                <a:spcPts val="0"/>
              </a:spcBef>
              <a:spcAft>
                <a:spcPts val="0"/>
              </a:spcAft>
              <a:buClr>
                <a:schemeClr val="lt1"/>
              </a:buClr>
              <a:buSzPts val="1400"/>
            </a:pPr>
            <a:r>
              <a:rPr lang="en-US" sz="1200" b="1" i="0" u="none" strike="noStrike" cap="none" dirty="0">
                <a:solidFill>
                  <a:schemeClr val="lt1"/>
                </a:solidFill>
                <a:latin typeface="Dosis"/>
                <a:ea typeface="Dosis"/>
                <a:cs typeface="Dosis"/>
                <a:sym typeface="Dosis"/>
              </a:rPr>
              <a:t> </a:t>
            </a:r>
            <a:r>
              <a:rPr lang="en-US" sz="1200" i="1" u="none" strike="noStrike" cap="none" dirty="0">
                <a:solidFill>
                  <a:schemeClr val="lt1"/>
                </a:solidFill>
                <a:latin typeface="Dosis"/>
                <a:ea typeface="Dosis"/>
                <a:cs typeface="Dosis"/>
                <a:sym typeface="Dosis"/>
              </a:rPr>
              <a:t>(The Witcher 3, Elden Ring,…)</a:t>
            </a: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en-US" sz="1200" b="1" i="0" u="none" strike="noStrike" cap="none" dirty="0">
                <a:solidFill>
                  <a:schemeClr val="lt1"/>
                </a:solidFill>
                <a:latin typeface="Dosis"/>
                <a:ea typeface="Dosis"/>
                <a:cs typeface="Dosis"/>
                <a:sym typeface="Dosis"/>
              </a:rPr>
              <a:t>Free-to-play + microtransactions </a:t>
            </a:r>
            <a:r>
              <a:rPr lang="en-US" sz="1200" b="0" i="0" u="none" strike="noStrike" cap="none" dirty="0">
                <a:solidFill>
                  <a:schemeClr val="lt1"/>
                </a:solidFill>
                <a:latin typeface="Dosis"/>
                <a:ea typeface="Dosis"/>
                <a:cs typeface="Dosis"/>
                <a:sym typeface="Dosis"/>
              </a:rPr>
              <a:t>qui </a:t>
            </a:r>
            <a:r>
              <a:rPr lang="en-US" sz="1200" b="0" i="0" u="none" strike="noStrike" cap="none" dirty="0" err="1">
                <a:solidFill>
                  <a:schemeClr val="lt1"/>
                </a:solidFill>
                <a:latin typeface="Dosis"/>
                <a:ea typeface="Dosis"/>
                <a:cs typeface="Dosis"/>
                <a:sym typeface="Dosis"/>
              </a:rPr>
              <a:t>est</a:t>
            </a:r>
            <a:r>
              <a:rPr lang="en-US" sz="1200" b="0" i="0" u="none" strike="noStrike" cap="none" dirty="0">
                <a:solidFill>
                  <a:schemeClr val="lt1"/>
                </a:solidFill>
                <a:latin typeface="Dosis"/>
                <a:ea typeface="Dosis"/>
                <a:cs typeface="Dosis"/>
                <a:sym typeface="Dosis"/>
              </a:rPr>
              <a:t> le </a:t>
            </a:r>
            <a:r>
              <a:rPr lang="en-US" sz="1200" b="0" i="0" u="none" strike="noStrike" cap="none" dirty="0" err="1">
                <a:solidFill>
                  <a:schemeClr val="lt1"/>
                </a:solidFill>
                <a:latin typeface="Dosis"/>
                <a:ea typeface="Dosis"/>
                <a:cs typeface="Dosis"/>
                <a:sym typeface="Dosis"/>
              </a:rPr>
              <a:t>modèle</a:t>
            </a:r>
            <a:r>
              <a:rPr lang="en-US" sz="1200" b="0" i="0" u="none" strike="noStrike" cap="none" dirty="0">
                <a:solidFill>
                  <a:schemeClr val="lt1"/>
                </a:solidFill>
                <a:latin typeface="Dosis"/>
                <a:ea typeface="Dosis"/>
                <a:cs typeface="Dosis"/>
                <a:sym typeface="Dosis"/>
              </a:rPr>
              <a:t> dominant sur </a:t>
            </a:r>
            <a:r>
              <a:rPr lang="en-US" sz="1200" b="1" i="0" u="none" strike="noStrike" cap="none" dirty="0">
                <a:solidFill>
                  <a:schemeClr val="lt1"/>
                </a:solidFill>
                <a:latin typeface="Dosis"/>
                <a:ea typeface="Dosis"/>
                <a:cs typeface="Dosis"/>
                <a:sym typeface="Dosis"/>
              </a:rPr>
              <a:t>Mobile</a:t>
            </a:r>
          </a:p>
          <a:p>
            <a:pPr marL="139700" marR="0" lvl="0" algn="l" rtl="0">
              <a:lnSpc>
                <a:spcPct val="100000"/>
              </a:lnSpc>
              <a:spcBef>
                <a:spcPts val="0"/>
              </a:spcBef>
              <a:spcAft>
                <a:spcPts val="0"/>
              </a:spcAft>
              <a:buClr>
                <a:schemeClr val="lt1"/>
              </a:buClr>
              <a:buSzPts val="1400"/>
            </a:pPr>
            <a:r>
              <a:rPr lang="en-US" sz="1200" b="0" i="1" u="none" strike="noStrike" cap="none" dirty="0">
                <a:solidFill>
                  <a:schemeClr val="lt1"/>
                </a:solidFill>
                <a:latin typeface="Dosis"/>
                <a:ea typeface="Dosis"/>
                <a:cs typeface="Dosis"/>
                <a:sym typeface="Dosis"/>
              </a:rPr>
              <a:t>(League of Legends, Call of Duty: Warzone</a:t>
            </a:r>
            <a:r>
              <a:rPr lang="en-US" sz="1200" i="1" dirty="0">
                <a:solidFill>
                  <a:schemeClr val="lt1"/>
                </a:solidFill>
                <a:latin typeface="Dosis"/>
                <a:ea typeface="Dosis"/>
                <a:cs typeface="Dosis"/>
                <a:sym typeface="Dosis"/>
              </a:rPr>
              <a:t>,…)</a:t>
            </a:r>
            <a:endParaRPr lang="en-US" sz="1200" b="0" i="1"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en-US" sz="1200" b="1" i="0" u="none" strike="noStrike" cap="none" dirty="0">
                <a:solidFill>
                  <a:schemeClr val="lt1"/>
                </a:solidFill>
                <a:latin typeface="Dosis"/>
                <a:ea typeface="Dosis"/>
                <a:cs typeface="Dosis"/>
                <a:sym typeface="Dosis"/>
              </a:rPr>
              <a:t>Abonnement</a:t>
            </a:r>
            <a:r>
              <a:rPr lang="en-US" sz="1200" b="0" i="0" u="none" strike="noStrike" cap="none" dirty="0">
                <a:solidFill>
                  <a:schemeClr val="lt1"/>
                </a:solidFill>
                <a:latin typeface="Dosis"/>
                <a:ea typeface="Dosis"/>
                <a:cs typeface="Dosis"/>
                <a:sym typeface="Dosis"/>
              </a:rPr>
              <a:t> </a:t>
            </a:r>
            <a:endParaRPr lang="en-US" sz="1200" dirty="0">
              <a:solidFill>
                <a:schemeClr val="lt1"/>
              </a:solidFill>
              <a:latin typeface="Dosis"/>
              <a:ea typeface="Dosis"/>
              <a:cs typeface="Dosis"/>
              <a:sym typeface="Dosis"/>
            </a:endParaRPr>
          </a:p>
          <a:p>
            <a:pPr marL="139700" marR="0" lvl="0" algn="l" rtl="0">
              <a:lnSpc>
                <a:spcPct val="100000"/>
              </a:lnSpc>
              <a:spcBef>
                <a:spcPts val="0"/>
              </a:spcBef>
              <a:spcAft>
                <a:spcPts val="0"/>
              </a:spcAft>
              <a:buClr>
                <a:schemeClr val="lt1"/>
              </a:buClr>
              <a:buSzPts val="1400"/>
            </a:pPr>
            <a:r>
              <a:rPr lang="en-US" sz="1200" b="0" i="1" u="none" strike="noStrike" cap="none" dirty="0">
                <a:solidFill>
                  <a:schemeClr val="lt1"/>
                </a:solidFill>
                <a:latin typeface="Dosis"/>
                <a:ea typeface="Dosis"/>
                <a:cs typeface="Dosis"/>
                <a:sym typeface="Dosis"/>
              </a:rPr>
              <a:t>(Game Pass - Xbox, PlayStation Plus</a:t>
            </a:r>
            <a:r>
              <a:rPr lang="en-US" sz="1200" i="1" dirty="0">
                <a:solidFill>
                  <a:schemeClr val="lt1"/>
                </a:solidFill>
                <a:latin typeface="Dosis"/>
                <a:ea typeface="Dosis"/>
                <a:cs typeface="Dosis"/>
                <a:sym typeface="Dosis"/>
              </a:rPr>
              <a:t>,…)</a:t>
            </a:r>
            <a:endParaRPr lang="en-US" sz="1200" b="0" i="1"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1" i="0" u="none" strike="noStrike" cap="none" dirty="0">
                <a:solidFill>
                  <a:schemeClr val="lt1"/>
                </a:solidFill>
                <a:latin typeface="Dosis"/>
                <a:ea typeface="Dosis"/>
                <a:cs typeface="Dosis"/>
                <a:sym typeface="Dosis"/>
              </a:rPr>
              <a:t>Game as a Service </a:t>
            </a:r>
            <a:r>
              <a:rPr lang="fr-FR" sz="1200" b="0" i="0" u="none" strike="noStrike" cap="none" dirty="0">
                <a:solidFill>
                  <a:schemeClr val="lt1"/>
                </a:solidFill>
                <a:latin typeface="Dosis"/>
                <a:ea typeface="Dosis"/>
                <a:cs typeface="Dosis"/>
                <a:sym typeface="Dosis"/>
              </a:rPr>
              <a:t>et des </a:t>
            </a:r>
            <a:r>
              <a:rPr lang="fr-FR" sz="1200" b="1" i="0" u="none" strike="noStrike" cap="none" dirty="0">
                <a:solidFill>
                  <a:schemeClr val="lt1"/>
                </a:solidFill>
                <a:latin typeface="Dosis"/>
                <a:ea typeface="Dosis"/>
                <a:cs typeface="Dosis"/>
                <a:sym typeface="Dosis"/>
              </a:rPr>
              <a:t>mises à jour post-lancement</a:t>
            </a:r>
          </a:p>
          <a:p>
            <a:pPr marL="139700" marR="0" lvl="0" algn="l" rtl="0">
              <a:lnSpc>
                <a:spcPct val="100000"/>
              </a:lnSpc>
              <a:spcBef>
                <a:spcPts val="0"/>
              </a:spcBef>
              <a:spcAft>
                <a:spcPts val="0"/>
              </a:spcAft>
              <a:buClr>
                <a:schemeClr val="lt1"/>
              </a:buClr>
              <a:buSzPts val="1400"/>
            </a:pPr>
            <a:r>
              <a:rPr lang="fr-FR" sz="1200" b="0" i="1" u="none" strike="noStrike" cap="none" dirty="0">
                <a:solidFill>
                  <a:schemeClr val="lt1"/>
                </a:solidFill>
                <a:latin typeface="Dosis"/>
                <a:ea typeface="Dosis"/>
                <a:cs typeface="Dosis"/>
                <a:sym typeface="Dosis"/>
              </a:rPr>
              <a:t> (GTA Online, </a:t>
            </a:r>
            <a:r>
              <a:rPr lang="fr-FR" sz="1200" b="0" i="1" u="none" strike="noStrike" cap="none" dirty="0" err="1">
                <a:solidFill>
                  <a:schemeClr val="lt1"/>
                </a:solidFill>
                <a:latin typeface="Dosis"/>
                <a:ea typeface="Dosis"/>
                <a:cs typeface="Dosis"/>
                <a:sym typeface="Dosis"/>
              </a:rPr>
              <a:t>Fortnite</a:t>
            </a:r>
            <a:r>
              <a:rPr lang="fr-FR" sz="1200" b="0" i="1" u="none" strike="noStrike" cap="none" dirty="0">
                <a:solidFill>
                  <a:schemeClr val="lt1"/>
                </a:solidFill>
                <a:latin typeface="Dosis"/>
                <a:ea typeface="Dosis"/>
                <a:cs typeface="Dosis"/>
                <a:sym typeface="Dosis"/>
              </a:rPr>
              <a:t>, Call of Duty </a:t>
            </a:r>
            <a:r>
              <a:rPr lang="fr-FR" sz="1200" b="0" i="1" u="none" strike="noStrike" cap="none" dirty="0" err="1">
                <a:solidFill>
                  <a:schemeClr val="lt1"/>
                </a:solidFill>
                <a:latin typeface="Dosis"/>
                <a:ea typeface="Dosis"/>
                <a:cs typeface="Dosis"/>
                <a:sym typeface="Dosis"/>
              </a:rPr>
              <a:t>Warzone</a:t>
            </a:r>
            <a:r>
              <a:rPr lang="fr-FR" sz="1200" b="0" i="1" u="none" strike="noStrike" cap="none" dirty="0">
                <a:solidFill>
                  <a:schemeClr val="lt1"/>
                </a:solidFill>
                <a:latin typeface="Dosis"/>
                <a:ea typeface="Dosis"/>
                <a:cs typeface="Dosis"/>
                <a:sym typeface="Dosis"/>
              </a:rPr>
              <a:t>,…)</a:t>
            </a:r>
          </a:p>
          <a:p>
            <a:pPr marL="457200" marR="0" lvl="0" indent="-317500" algn="l" rtl="0">
              <a:lnSpc>
                <a:spcPct val="100000"/>
              </a:lnSpc>
              <a:spcBef>
                <a:spcPts val="0"/>
              </a:spcBef>
              <a:spcAft>
                <a:spcPts val="0"/>
              </a:spcAft>
              <a:buClr>
                <a:schemeClr val="lt1"/>
              </a:buClr>
              <a:buSzPts val="1400"/>
              <a:buFont typeface="Dosis"/>
              <a:buChar char="●"/>
            </a:pPr>
            <a:endParaRPr lang="fr-FR"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0" i="0" u="none" strike="noStrike" cap="none" dirty="0">
                <a:solidFill>
                  <a:schemeClr val="lt1"/>
                </a:solidFill>
                <a:latin typeface="Dosis"/>
                <a:ea typeface="Dosis"/>
                <a:cs typeface="Dosis"/>
                <a:sym typeface="Dosis"/>
              </a:rPr>
              <a:t>La </a:t>
            </a:r>
            <a:r>
              <a:rPr lang="fr-FR" sz="1200" b="1" i="0" u="none" strike="noStrike" cap="none" dirty="0">
                <a:solidFill>
                  <a:schemeClr val="lt1"/>
                </a:solidFill>
                <a:latin typeface="Dosis"/>
                <a:ea typeface="Dosis"/>
                <a:cs typeface="Dosis"/>
                <a:sym typeface="Dosis"/>
              </a:rPr>
              <a:t>montée</a:t>
            </a:r>
            <a:r>
              <a:rPr lang="fr-FR" sz="1200" b="0" i="0" u="none" strike="noStrike" cap="none" dirty="0">
                <a:solidFill>
                  <a:schemeClr val="lt1"/>
                </a:solidFill>
                <a:latin typeface="Dosis"/>
                <a:ea typeface="Dosis"/>
                <a:cs typeface="Dosis"/>
                <a:sym typeface="Dosis"/>
              </a:rPr>
              <a:t> en puissance du </a:t>
            </a:r>
            <a:r>
              <a:rPr lang="fr-FR" sz="1200" b="1" i="0" u="none" strike="noStrike" cap="none" dirty="0">
                <a:solidFill>
                  <a:schemeClr val="lt1"/>
                </a:solidFill>
                <a:latin typeface="Dosis"/>
                <a:ea typeface="Dosis"/>
                <a:cs typeface="Dosis"/>
                <a:sym typeface="Dosis"/>
              </a:rPr>
              <a:t>financement participatif </a:t>
            </a:r>
            <a:r>
              <a:rPr lang="fr-FR" sz="1200" b="0" i="0" u="none" strike="noStrike" cap="none" dirty="0">
                <a:solidFill>
                  <a:schemeClr val="lt1"/>
                </a:solidFill>
                <a:latin typeface="Dosis"/>
                <a:ea typeface="Dosis"/>
                <a:cs typeface="Dosis"/>
                <a:sym typeface="Dosis"/>
              </a:rPr>
              <a:t>et de </a:t>
            </a:r>
            <a:r>
              <a:rPr lang="fr-FR" sz="1200" b="1" i="0" u="none" strike="noStrike" cap="none" dirty="0">
                <a:solidFill>
                  <a:schemeClr val="lt1"/>
                </a:solidFill>
                <a:latin typeface="Dosis"/>
                <a:ea typeface="Dosis"/>
                <a:cs typeface="Dosis"/>
                <a:sym typeface="Dosis"/>
              </a:rPr>
              <a:t>l’accès anticipé</a:t>
            </a:r>
            <a:endParaRPr lang="en-US" sz="1200" b="1" i="0" u="none" strike="noStrike" cap="none" dirty="0">
              <a:solidFill>
                <a:schemeClr val="lt1"/>
              </a:solidFill>
              <a:latin typeface="Dosis"/>
              <a:ea typeface="Dosis"/>
              <a:cs typeface="Dosis"/>
              <a:sym typeface="Dosis"/>
            </a:endParaRPr>
          </a:p>
        </p:txBody>
      </p:sp>
      <p:cxnSp>
        <p:nvCxnSpPr>
          <p:cNvPr id="2622" name="Google Shape;2622;p29"/>
          <p:cNvCxnSpPr>
            <a:cxnSpLocks/>
            <a:endCxn id="2610" idx="0"/>
          </p:cNvCxnSpPr>
          <p:nvPr/>
        </p:nvCxnSpPr>
        <p:spPr>
          <a:xfrm rot="16200000" flipH="1">
            <a:off x="5658954" y="-208639"/>
            <a:ext cx="412664" cy="2605461"/>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2623" name="Google Shape;2623;p29"/>
          <p:cNvCxnSpPr>
            <a:cxnSpLocks/>
            <a:endCxn id="2613" idx="0"/>
          </p:cNvCxnSpPr>
          <p:nvPr/>
        </p:nvCxnSpPr>
        <p:spPr>
          <a:xfrm rot="5400000">
            <a:off x="3062939" y="-210527"/>
            <a:ext cx="412664" cy="2609239"/>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2624" name="Google Shape;2624;p29"/>
          <p:cNvCxnSpPr>
            <a:cxnSpLocks/>
            <a:stCxn id="2612" idx="2"/>
            <a:endCxn id="2614" idx="0"/>
          </p:cNvCxnSpPr>
          <p:nvPr/>
        </p:nvCxnSpPr>
        <p:spPr>
          <a:xfrm rot="5400000">
            <a:off x="4327714" y="1059771"/>
            <a:ext cx="481020" cy="3779"/>
          </a:xfrm>
          <a:prstGeom prst="bentConnector3">
            <a:avLst>
              <a:gd name="adj1" fmla="val 50000"/>
            </a:avLst>
          </a:prstGeom>
          <a:noFill/>
          <a:ln w="9525" cap="flat" cmpd="sng">
            <a:solidFill>
              <a:schemeClr val="dk1"/>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23"/>
                                        </p:tgtEl>
                                        <p:attrNameLst>
                                          <p:attrName>style.visibility</p:attrName>
                                        </p:attrNameLst>
                                      </p:cBhvr>
                                      <p:to>
                                        <p:strVal val="visible"/>
                                      </p:to>
                                    </p:set>
                                    <p:animEffect transition="in" filter="fade">
                                      <p:cBhvr>
                                        <p:cTn id="7" dur="500"/>
                                        <p:tgtEl>
                                          <p:spTgt spid="26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13"/>
                                        </p:tgtEl>
                                        <p:attrNameLst>
                                          <p:attrName>style.visibility</p:attrName>
                                        </p:attrNameLst>
                                      </p:cBhvr>
                                      <p:to>
                                        <p:strVal val="visible"/>
                                      </p:to>
                                    </p:set>
                                    <p:animEffect transition="in" filter="fade">
                                      <p:cBhvr>
                                        <p:cTn id="10" dur="500"/>
                                        <p:tgtEl>
                                          <p:spTgt spid="26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11">
                                            <p:txEl>
                                              <p:pRg st="0" end="0"/>
                                            </p:txEl>
                                          </p:spTgt>
                                        </p:tgtEl>
                                        <p:attrNameLst>
                                          <p:attrName>style.visibility</p:attrName>
                                        </p:attrNameLst>
                                      </p:cBhvr>
                                      <p:to>
                                        <p:strVal val="visible"/>
                                      </p:to>
                                    </p:set>
                                    <p:animEffect transition="in" filter="fade">
                                      <p:cBhvr>
                                        <p:cTn id="15" dur="500"/>
                                        <p:tgtEl>
                                          <p:spTgt spid="261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11">
                                            <p:txEl>
                                              <p:pRg st="1" end="1"/>
                                            </p:txEl>
                                          </p:spTgt>
                                        </p:tgtEl>
                                        <p:attrNameLst>
                                          <p:attrName>style.visibility</p:attrName>
                                        </p:attrNameLst>
                                      </p:cBhvr>
                                      <p:to>
                                        <p:strVal val="visible"/>
                                      </p:to>
                                    </p:set>
                                    <p:animEffect transition="in" filter="fade">
                                      <p:cBhvr>
                                        <p:cTn id="20" dur="500"/>
                                        <p:tgtEl>
                                          <p:spTgt spid="261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11">
                                            <p:txEl>
                                              <p:pRg st="3" end="3"/>
                                            </p:txEl>
                                          </p:spTgt>
                                        </p:tgtEl>
                                        <p:attrNameLst>
                                          <p:attrName>style.visibility</p:attrName>
                                        </p:attrNameLst>
                                      </p:cBhvr>
                                      <p:to>
                                        <p:strVal val="visible"/>
                                      </p:to>
                                    </p:set>
                                    <p:animEffect transition="in" filter="fade">
                                      <p:cBhvr>
                                        <p:cTn id="25" dur="500"/>
                                        <p:tgtEl>
                                          <p:spTgt spid="2611">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11">
                                            <p:txEl>
                                              <p:pRg st="4" end="4"/>
                                            </p:txEl>
                                          </p:spTgt>
                                        </p:tgtEl>
                                        <p:attrNameLst>
                                          <p:attrName>style.visibility</p:attrName>
                                        </p:attrNameLst>
                                      </p:cBhvr>
                                      <p:to>
                                        <p:strVal val="visible"/>
                                      </p:to>
                                    </p:set>
                                    <p:animEffect transition="in" filter="fade">
                                      <p:cBhvr>
                                        <p:cTn id="30" dur="500"/>
                                        <p:tgtEl>
                                          <p:spTgt spid="2611">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11">
                                            <p:txEl>
                                              <p:pRg st="6" end="6"/>
                                            </p:txEl>
                                          </p:spTgt>
                                        </p:tgtEl>
                                        <p:attrNameLst>
                                          <p:attrName>style.visibility</p:attrName>
                                        </p:attrNameLst>
                                      </p:cBhvr>
                                      <p:to>
                                        <p:strVal val="visible"/>
                                      </p:to>
                                    </p:set>
                                    <p:animEffect transition="in" filter="fade">
                                      <p:cBhvr>
                                        <p:cTn id="35" dur="500"/>
                                        <p:tgtEl>
                                          <p:spTgt spid="2611">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11">
                                            <p:txEl>
                                              <p:pRg st="7" end="7"/>
                                            </p:txEl>
                                          </p:spTgt>
                                        </p:tgtEl>
                                        <p:attrNameLst>
                                          <p:attrName>style.visibility</p:attrName>
                                        </p:attrNameLst>
                                      </p:cBhvr>
                                      <p:to>
                                        <p:strVal val="visible"/>
                                      </p:to>
                                    </p:set>
                                    <p:animEffect transition="in" filter="fade">
                                      <p:cBhvr>
                                        <p:cTn id="40" dur="500"/>
                                        <p:tgtEl>
                                          <p:spTgt spid="2611">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24"/>
                                        </p:tgtEl>
                                        <p:attrNameLst>
                                          <p:attrName>style.visibility</p:attrName>
                                        </p:attrNameLst>
                                      </p:cBhvr>
                                      <p:to>
                                        <p:strVal val="visible"/>
                                      </p:to>
                                    </p:set>
                                    <p:animEffect transition="in" filter="fade">
                                      <p:cBhvr>
                                        <p:cTn id="45" dur="500"/>
                                        <p:tgtEl>
                                          <p:spTgt spid="26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614"/>
                                        </p:tgtEl>
                                        <p:attrNameLst>
                                          <p:attrName>style.visibility</p:attrName>
                                        </p:attrNameLst>
                                      </p:cBhvr>
                                      <p:to>
                                        <p:strVal val="visible"/>
                                      </p:to>
                                    </p:set>
                                    <p:animEffect transition="in" filter="fade">
                                      <p:cBhvr>
                                        <p:cTn id="48" dur="500"/>
                                        <p:tgtEl>
                                          <p:spTgt spid="26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620">
                                            <p:txEl>
                                              <p:pRg st="0" end="0"/>
                                            </p:txEl>
                                          </p:spTgt>
                                        </p:tgtEl>
                                        <p:attrNameLst>
                                          <p:attrName>style.visibility</p:attrName>
                                        </p:attrNameLst>
                                      </p:cBhvr>
                                      <p:to>
                                        <p:strVal val="visible"/>
                                      </p:to>
                                    </p:set>
                                    <p:animEffect transition="in" filter="fade">
                                      <p:cBhvr>
                                        <p:cTn id="53" dur="500"/>
                                        <p:tgtEl>
                                          <p:spTgt spid="2620">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620">
                                            <p:txEl>
                                              <p:pRg st="1" end="1"/>
                                            </p:txEl>
                                          </p:spTgt>
                                        </p:tgtEl>
                                        <p:attrNameLst>
                                          <p:attrName>style.visibility</p:attrName>
                                        </p:attrNameLst>
                                      </p:cBhvr>
                                      <p:to>
                                        <p:strVal val="visible"/>
                                      </p:to>
                                    </p:set>
                                    <p:animEffect transition="in" filter="fade">
                                      <p:cBhvr>
                                        <p:cTn id="58" dur="500"/>
                                        <p:tgtEl>
                                          <p:spTgt spid="2620">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620">
                                            <p:txEl>
                                              <p:pRg st="3" end="3"/>
                                            </p:txEl>
                                          </p:spTgt>
                                        </p:tgtEl>
                                        <p:attrNameLst>
                                          <p:attrName>style.visibility</p:attrName>
                                        </p:attrNameLst>
                                      </p:cBhvr>
                                      <p:to>
                                        <p:strVal val="visible"/>
                                      </p:to>
                                    </p:set>
                                    <p:animEffect transition="in" filter="fade">
                                      <p:cBhvr>
                                        <p:cTn id="63" dur="500"/>
                                        <p:tgtEl>
                                          <p:spTgt spid="2620">
                                            <p:txEl>
                                              <p:pRg st="3" end="3"/>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20">
                                            <p:txEl>
                                              <p:pRg st="4" end="4"/>
                                            </p:txEl>
                                          </p:spTgt>
                                        </p:tgtEl>
                                        <p:attrNameLst>
                                          <p:attrName>style.visibility</p:attrName>
                                        </p:attrNameLst>
                                      </p:cBhvr>
                                      <p:to>
                                        <p:strVal val="visible"/>
                                      </p:to>
                                    </p:set>
                                    <p:animEffect transition="in" filter="fade">
                                      <p:cBhvr>
                                        <p:cTn id="68" dur="500"/>
                                        <p:tgtEl>
                                          <p:spTgt spid="2620">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620">
                                            <p:txEl>
                                              <p:pRg st="6" end="6"/>
                                            </p:txEl>
                                          </p:spTgt>
                                        </p:tgtEl>
                                        <p:attrNameLst>
                                          <p:attrName>style.visibility</p:attrName>
                                        </p:attrNameLst>
                                      </p:cBhvr>
                                      <p:to>
                                        <p:strVal val="visible"/>
                                      </p:to>
                                    </p:set>
                                    <p:animEffect transition="in" filter="fade">
                                      <p:cBhvr>
                                        <p:cTn id="73" dur="500"/>
                                        <p:tgtEl>
                                          <p:spTgt spid="2620">
                                            <p:txEl>
                                              <p:pRg st="6" end="6"/>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620">
                                            <p:txEl>
                                              <p:pRg st="7" end="7"/>
                                            </p:txEl>
                                          </p:spTgt>
                                        </p:tgtEl>
                                        <p:attrNameLst>
                                          <p:attrName>style.visibility</p:attrName>
                                        </p:attrNameLst>
                                      </p:cBhvr>
                                      <p:to>
                                        <p:strVal val="visible"/>
                                      </p:to>
                                    </p:set>
                                    <p:animEffect transition="in" filter="fade">
                                      <p:cBhvr>
                                        <p:cTn id="78" dur="500"/>
                                        <p:tgtEl>
                                          <p:spTgt spid="2620">
                                            <p:txEl>
                                              <p:pRg st="7" end="7"/>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622"/>
                                        </p:tgtEl>
                                        <p:attrNameLst>
                                          <p:attrName>style.visibility</p:attrName>
                                        </p:attrNameLst>
                                      </p:cBhvr>
                                      <p:to>
                                        <p:strVal val="visible"/>
                                      </p:to>
                                    </p:set>
                                    <p:animEffect transition="in" filter="fade">
                                      <p:cBhvr>
                                        <p:cTn id="83" dur="500"/>
                                        <p:tgtEl>
                                          <p:spTgt spid="2622"/>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610"/>
                                        </p:tgtEl>
                                        <p:attrNameLst>
                                          <p:attrName>style.visibility</p:attrName>
                                        </p:attrNameLst>
                                      </p:cBhvr>
                                      <p:to>
                                        <p:strVal val="visible"/>
                                      </p:to>
                                    </p:set>
                                    <p:animEffect transition="in" filter="fade">
                                      <p:cBhvr>
                                        <p:cTn id="86" dur="500"/>
                                        <p:tgtEl>
                                          <p:spTgt spid="2610"/>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21">
                                            <p:txEl>
                                              <p:pRg st="0" end="0"/>
                                            </p:txEl>
                                          </p:spTgt>
                                        </p:tgtEl>
                                        <p:attrNameLst>
                                          <p:attrName>style.visibility</p:attrName>
                                        </p:attrNameLst>
                                      </p:cBhvr>
                                      <p:to>
                                        <p:strVal val="visible"/>
                                      </p:to>
                                    </p:set>
                                    <p:animEffect transition="in" filter="fade">
                                      <p:cBhvr>
                                        <p:cTn id="91" dur="500"/>
                                        <p:tgtEl>
                                          <p:spTgt spid="2621">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621">
                                            <p:txEl>
                                              <p:pRg st="1" end="1"/>
                                            </p:txEl>
                                          </p:spTgt>
                                        </p:tgtEl>
                                        <p:attrNameLst>
                                          <p:attrName>style.visibility</p:attrName>
                                        </p:attrNameLst>
                                      </p:cBhvr>
                                      <p:to>
                                        <p:strVal val="visible"/>
                                      </p:to>
                                    </p:set>
                                    <p:animEffect transition="in" filter="fade">
                                      <p:cBhvr>
                                        <p:cTn id="96" dur="500"/>
                                        <p:tgtEl>
                                          <p:spTgt spid="2621">
                                            <p:txEl>
                                              <p:pRg st="1" end="1"/>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621">
                                            <p:txEl>
                                              <p:pRg st="3" end="3"/>
                                            </p:txEl>
                                          </p:spTgt>
                                        </p:tgtEl>
                                        <p:attrNameLst>
                                          <p:attrName>style.visibility</p:attrName>
                                        </p:attrNameLst>
                                      </p:cBhvr>
                                      <p:to>
                                        <p:strVal val="visible"/>
                                      </p:to>
                                    </p:set>
                                    <p:animEffect transition="in" filter="fade">
                                      <p:cBhvr>
                                        <p:cTn id="101" dur="500"/>
                                        <p:tgtEl>
                                          <p:spTgt spid="2621">
                                            <p:txEl>
                                              <p:pRg st="3" end="3"/>
                                            </p:txEl>
                                          </p:spTgt>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621">
                                            <p:txEl>
                                              <p:pRg st="4" end="4"/>
                                            </p:txEl>
                                          </p:spTgt>
                                        </p:tgtEl>
                                        <p:attrNameLst>
                                          <p:attrName>style.visibility</p:attrName>
                                        </p:attrNameLst>
                                      </p:cBhvr>
                                      <p:to>
                                        <p:strVal val="visible"/>
                                      </p:to>
                                    </p:set>
                                    <p:animEffect transition="in" filter="fade">
                                      <p:cBhvr>
                                        <p:cTn id="106" dur="500"/>
                                        <p:tgtEl>
                                          <p:spTgt spid="2621">
                                            <p:txEl>
                                              <p:pRg st="4" end="4"/>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2621">
                                            <p:txEl>
                                              <p:pRg st="6" end="6"/>
                                            </p:txEl>
                                          </p:spTgt>
                                        </p:tgtEl>
                                        <p:attrNameLst>
                                          <p:attrName>style.visibility</p:attrName>
                                        </p:attrNameLst>
                                      </p:cBhvr>
                                      <p:to>
                                        <p:strVal val="visible"/>
                                      </p:to>
                                    </p:set>
                                    <p:animEffect transition="in" filter="fade">
                                      <p:cBhvr>
                                        <p:cTn id="111" dur="500"/>
                                        <p:tgtEl>
                                          <p:spTgt spid="2621">
                                            <p:txEl>
                                              <p:pRg st="6" end="6"/>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grpId="0" nodeType="clickEffect">
                                  <p:stCondLst>
                                    <p:cond delay="0"/>
                                  </p:stCondLst>
                                  <p:childTnLst>
                                    <p:set>
                                      <p:cBhvr>
                                        <p:cTn id="115" dur="1" fill="hold">
                                          <p:stCondLst>
                                            <p:cond delay="0"/>
                                          </p:stCondLst>
                                        </p:cTn>
                                        <p:tgtEl>
                                          <p:spTgt spid="2621">
                                            <p:txEl>
                                              <p:pRg st="7" end="7"/>
                                            </p:txEl>
                                          </p:spTgt>
                                        </p:tgtEl>
                                        <p:attrNameLst>
                                          <p:attrName>style.visibility</p:attrName>
                                        </p:attrNameLst>
                                      </p:cBhvr>
                                      <p:to>
                                        <p:strVal val="visible"/>
                                      </p:to>
                                    </p:set>
                                    <p:animEffect transition="in" filter="fade">
                                      <p:cBhvr>
                                        <p:cTn id="116" dur="500"/>
                                        <p:tgtEl>
                                          <p:spTgt spid="2621">
                                            <p:txEl>
                                              <p:pRg st="7" end="7"/>
                                            </p:txEl>
                                          </p:spTgt>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presetSubtype="0" fill="hold" grpId="0" nodeType="clickEffect">
                                  <p:stCondLst>
                                    <p:cond delay="0"/>
                                  </p:stCondLst>
                                  <p:childTnLst>
                                    <p:set>
                                      <p:cBhvr>
                                        <p:cTn id="120" dur="1" fill="hold">
                                          <p:stCondLst>
                                            <p:cond delay="0"/>
                                          </p:stCondLst>
                                        </p:cTn>
                                        <p:tgtEl>
                                          <p:spTgt spid="2621">
                                            <p:txEl>
                                              <p:pRg st="9" end="9"/>
                                            </p:txEl>
                                          </p:spTgt>
                                        </p:tgtEl>
                                        <p:attrNameLst>
                                          <p:attrName>style.visibility</p:attrName>
                                        </p:attrNameLst>
                                      </p:cBhvr>
                                      <p:to>
                                        <p:strVal val="visible"/>
                                      </p:to>
                                    </p:set>
                                    <p:animEffect transition="in" filter="fade">
                                      <p:cBhvr>
                                        <p:cTn id="121" dur="500"/>
                                        <p:tgtEl>
                                          <p:spTgt spid="2621">
                                            <p:txEl>
                                              <p:pRg st="9" end="9"/>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2621">
                                            <p:txEl>
                                              <p:pRg st="10" end="10"/>
                                            </p:txEl>
                                          </p:spTgt>
                                        </p:tgtEl>
                                        <p:attrNameLst>
                                          <p:attrName>style.visibility</p:attrName>
                                        </p:attrNameLst>
                                      </p:cBhvr>
                                      <p:to>
                                        <p:strVal val="visible"/>
                                      </p:to>
                                    </p:set>
                                    <p:animEffect transition="in" filter="fade">
                                      <p:cBhvr>
                                        <p:cTn id="126" dur="500"/>
                                        <p:tgtEl>
                                          <p:spTgt spid="2621">
                                            <p:txEl>
                                              <p:pRg st="10" end="10"/>
                                            </p:txEl>
                                          </p:spTgt>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grpId="0" nodeType="clickEffect">
                                  <p:stCondLst>
                                    <p:cond delay="0"/>
                                  </p:stCondLst>
                                  <p:childTnLst>
                                    <p:set>
                                      <p:cBhvr>
                                        <p:cTn id="130" dur="1" fill="hold">
                                          <p:stCondLst>
                                            <p:cond delay="0"/>
                                          </p:stCondLst>
                                        </p:cTn>
                                        <p:tgtEl>
                                          <p:spTgt spid="2621">
                                            <p:txEl>
                                              <p:pRg st="12" end="12"/>
                                            </p:txEl>
                                          </p:spTgt>
                                        </p:tgtEl>
                                        <p:attrNameLst>
                                          <p:attrName>style.visibility</p:attrName>
                                        </p:attrNameLst>
                                      </p:cBhvr>
                                      <p:to>
                                        <p:strVal val="visible"/>
                                      </p:to>
                                    </p:set>
                                    <p:animEffect transition="in" filter="fade">
                                      <p:cBhvr>
                                        <p:cTn id="131" dur="500"/>
                                        <p:tgtEl>
                                          <p:spTgt spid="2621">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0" grpId="0" animBg="1"/>
      <p:bldP spid="2611" grpId="0" build="p"/>
      <p:bldP spid="2613" grpId="0" animBg="1"/>
      <p:bldP spid="2614" grpId="0" animBg="1"/>
      <p:bldP spid="2620" grpId="0" build="p"/>
      <p:bldP spid="262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0"/>
        <p:cNvGrpSpPr/>
        <p:nvPr/>
      </p:nvGrpSpPr>
      <p:grpSpPr>
        <a:xfrm>
          <a:off x="0" y="0"/>
          <a:ext cx="0" cy="0"/>
          <a:chOff x="0" y="0"/>
          <a:chExt cx="0" cy="0"/>
        </a:xfrm>
      </p:grpSpPr>
      <p:sp>
        <p:nvSpPr>
          <p:cNvPr id="2941" name="Google Shape;2941;p41"/>
          <p:cNvSpPr txBox="1">
            <a:spLocks noGrp="1"/>
          </p:cNvSpPr>
          <p:nvPr>
            <p:ph type="title"/>
          </p:nvPr>
        </p:nvSpPr>
        <p:spPr>
          <a:xfrm>
            <a:off x="459575" y="28303"/>
            <a:ext cx="8537456" cy="1087113"/>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3300"/>
              <a:buNone/>
            </a:pPr>
            <a:r>
              <a:rPr lang="en" dirty="0"/>
              <a:t>Questionnaire: </a:t>
            </a:r>
            <a:br>
              <a:rPr lang="en" dirty="0"/>
            </a:br>
            <a:r>
              <a:rPr lang="en" sz="2800" dirty="0"/>
              <a:t>Votre vision du Jeu Vidéo de Demain</a:t>
            </a:r>
            <a:endParaRPr sz="2800" b="1" dirty="0"/>
          </a:p>
        </p:txBody>
      </p:sp>
      <p:sp>
        <p:nvSpPr>
          <p:cNvPr id="2942" name="Google Shape;2942;p41"/>
          <p:cNvSpPr txBox="1"/>
          <p:nvPr/>
        </p:nvSpPr>
        <p:spPr>
          <a:xfrm>
            <a:off x="713802" y="145590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dirty="0">
                <a:solidFill>
                  <a:schemeClr val="lt1"/>
                </a:solidFill>
                <a:latin typeface="Space Grotesk"/>
                <a:ea typeface="Space Grotesk"/>
                <a:cs typeface="Space Grotesk"/>
                <a:sym typeface="Space Grotesk"/>
              </a:rPr>
              <a:t>1</a:t>
            </a:r>
            <a:endParaRPr sz="3300" b="1" i="0" u="none" strike="noStrike" cap="none" dirty="0">
              <a:solidFill>
                <a:schemeClr val="lt1"/>
              </a:solidFill>
              <a:latin typeface="Space Grotesk"/>
              <a:ea typeface="Space Grotesk"/>
              <a:cs typeface="Space Grotesk"/>
              <a:sym typeface="Space Grotesk"/>
            </a:endParaRPr>
          </a:p>
        </p:txBody>
      </p:sp>
      <p:sp>
        <p:nvSpPr>
          <p:cNvPr id="2943" name="Google Shape;2943;p41"/>
          <p:cNvSpPr txBox="1"/>
          <p:nvPr/>
        </p:nvSpPr>
        <p:spPr>
          <a:xfrm>
            <a:off x="1416944" y="1455900"/>
            <a:ext cx="314160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Dosis"/>
                <a:ea typeface="Dosis"/>
                <a:cs typeface="Dosis"/>
                <a:sym typeface="Dosis"/>
              </a:rPr>
              <a:t>Jouez-vous aux jeux vidéos ?</a:t>
            </a:r>
            <a:endParaRPr sz="1400" b="0" i="0" u="none" strike="noStrike" cap="none" dirty="0">
              <a:solidFill>
                <a:schemeClr val="lt1"/>
              </a:solidFill>
              <a:latin typeface="Dosis"/>
              <a:ea typeface="Dosis"/>
              <a:cs typeface="Dosis"/>
              <a:sym typeface="Dosis"/>
            </a:endParaRPr>
          </a:p>
        </p:txBody>
      </p:sp>
      <p:sp>
        <p:nvSpPr>
          <p:cNvPr id="2944" name="Google Shape;2944;p41"/>
          <p:cNvSpPr txBox="1"/>
          <p:nvPr/>
        </p:nvSpPr>
        <p:spPr>
          <a:xfrm>
            <a:off x="713802" y="383130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5</a:t>
            </a:r>
            <a:endParaRPr sz="3300" b="1" i="0" u="none" strike="noStrike" cap="none">
              <a:solidFill>
                <a:schemeClr val="lt1"/>
              </a:solidFill>
              <a:latin typeface="Space Grotesk"/>
              <a:ea typeface="Space Grotesk"/>
              <a:cs typeface="Space Grotesk"/>
              <a:sym typeface="Space Grotesk"/>
            </a:endParaRPr>
          </a:p>
        </p:txBody>
      </p:sp>
      <p:sp>
        <p:nvSpPr>
          <p:cNvPr id="2945" name="Google Shape;2945;p41"/>
          <p:cNvSpPr txBox="1"/>
          <p:nvPr/>
        </p:nvSpPr>
        <p:spPr>
          <a:xfrm>
            <a:off x="1416944" y="3831300"/>
            <a:ext cx="314160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Dosis"/>
                <a:ea typeface="Dosis"/>
                <a:cs typeface="Dosis"/>
                <a:sym typeface="Dosis"/>
              </a:rPr>
              <a:t>Combien dépensez-vous en moyenne par an pour des jeux vidéos ?</a:t>
            </a:r>
            <a:endParaRPr sz="1400" b="0" i="0" u="none" strike="noStrike" cap="none" dirty="0">
              <a:solidFill>
                <a:schemeClr val="lt1"/>
              </a:solidFill>
              <a:latin typeface="Dosis"/>
              <a:ea typeface="Dosis"/>
              <a:cs typeface="Dosis"/>
              <a:sym typeface="Dosis"/>
            </a:endParaRPr>
          </a:p>
        </p:txBody>
      </p:sp>
      <p:sp>
        <p:nvSpPr>
          <p:cNvPr id="2946" name="Google Shape;2946;p41"/>
          <p:cNvSpPr txBox="1"/>
          <p:nvPr/>
        </p:nvSpPr>
        <p:spPr>
          <a:xfrm>
            <a:off x="713802" y="264360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3</a:t>
            </a:r>
            <a:endParaRPr sz="3300" b="1" i="0" u="none" strike="noStrike" cap="none">
              <a:solidFill>
                <a:schemeClr val="lt1"/>
              </a:solidFill>
              <a:latin typeface="Space Grotesk"/>
              <a:ea typeface="Space Grotesk"/>
              <a:cs typeface="Space Grotesk"/>
              <a:sym typeface="Space Grotesk"/>
            </a:endParaRPr>
          </a:p>
        </p:txBody>
      </p:sp>
      <p:sp>
        <p:nvSpPr>
          <p:cNvPr id="2947" name="Google Shape;2947;p41"/>
          <p:cNvSpPr txBox="1"/>
          <p:nvPr/>
        </p:nvSpPr>
        <p:spPr>
          <a:xfrm>
            <a:off x="1416944" y="2643600"/>
            <a:ext cx="314160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Dosis"/>
                <a:ea typeface="Dosis"/>
                <a:cs typeface="Dosis"/>
                <a:sym typeface="Dosis"/>
              </a:rPr>
              <a:t>Sur quelle(s) plateforme(s) jouez-vous ?</a:t>
            </a:r>
            <a:endParaRPr sz="1400" b="0" i="0" u="none" strike="noStrike" cap="none" dirty="0">
              <a:solidFill>
                <a:schemeClr val="lt1"/>
              </a:solidFill>
              <a:latin typeface="Dosis"/>
              <a:ea typeface="Dosis"/>
              <a:cs typeface="Dosis"/>
              <a:sym typeface="Dosis"/>
            </a:endParaRPr>
          </a:p>
        </p:txBody>
      </p:sp>
      <p:sp>
        <p:nvSpPr>
          <p:cNvPr id="2948" name="Google Shape;2948;p41"/>
          <p:cNvSpPr txBox="1"/>
          <p:nvPr/>
        </p:nvSpPr>
        <p:spPr>
          <a:xfrm>
            <a:off x="713802" y="204975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2</a:t>
            </a:r>
            <a:endParaRPr sz="3300" b="1" i="0" u="none" strike="noStrike" cap="none">
              <a:solidFill>
                <a:schemeClr val="lt1"/>
              </a:solidFill>
              <a:latin typeface="Space Grotesk"/>
              <a:ea typeface="Space Grotesk"/>
              <a:cs typeface="Space Grotesk"/>
              <a:sym typeface="Space Grotesk"/>
            </a:endParaRPr>
          </a:p>
        </p:txBody>
      </p:sp>
      <p:sp>
        <p:nvSpPr>
          <p:cNvPr id="2949" name="Google Shape;2949;p41"/>
          <p:cNvSpPr txBox="1"/>
          <p:nvPr/>
        </p:nvSpPr>
        <p:spPr>
          <a:xfrm>
            <a:off x="1407713" y="2049750"/>
            <a:ext cx="314160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Dosis"/>
                <a:ea typeface="Dosis"/>
                <a:cs typeface="Dosis"/>
                <a:sym typeface="Dosis"/>
              </a:rPr>
              <a:t>Combien de temps jouez-vous en moyenne par semaine ?</a:t>
            </a:r>
            <a:endParaRPr sz="1400" b="0" i="0" u="none" strike="noStrike" cap="none" dirty="0">
              <a:solidFill>
                <a:schemeClr val="lt1"/>
              </a:solidFill>
              <a:latin typeface="Dosis"/>
              <a:ea typeface="Dosis"/>
              <a:cs typeface="Dosis"/>
              <a:sym typeface="Dosis"/>
            </a:endParaRPr>
          </a:p>
        </p:txBody>
      </p:sp>
      <p:sp>
        <p:nvSpPr>
          <p:cNvPr id="2950" name="Google Shape;2950;p41"/>
          <p:cNvSpPr txBox="1"/>
          <p:nvPr/>
        </p:nvSpPr>
        <p:spPr>
          <a:xfrm>
            <a:off x="713802" y="323745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4</a:t>
            </a:r>
            <a:endParaRPr sz="3300" b="1" i="0" u="none" strike="noStrike" cap="none">
              <a:solidFill>
                <a:schemeClr val="lt1"/>
              </a:solidFill>
              <a:latin typeface="Space Grotesk"/>
              <a:ea typeface="Space Grotesk"/>
              <a:cs typeface="Space Grotesk"/>
              <a:sym typeface="Space Grotesk"/>
            </a:endParaRPr>
          </a:p>
        </p:txBody>
      </p:sp>
      <p:sp>
        <p:nvSpPr>
          <p:cNvPr id="2951" name="Google Shape;2951;p41"/>
          <p:cNvSpPr txBox="1"/>
          <p:nvPr/>
        </p:nvSpPr>
        <p:spPr>
          <a:xfrm>
            <a:off x="1407713" y="3237450"/>
            <a:ext cx="314160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lt1"/>
                </a:solidFill>
                <a:latin typeface="Dosis"/>
                <a:ea typeface="Dosis"/>
                <a:cs typeface="Dosis"/>
                <a:sym typeface="Dosis"/>
              </a:rPr>
              <a:t>Quels genres de jeux préférez-vous ?</a:t>
            </a:r>
            <a:endParaRPr sz="1400" b="0" i="0" u="none" strike="noStrike" cap="none" dirty="0">
              <a:solidFill>
                <a:schemeClr val="lt1"/>
              </a:solidFill>
              <a:latin typeface="Dosis"/>
              <a:ea typeface="Dosis"/>
              <a:cs typeface="Dosis"/>
              <a:sym typeface="Dosis"/>
            </a:endParaRPr>
          </a:p>
        </p:txBody>
      </p:sp>
      <p:pic>
        <p:nvPicPr>
          <p:cNvPr id="2052" name="Picture 4" descr="Tableau des réponses au formulaire Forms. Titre de la question : Jouez-vous aux Jeux Vidéos ?. Nombre de réponses : 10 réponses.">
            <a:extLst>
              <a:ext uri="{FF2B5EF4-FFF2-40B4-BE49-F238E27FC236}">
                <a16:creationId xmlns:a16="http://schemas.microsoft.com/office/drawing/2014/main" id="{82516230-D5C7-A0A6-DC52-3625A8EBA4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506" t="21986" r="14551" b="5693"/>
          <a:stretch/>
        </p:blipFill>
        <p:spPr bwMode="auto">
          <a:xfrm>
            <a:off x="5927906" y="1073164"/>
            <a:ext cx="2987102" cy="137866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4" name="Picture 6" descr="Tableau des réponses au formulaire Forms. Titre de la question : Combien de temps jouez-vous en moyenne par semaine ?  . Nombre de réponses : 6 réponses.">
            <a:extLst>
              <a:ext uri="{FF2B5EF4-FFF2-40B4-BE49-F238E27FC236}">
                <a16:creationId xmlns:a16="http://schemas.microsoft.com/office/drawing/2014/main" id="{63FB9184-58AA-8511-E49C-D5ED50D2BC5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476" t="24158" r="23730" b="5807"/>
          <a:stretch/>
        </p:blipFill>
        <p:spPr bwMode="auto">
          <a:xfrm>
            <a:off x="5243225" y="1499505"/>
            <a:ext cx="2987102" cy="147241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8" name="Picture 10" descr="Tableau des réponses au formulaire Forms. Titre de la question :   Sur quelles plateformes jouez-vous ?   (Plusieurs choix possibles). Nombre de réponses : 6 réponses.">
            <a:extLst>
              <a:ext uri="{FF2B5EF4-FFF2-40B4-BE49-F238E27FC236}">
                <a16:creationId xmlns:a16="http://schemas.microsoft.com/office/drawing/2014/main" id="{5B67BEB9-C5EA-0E26-95DB-3B6ADAB59E2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250" t="21819" b="7838"/>
          <a:stretch/>
        </p:blipFill>
        <p:spPr bwMode="auto">
          <a:xfrm>
            <a:off x="4290060" y="2086668"/>
            <a:ext cx="4747260" cy="16238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60" name="Picture 12" descr="Tableau des réponses au formulaire Forms. Titre de la question : Quels genres de jeux préférez-vous ? (Plusieurs choix possibles). Nombre de réponses : 6 réponses.">
            <a:extLst>
              <a:ext uri="{FF2B5EF4-FFF2-40B4-BE49-F238E27FC236}">
                <a16:creationId xmlns:a16="http://schemas.microsoft.com/office/drawing/2014/main" id="{7E5D5051-6BA1-59A6-78BA-58AABFBBBD9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21774"/>
          <a:stretch/>
        </p:blipFill>
        <p:spPr bwMode="auto">
          <a:xfrm>
            <a:off x="4330348" y="2680518"/>
            <a:ext cx="4666683" cy="17352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74" name="Picture 2" descr="Tableau des réponses au formulaire Forms. Titre de la question :   Combien dépensez-vous en moyenne par an pour des jeux vidéo ?  . Nombre de réponses : 6 réponses.">
            <a:extLst>
              <a:ext uri="{FF2B5EF4-FFF2-40B4-BE49-F238E27FC236}">
                <a16:creationId xmlns:a16="http://schemas.microsoft.com/office/drawing/2014/main" id="{7AA4F9C6-52E6-4CB2-4BA2-FD190EB8EA7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8666" t="26732" r="22250" b="7040"/>
          <a:stretch/>
        </p:blipFill>
        <p:spPr bwMode="auto">
          <a:xfrm>
            <a:off x="4594689" y="3336918"/>
            <a:ext cx="3514840" cy="1658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42"/>
                                        </p:tgtEl>
                                        <p:attrNameLst>
                                          <p:attrName>style.visibility</p:attrName>
                                        </p:attrNameLst>
                                      </p:cBhvr>
                                      <p:to>
                                        <p:strVal val="visible"/>
                                      </p:to>
                                    </p:set>
                                    <p:animEffect transition="in" filter="fade">
                                      <p:cBhvr>
                                        <p:cTn id="7" dur="500"/>
                                        <p:tgtEl>
                                          <p:spTgt spid="29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43"/>
                                        </p:tgtEl>
                                        <p:attrNameLst>
                                          <p:attrName>style.visibility</p:attrName>
                                        </p:attrNameLst>
                                      </p:cBhvr>
                                      <p:to>
                                        <p:strVal val="visible"/>
                                      </p:to>
                                    </p:set>
                                    <p:animEffect transition="in" filter="fade">
                                      <p:cBhvr>
                                        <p:cTn id="10" dur="500"/>
                                        <p:tgtEl>
                                          <p:spTgt spid="294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2"/>
                                        </p:tgtEl>
                                        <p:attrNameLst>
                                          <p:attrName>style.visibility</p:attrName>
                                        </p:attrNameLst>
                                      </p:cBhvr>
                                      <p:to>
                                        <p:strVal val="visible"/>
                                      </p:to>
                                    </p:set>
                                    <p:animEffect transition="in" filter="fade">
                                      <p:cBhvr>
                                        <p:cTn id="15" dur="500"/>
                                        <p:tgtEl>
                                          <p:spTgt spid="20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48"/>
                                        </p:tgtEl>
                                        <p:attrNameLst>
                                          <p:attrName>style.visibility</p:attrName>
                                        </p:attrNameLst>
                                      </p:cBhvr>
                                      <p:to>
                                        <p:strVal val="visible"/>
                                      </p:to>
                                    </p:set>
                                    <p:animEffect transition="in" filter="fade">
                                      <p:cBhvr>
                                        <p:cTn id="20" dur="500"/>
                                        <p:tgtEl>
                                          <p:spTgt spid="294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49"/>
                                        </p:tgtEl>
                                        <p:attrNameLst>
                                          <p:attrName>style.visibility</p:attrName>
                                        </p:attrNameLst>
                                      </p:cBhvr>
                                      <p:to>
                                        <p:strVal val="visible"/>
                                      </p:to>
                                    </p:set>
                                    <p:animEffect transition="in" filter="fade">
                                      <p:cBhvr>
                                        <p:cTn id="23" dur="500"/>
                                        <p:tgtEl>
                                          <p:spTgt spid="294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54"/>
                                        </p:tgtEl>
                                        <p:attrNameLst>
                                          <p:attrName>style.visibility</p:attrName>
                                        </p:attrNameLst>
                                      </p:cBhvr>
                                      <p:to>
                                        <p:strVal val="visible"/>
                                      </p:to>
                                    </p:set>
                                    <p:animEffect transition="in" filter="fade">
                                      <p:cBhvr>
                                        <p:cTn id="28" dur="500"/>
                                        <p:tgtEl>
                                          <p:spTgt spid="2054"/>
                                        </p:tgtEl>
                                      </p:cBhvr>
                                    </p:animEffect>
                                  </p:childTnLst>
                                </p:cTn>
                              </p:par>
                              <p:par>
                                <p:cTn id="29" presetID="10" presetClass="exit" presetSubtype="0" fill="hold" nodeType="withEffect">
                                  <p:stCondLst>
                                    <p:cond delay="0"/>
                                  </p:stCondLst>
                                  <p:childTnLst>
                                    <p:animEffect transition="out" filter="fade">
                                      <p:cBhvr>
                                        <p:cTn id="30" dur="500"/>
                                        <p:tgtEl>
                                          <p:spTgt spid="2052"/>
                                        </p:tgtEl>
                                      </p:cBhvr>
                                    </p:animEffect>
                                    <p:set>
                                      <p:cBhvr>
                                        <p:cTn id="31" dur="1" fill="hold">
                                          <p:stCondLst>
                                            <p:cond delay="499"/>
                                          </p:stCondLst>
                                        </p:cTn>
                                        <p:tgtEl>
                                          <p:spTgt spid="2052"/>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46"/>
                                        </p:tgtEl>
                                        <p:attrNameLst>
                                          <p:attrName>style.visibility</p:attrName>
                                        </p:attrNameLst>
                                      </p:cBhvr>
                                      <p:to>
                                        <p:strVal val="visible"/>
                                      </p:to>
                                    </p:set>
                                    <p:animEffect transition="in" filter="fade">
                                      <p:cBhvr>
                                        <p:cTn id="36" dur="500"/>
                                        <p:tgtEl>
                                          <p:spTgt spid="294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47"/>
                                        </p:tgtEl>
                                        <p:attrNameLst>
                                          <p:attrName>style.visibility</p:attrName>
                                        </p:attrNameLst>
                                      </p:cBhvr>
                                      <p:to>
                                        <p:strVal val="visible"/>
                                      </p:to>
                                    </p:set>
                                    <p:animEffect transition="in" filter="fade">
                                      <p:cBhvr>
                                        <p:cTn id="39" dur="500"/>
                                        <p:tgtEl>
                                          <p:spTgt spid="294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58"/>
                                        </p:tgtEl>
                                        <p:attrNameLst>
                                          <p:attrName>style.visibility</p:attrName>
                                        </p:attrNameLst>
                                      </p:cBhvr>
                                      <p:to>
                                        <p:strVal val="visible"/>
                                      </p:to>
                                    </p:set>
                                    <p:animEffect transition="in" filter="fade">
                                      <p:cBhvr>
                                        <p:cTn id="44" dur="500"/>
                                        <p:tgtEl>
                                          <p:spTgt spid="2058"/>
                                        </p:tgtEl>
                                      </p:cBhvr>
                                    </p:animEffect>
                                  </p:childTnLst>
                                </p:cTn>
                              </p:par>
                              <p:par>
                                <p:cTn id="45" presetID="10" presetClass="exit" presetSubtype="0" fill="hold" nodeType="withEffect">
                                  <p:stCondLst>
                                    <p:cond delay="0"/>
                                  </p:stCondLst>
                                  <p:childTnLst>
                                    <p:animEffect transition="out" filter="fade">
                                      <p:cBhvr>
                                        <p:cTn id="46" dur="500"/>
                                        <p:tgtEl>
                                          <p:spTgt spid="2054"/>
                                        </p:tgtEl>
                                      </p:cBhvr>
                                    </p:animEffect>
                                    <p:set>
                                      <p:cBhvr>
                                        <p:cTn id="47" dur="1" fill="hold">
                                          <p:stCondLst>
                                            <p:cond delay="499"/>
                                          </p:stCondLst>
                                        </p:cTn>
                                        <p:tgtEl>
                                          <p:spTgt spid="2054"/>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950"/>
                                        </p:tgtEl>
                                        <p:attrNameLst>
                                          <p:attrName>style.visibility</p:attrName>
                                        </p:attrNameLst>
                                      </p:cBhvr>
                                      <p:to>
                                        <p:strVal val="visible"/>
                                      </p:to>
                                    </p:set>
                                    <p:animEffect transition="in" filter="fade">
                                      <p:cBhvr>
                                        <p:cTn id="52" dur="500"/>
                                        <p:tgtEl>
                                          <p:spTgt spid="295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951"/>
                                        </p:tgtEl>
                                        <p:attrNameLst>
                                          <p:attrName>style.visibility</p:attrName>
                                        </p:attrNameLst>
                                      </p:cBhvr>
                                      <p:to>
                                        <p:strVal val="visible"/>
                                      </p:to>
                                    </p:set>
                                    <p:animEffect transition="in" filter="fade">
                                      <p:cBhvr>
                                        <p:cTn id="55" dur="500"/>
                                        <p:tgtEl>
                                          <p:spTgt spid="29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060"/>
                                        </p:tgtEl>
                                        <p:attrNameLst>
                                          <p:attrName>style.visibility</p:attrName>
                                        </p:attrNameLst>
                                      </p:cBhvr>
                                      <p:to>
                                        <p:strVal val="visible"/>
                                      </p:to>
                                    </p:set>
                                    <p:animEffect transition="in" filter="fade">
                                      <p:cBhvr>
                                        <p:cTn id="60" dur="500"/>
                                        <p:tgtEl>
                                          <p:spTgt spid="2060"/>
                                        </p:tgtEl>
                                      </p:cBhvr>
                                    </p:animEffect>
                                  </p:childTnLst>
                                </p:cTn>
                              </p:par>
                              <p:par>
                                <p:cTn id="61" presetID="10" presetClass="exit" presetSubtype="0" fill="hold" nodeType="withEffect">
                                  <p:stCondLst>
                                    <p:cond delay="0"/>
                                  </p:stCondLst>
                                  <p:childTnLst>
                                    <p:animEffect transition="out" filter="fade">
                                      <p:cBhvr>
                                        <p:cTn id="62" dur="500"/>
                                        <p:tgtEl>
                                          <p:spTgt spid="2058"/>
                                        </p:tgtEl>
                                      </p:cBhvr>
                                    </p:animEffect>
                                    <p:set>
                                      <p:cBhvr>
                                        <p:cTn id="63" dur="1" fill="hold">
                                          <p:stCondLst>
                                            <p:cond delay="499"/>
                                          </p:stCondLst>
                                        </p:cTn>
                                        <p:tgtEl>
                                          <p:spTgt spid="2058"/>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944"/>
                                        </p:tgtEl>
                                        <p:attrNameLst>
                                          <p:attrName>style.visibility</p:attrName>
                                        </p:attrNameLst>
                                      </p:cBhvr>
                                      <p:to>
                                        <p:strVal val="visible"/>
                                      </p:to>
                                    </p:set>
                                    <p:animEffect transition="in" filter="fade">
                                      <p:cBhvr>
                                        <p:cTn id="68" dur="500"/>
                                        <p:tgtEl>
                                          <p:spTgt spid="2944"/>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45"/>
                                        </p:tgtEl>
                                        <p:attrNameLst>
                                          <p:attrName>style.visibility</p:attrName>
                                        </p:attrNameLst>
                                      </p:cBhvr>
                                      <p:to>
                                        <p:strVal val="visible"/>
                                      </p:to>
                                    </p:set>
                                    <p:animEffect transition="in" filter="fade">
                                      <p:cBhvr>
                                        <p:cTn id="71" dur="500"/>
                                        <p:tgtEl>
                                          <p:spTgt spid="294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074"/>
                                        </p:tgtEl>
                                        <p:attrNameLst>
                                          <p:attrName>style.visibility</p:attrName>
                                        </p:attrNameLst>
                                      </p:cBhvr>
                                      <p:to>
                                        <p:strVal val="visible"/>
                                      </p:to>
                                    </p:set>
                                    <p:animEffect transition="in" filter="fade">
                                      <p:cBhvr>
                                        <p:cTn id="76" dur="500"/>
                                        <p:tgtEl>
                                          <p:spTgt spid="3074"/>
                                        </p:tgtEl>
                                      </p:cBhvr>
                                    </p:animEffect>
                                  </p:childTnLst>
                                </p:cTn>
                              </p:par>
                              <p:par>
                                <p:cTn id="77" presetID="10" presetClass="exit" presetSubtype="0" fill="hold" nodeType="withEffect">
                                  <p:stCondLst>
                                    <p:cond delay="0"/>
                                  </p:stCondLst>
                                  <p:childTnLst>
                                    <p:animEffect transition="out" filter="fade">
                                      <p:cBhvr>
                                        <p:cTn id="78" dur="500"/>
                                        <p:tgtEl>
                                          <p:spTgt spid="2060"/>
                                        </p:tgtEl>
                                      </p:cBhvr>
                                    </p:animEffect>
                                    <p:set>
                                      <p:cBhvr>
                                        <p:cTn id="79" dur="1" fill="hold">
                                          <p:stCondLst>
                                            <p:cond delay="499"/>
                                          </p:stCondLst>
                                        </p:cTn>
                                        <p:tgtEl>
                                          <p:spTgt spid="206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2" grpId="0" animBg="1"/>
      <p:bldP spid="2943" grpId="0"/>
      <p:bldP spid="2944" grpId="0" animBg="1"/>
      <p:bldP spid="2945" grpId="0"/>
      <p:bldP spid="2946" grpId="0" animBg="1"/>
      <p:bldP spid="2947" grpId="0"/>
      <p:bldP spid="2948" grpId="0" animBg="1"/>
      <p:bldP spid="2949" grpId="0"/>
      <p:bldP spid="2950" grpId="0" animBg="1"/>
      <p:bldP spid="295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40">
          <a:extLst>
            <a:ext uri="{FF2B5EF4-FFF2-40B4-BE49-F238E27FC236}">
              <a16:creationId xmlns:a16="http://schemas.microsoft.com/office/drawing/2014/main" id="{588D872C-47A9-CAF7-AB11-A2452A14C0F1}"/>
            </a:ext>
          </a:extLst>
        </p:cNvPr>
        <p:cNvGrpSpPr/>
        <p:nvPr/>
      </p:nvGrpSpPr>
      <p:grpSpPr>
        <a:xfrm>
          <a:off x="0" y="0"/>
          <a:ext cx="0" cy="0"/>
          <a:chOff x="0" y="0"/>
          <a:chExt cx="0" cy="0"/>
        </a:xfrm>
      </p:grpSpPr>
      <p:pic>
        <p:nvPicPr>
          <p:cNvPr id="3076" name="Picture 4" descr="Tableau des réponses au formulaire Forms. Titre de la question : Avez-vous déjà acheté du contenu additionnel dans un jeu ? (DLC, skins, battle pass, lootboxes…)  . Nombre de réponses : 6 réponses.">
            <a:extLst>
              <a:ext uri="{FF2B5EF4-FFF2-40B4-BE49-F238E27FC236}">
                <a16:creationId xmlns:a16="http://schemas.microsoft.com/office/drawing/2014/main" id="{95F811E3-4C70-5CB2-1205-4D6B5EE685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417" t="25176" r="18833" b="6139"/>
          <a:stretch/>
        </p:blipFill>
        <p:spPr bwMode="auto">
          <a:xfrm>
            <a:off x="5273394" y="1170505"/>
            <a:ext cx="3664899" cy="171554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6" name="Picture 2" descr="Tableau des réponses au formulaire Forms. Titre de la question : Êtes-vous abonné à un service de jeux vidéo ?  . Nombre de réponses : 6 réponses.">
            <a:extLst>
              <a:ext uri="{FF2B5EF4-FFF2-40B4-BE49-F238E27FC236}">
                <a16:creationId xmlns:a16="http://schemas.microsoft.com/office/drawing/2014/main" id="{BE0BA56B-02D2-69E5-6655-1A1379538BC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667" t="25355" r="11082" b="8317"/>
          <a:stretch/>
        </p:blipFill>
        <p:spPr bwMode="auto">
          <a:xfrm>
            <a:off x="5143853" y="1761511"/>
            <a:ext cx="3785315" cy="150404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952" name="Google Shape;2952;p41">
            <a:extLst>
              <a:ext uri="{FF2B5EF4-FFF2-40B4-BE49-F238E27FC236}">
                <a16:creationId xmlns:a16="http://schemas.microsoft.com/office/drawing/2014/main" id="{7FB090EC-2530-471E-2F45-A089BC40CF20}"/>
              </a:ext>
            </a:extLst>
          </p:cNvPr>
          <p:cNvSpPr txBox="1"/>
          <p:nvPr/>
        </p:nvSpPr>
        <p:spPr>
          <a:xfrm>
            <a:off x="400804" y="159306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dirty="0">
                <a:solidFill>
                  <a:schemeClr val="lt1"/>
                </a:solidFill>
                <a:latin typeface="Space Grotesk"/>
                <a:ea typeface="Space Grotesk"/>
                <a:cs typeface="Space Grotesk"/>
                <a:sym typeface="Space Grotesk"/>
              </a:rPr>
              <a:t>6</a:t>
            </a:r>
            <a:endParaRPr sz="3300" b="1" i="0" u="none" strike="noStrike" cap="none" dirty="0">
              <a:solidFill>
                <a:schemeClr val="lt1"/>
              </a:solidFill>
              <a:latin typeface="Space Grotesk"/>
              <a:ea typeface="Space Grotesk"/>
              <a:cs typeface="Space Grotesk"/>
              <a:sym typeface="Space Grotesk"/>
            </a:endParaRPr>
          </a:p>
        </p:txBody>
      </p:sp>
      <p:sp>
        <p:nvSpPr>
          <p:cNvPr id="2953" name="Google Shape;2953;p41">
            <a:extLst>
              <a:ext uri="{FF2B5EF4-FFF2-40B4-BE49-F238E27FC236}">
                <a16:creationId xmlns:a16="http://schemas.microsoft.com/office/drawing/2014/main" id="{FFCD784F-4051-F8E4-329C-19D33DADA4FB}"/>
              </a:ext>
            </a:extLst>
          </p:cNvPr>
          <p:cNvSpPr txBox="1"/>
          <p:nvPr/>
        </p:nvSpPr>
        <p:spPr>
          <a:xfrm>
            <a:off x="1102570" y="1593060"/>
            <a:ext cx="3639491"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Dosis"/>
                <a:cs typeface="Dosis"/>
                <a:sym typeface="Dosis"/>
              </a:rPr>
              <a:t>Avez-vous déjà acheté du contenu additionnel dans un jeu ? (DLC, skins, battle </a:t>
            </a:r>
            <a:r>
              <a:rPr lang="fr-FR" sz="1400" b="0" i="0" u="none" strike="noStrike" cap="none" dirty="0" err="1">
                <a:solidFill>
                  <a:schemeClr val="lt1"/>
                </a:solidFill>
                <a:latin typeface="Dosis"/>
                <a:ea typeface="Dosis"/>
                <a:cs typeface="Dosis"/>
                <a:sym typeface="Dosis"/>
              </a:rPr>
              <a:t>pass</a:t>
            </a:r>
            <a:r>
              <a:rPr lang="fr-FR" sz="1400" b="0" i="0" u="none" strike="noStrike" cap="none" dirty="0">
                <a:solidFill>
                  <a:schemeClr val="lt1"/>
                </a:solidFill>
                <a:latin typeface="Dosis"/>
                <a:ea typeface="Dosis"/>
                <a:cs typeface="Dosis"/>
                <a:sym typeface="Dosis"/>
              </a:rPr>
              <a:t>, </a:t>
            </a:r>
            <a:r>
              <a:rPr lang="fr-FR" sz="1400" b="0" i="0" u="none" strike="noStrike" cap="none" dirty="0" err="1">
                <a:solidFill>
                  <a:schemeClr val="lt1"/>
                </a:solidFill>
                <a:latin typeface="Dosis"/>
                <a:ea typeface="Dosis"/>
                <a:cs typeface="Dosis"/>
                <a:sym typeface="Dosis"/>
              </a:rPr>
              <a:t>lootboxes</a:t>
            </a:r>
            <a:r>
              <a:rPr lang="fr-FR" sz="1400" b="0" i="0" u="none" strike="noStrike" cap="none" dirty="0">
                <a:solidFill>
                  <a:schemeClr val="lt1"/>
                </a:solidFill>
                <a:latin typeface="Dosis"/>
                <a:ea typeface="Dosis"/>
                <a:cs typeface="Dosis"/>
                <a:sym typeface="Dosis"/>
              </a:rPr>
              <a:t>…) </a:t>
            </a:r>
            <a:endParaRPr lang="en-US" sz="1400" b="0" i="0" u="none" strike="noStrike" cap="none" dirty="0">
              <a:solidFill>
                <a:schemeClr val="lt1"/>
              </a:solidFill>
              <a:latin typeface="Dosis"/>
              <a:ea typeface="Dosis"/>
              <a:cs typeface="Dosis"/>
              <a:sym typeface="Dosis"/>
            </a:endParaRPr>
          </a:p>
        </p:txBody>
      </p:sp>
      <p:sp>
        <p:nvSpPr>
          <p:cNvPr id="2956" name="Google Shape;2956;p41">
            <a:extLst>
              <a:ext uri="{FF2B5EF4-FFF2-40B4-BE49-F238E27FC236}">
                <a16:creationId xmlns:a16="http://schemas.microsoft.com/office/drawing/2014/main" id="{E4CFCFEC-155F-D055-EC7F-3776FB492792}"/>
              </a:ext>
            </a:extLst>
          </p:cNvPr>
          <p:cNvSpPr txBox="1"/>
          <p:nvPr/>
        </p:nvSpPr>
        <p:spPr>
          <a:xfrm>
            <a:off x="400804" y="278076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dirty="0">
                <a:solidFill>
                  <a:schemeClr val="lt1"/>
                </a:solidFill>
                <a:latin typeface="Space Grotesk"/>
                <a:ea typeface="Space Grotesk"/>
                <a:cs typeface="Space Grotesk"/>
                <a:sym typeface="Space Grotesk"/>
              </a:rPr>
              <a:t>8</a:t>
            </a:r>
            <a:endParaRPr sz="3300" b="1" i="0" u="none" strike="noStrike" cap="none" dirty="0">
              <a:solidFill>
                <a:schemeClr val="lt1"/>
              </a:solidFill>
              <a:latin typeface="Space Grotesk"/>
              <a:ea typeface="Space Grotesk"/>
              <a:cs typeface="Space Grotesk"/>
              <a:sym typeface="Space Grotesk"/>
            </a:endParaRPr>
          </a:p>
        </p:txBody>
      </p:sp>
      <p:sp>
        <p:nvSpPr>
          <p:cNvPr id="2957" name="Google Shape;2957;p41">
            <a:extLst>
              <a:ext uri="{FF2B5EF4-FFF2-40B4-BE49-F238E27FC236}">
                <a16:creationId xmlns:a16="http://schemas.microsoft.com/office/drawing/2014/main" id="{FD1BADC3-275D-E588-E981-3560FFD6598D}"/>
              </a:ext>
            </a:extLst>
          </p:cNvPr>
          <p:cNvSpPr txBox="1"/>
          <p:nvPr/>
        </p:nvSpPr>
        <p:spPr>
          <a:xfrm>
            <a:off x="1102571" y="2780760"/>
            <a:ext cx="3639490"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Dosis"/>
                <a:cs typeface="Dosis"/>
                <a:sym typeface="Dosis"/>
              </a:rPr>
              <a:t> Quel est votre critère principal pour choisir un jeu ? </a:t>
            </a:r>
            <a:endParaRPr lang="en-US" sz="1400" b="0" i="0" u="none" strike="noStrike" cap="none" dirty="0">
              <a:solidFill>
                <a:schemeClr val="lt1"/>
              </a:solidFill>
              <a:latin typeface="Dosis"/>
              <a:ea typeface="Dosis"/>
              <a:cs typeface="Dosis"/>
              <a:sym typeface="Dosis"/>
            </a:endParaRPr>
          </a:p>
        </p:txBody>
      </p:sp>
      <p:sp>
        <p:nvSpPr>
          <p:cNvPr id="2958" name="Google Shape;2958;p41">
            <a:extLst>
              <a:ext uri="{FF2B5EF4-FFF2-40B4-BE49-F238E27FC236}">
                <a16:creationId xmlns:a16="http://schemas.microsoft.com/office/drawing/2014/main" id="{55C13F04-2839-9F73-852E-C9FF32BB5A02}"/>
              </a:ext>
            </a:extLst>
          </p:cNvPr>
          <p:cNvSpPr txBox="1"/>
          <p:nvPr/>
        </p:nvSpPr>
        <p:spPr>
          <a:xfrm>
            <a:off x="400804" y="218691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7</a:t>
            </a:r>
            <a:endParaRPr sz="3300" b="1" i="0" u="none" strike="noStrike" cap="none">
              <a:solidFill>
                <a:schemeClr val="lt1"/>
              </a:solidFill>
              <a:latin typeface="Space Grotesk"/>
              <a:ea typeface="Space Grotesk"/>
              <a:cs typeface="Space Grotesk"/>
              <a:sym typeface="Space Grotesk"/>
            </a:endParaRPr>
          </a:p>
        </p:txBody>
      </p:sp>
      <p:sp>
        <p:nvSpPr>
          <p:cNvPr id="2959" name="Google Shape;2959;p41">
            <a:extLst>
              <a:ext uri="{FF2B5EF4-FFF2-40B4-BE49-F238E27FC236}">
                <a16:creationId xmlns:a16="http://schemas.microsoft.com/office/drawing/2014/main" id="{8D775A10-71EF-40E6-AD9F-7A7072FE9449}"/>
              </a:ext>
            </a:extLst>
          </p:cNvPr>
          <p:cNvSpPr txBox="1"/>
          <p:nvPr/>
        </p:nvSpPr>
        <p:spPr>
          <a:xfrm>
            <a:off x="1093340" y="2186910"/>
            <a:ext cx="3336302"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Dosis"/>
                <a:cs typeface="Dosis"/>
                <a:sym typeface="Dosis"/>
              </a:rPr>
              <a:t>Êtes-vous abonné à un service de jeux vidéo ? </a:t>
            </a:r>
            <a:endParaRPr lang="en-US" sz="1400" b="0" i="0" u="none" strike="noStrike" cap="none" dirty="0">
              <a:solidFill>
                <a:schemeClr val="lt1"/>
              </a:solidFill>
              <a:latin typeface="Dosis"/>
              <a:ea typeface="Dosis"/>
              <a:cs typeface="Dosis"/>
              <a:sym typeface="Dosis"/>
            </a:endParaRPr>
          </a:p>
        </p:txBody>
      </p:sp>
      <p:sp>
        <p:nvSpPr>
          <p:cNvPr id="2960" name="Google Shape;2960;p41">
            <a:extLst>
              <a:ext uri="{FF2B5EF4-FFF2-40B4-BE49-F238E27FC236}">
                <a16:creationId xmlns:a16="http://schemas.microsoft.com/office/drawing/2014/main" id="{6B9B928A-8B63-17C4-1C34-ECE29F40E215}"/>
              </a:ext>
            </a:extLst>
          </p:cNvPr>
          <p:cNvSpPr txBox="1"/>
          <p:nvPr/>
        </p:nvSpPr>
        <p:spPr>
          <a:xfrm>
            <a:off x="400804" y="3374610"/>
            <a:ext cx="70170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300"/>
              <a:buFont typeface="Arial"/>
              <a:buNone/>
            </a:pPr>
            <a:r>
              <a:rPr lang="en" sz="3300" b="1" i="0" u="none" strike="noStrike" cap="none">
                <a:solidFill>
                  <a:schemeClr val="lt1"/>
                </a:solidFill>
                <a:latin typeface="Space Grotesk"/>
                <a:ea typeface="Space Grotesk"/>
                <a:cs typeface="Space Grotesk"/>
                <a:sym typeface="Space Grotesk"/>
              </a:rPr>
              <a:t>9</a:t>
            </a:r>
            <a:endParaRPr sz="3300" b="1" i="0" u="none" strike="noStrike" cap="none">
              <a:solidFill>
                <a:schemeClr val="lt1"/>
              </a:solidFill>
              <a:latin typeface="Space Grotesk"/>
              <a:ea typeface="Space Grotesk"/>
              <a:cs typeface="Space Grotesk"/>
              <a:sym typeface="Space Grotesk"/>
            </a:endParaRPr>
          </a:p>
        </p:txBody>
      </p:sp>
      <p:sp>
        <p:nvSpPr>
          <p:cNvPr id="2961" name="Google Shape;2961;p41">
            <a:extLst>
              <a:ext uri="{FF2B5EF4-FFF2-40B4-BE49-F238E27FC236}">
                <a16:creationId xmlns:a16="http://schemas.microsoft.com/office/drawing/2014/main" id="{3EAB2CB8-58A1-C3A2-100B-4558F1ED290D}"/>
              </a:ext>
            </a:extLst>
          </p:cNvPr>
          <p:cNvSpPr txBox="1"/>
          <p:nvPr/>
        </p:nvSpPr>
        <p:spPr>
          <a:xfrm>
            <a:off x="1093340" y="3374610"/>
            <a:ext cx="3778262" cy="484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Dosis"/>
                <a:cs typeface="Dosis"/>
                <a:sym typeface="Dosis"/>
              </a:rPr>
              <a:t>Êtes-vous intéressé par un jeu qui évolue avec le temps (mises à jour, extensions, nouvelles histoires) ? </a:t>
            </a:r>
          </a:p>
        </p:txBody>
      </p:sp>
      <p:pic>
        <p:nvPicPr>
          <p:cNvPr id="3078" name="Picture 6" descr="Tableau des réponses au formulaire Forms. Titre de la question :   Quel est votre critère principal pour choisir un jeu ?  . Nombre de réponses : 6 réponses.">
            <a:extLst>
              <a:ext uri="{FF2B5EF4-FFF2-40B4-BE49-F238E27FC236}">
                <a16:creationId xmlns:a16="http://schemas.microsoft.com/office/drawing/2014/main" id="{1C98A9A2-B9E0-B9F1-1462-58B0F23725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9167" t="25544" r="5000" b="6534"/>
          <a:stretch/>
        </p:blipFill>
        <p:spPr bwMode="auto">
          <a:xfrm>
            <a:off x="4871602" y="2236901"/>
            <a:ext cx="4177112" cy="15744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3080" name="Picture 8" descr="Tableau des réponses au formulaire Forms. Titre de la question : Êtes-vous intéressé par un jeu qui évolue avec le temps (mises à jour, extensions, nouvelles histoires) ?  . Nombre de réponses : 6 réponses.">
            <a:extLst>
              <a:ext uri="{FF2B5EF4-FFF2-40B4-BE49-F238E27FC236}">
                <a16:creationId xmlns:a16="http://schemas.microsoft.com/office/drawing/2014/main" id="{D1EA686A-A377-DB96-9DEC-C8F179D26EC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8500" t="30098" r="4383" b="5987"/>
          <a:stretch/>
        </p:blipFill>
        <p:spPr bwMode="auto">
          <a:xfrm>
            <a:off x="4798807" y="3072185"/>
            <a:ext cx="4189176" cy="157445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Titre 2">
            <a:extLst>
              <a:ext uri="{FF2B5EF4-FFF2-40B4-BE49-F238E27FC236}">
                <a16:creationId xmlns:a16="http://schemas.microsoft.com/office/drawing/2014/main" id="{EB2894E1-ED4A-1F52-0D99-9B22F210A8AE}"/>
              </a:ext>
            </a:extLst>
          </p:cNvPr>
          <p:cNvSpPr>
            <a:spLocks noGrp="1"/>
          </p:cNvSpPr>
          <p:nvPr>
            <p:ph type="title"/>
          </p:nvPr>
        </p:nvSpPr>
        <p:spPr/>
        <p:txBody>
          <a:bodyPr/>
          <a:lstStyle/>
          <a:p>
            <a:endParaRPr lang="fr-FR"/>
          </a:p>
        </p:txBody>
      </p:sp>
      <p:sp>
        <p:nvSpPr>
          <p:cNvPr id="4" name="Google Shape;2941;p41">
            <a:extLst>
              <a:ext uri="{FF2B5EF4-FFF2-40B4-BE49-F238E27FC236}">
                <a16:creationId xmlns:a16="http://schemas.microsoft.com/office/drawing/2014/main" id="{7DF0A19D-DFA3-55A5-4E03-9D42B70EB5B7}"/>
              </a:ext>
            </a:extLst>
          </p:cNvPr>
          <p:cNvSpPr txBox="1">
            <a:spLocks/>
          </p:cNvSpPr>
          <p:nvPr/>
        </p:nvSpPr>
        <p:spPr>
          <a:xfrm>
            <a:off x="459575" y="28303"/>
            <a:ext cx="8537456" cy="108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r>
              <a:rPr lang="fr-FR"/>
              <a:t>Questionnaire: </a:t>
            </a:r>
            <a:br>
              <a:rPr lang="fr-FR"/>
            </a:br>
            <a:r>
              <a:rPr lang="fr-FR" sz="2800"/>
              <a:t>Votre vision du Jeu Vidéo de Demain</a:t>
            </a:r>
            <a:endParaRPr lang="fr-FR" sz="2800" b="1" dirty="0"/>
          </a:p>
        </p:txBody>
      </p:sp>
    </p:spTree>
    <p:extLst>
      <p:ext uri="{BB962C8B-B14F-4D97-AF65-F5344CB8AC3E}">
        <p14:creationId xmlns:p14="http://schemas.microsoft.com/office/powerpoint/2010/main" val="766747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52"/>
                                        </p:tgtEl>
                                        <p:attrNameLst>
                                          <p:attrName>style.visibility</p:attrName>
                                        </p:attrNameLst>
                                      </p:cBhvr>
                                      <p:to>
                                        <p:strVal val="visible"/>
                                      </p:to>
                                    </p:set>
                                    <p:animEffect transition="in" filter="fade">
                                      <p:cBhvr>
                                        <p:cTn id="7" dur="500"/>
                                        <p:tgtEl>
                                          <p:spTgt spid="29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53"/>
                                        </p:tgtEl>
                                        <p:attrNameLst>
                                          <p:attrName>style.visibility</p:attrName>
                                        </p:attrNameLst>
                                      </p:cBhvr>
                                      <p:to>
                                        <p:strVal val="visible"/>
                                      </p:to>
                                    </p:set>
                                    <p:animEffect transition="in" filter="fade">
                                      <p:cBhvr>
                                        <p:cTn id="10" dur="500"/>
                                        <p:tgtEl>
                                          <p:spTgt spid="29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76"/>
                                        </p:tgtEl>
                                        <p:attrNameLst>
                                          <p:attrName>style.visibility</p:attrName>
                                        </p:attrNameLst>
                                      </p:cBhvr>
                                      <p:to>
                                        <p:strVal val="visible"/>
                                      </p:to>
                                    </p:set>
                                    <p:animEffect transition="in" filter="fade">
                                      <p:cBhvr>
                                        <p:cTn id="15" dur="500"/>
                                        <p:tgtEl>
                                          <p:spTgt spid="30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958"/>
                                        </p:tgtEl>
                                        <p:attrNameLst>
                                          <p:attrName>style.visibility</p:attrName>
                                        </p:attrNameLst>
                                      </p:cBhvr>
                                      <p:to>
                                        <p:strVal val="visible"/>
                                      </p:to>
                                    </p:set>
                                    <p:animEffect transition="in" filter="fade">
                                      <p:cBhvr>
                                        <p:cTn id="20" dur="500"/>
                                        <p:tgtEl>
                                          <p:spTgt spid="295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59"/>
                                        </p:tgtEl>
                                        <p:attrNameLst>
                                          <p:attrName>style.visibility</p:attrName>
                                        </p:attrNameLst>
                                      </p:cBhvr>
                                      <p:to>
                                        <p:strVal val="visible"/>
                                      </p:to>
                                    </p:set>
                                    <p:animEffect transition="in" filter="fade">
                                      <p:cBhvr>
                                        <p:cTn id="23" dur="500"/>
                                        <p:tgtEl>
                                          <p:spTgt spid="295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xit" presetSubtype="0" fill="hold" nodeType="withEffect">
                                  <p:stCondLst>
                                    <p:cond delay="0"/>
                                  </p:stCondLst>
                                  <p:childTnLst>
                                    <p:animEffect transition="out" filter="fade">
                                      <p:cBhvr>
                                        <p:cTn id="30" dur="500"/>
                                        <p:tgtEl>
                                          <p:spTgt spid="3076"/>
                                        </p:tgtEl>
                                      </p:cBhvr>
                                    </p:animEffect>
                                    <p:set>
                                      <p:cBhvr>
                                        <p:cTn id="31" dur="1" fill="hold">
                                          <p:stCondLst>
                                            <p:cond delay="499"/>
                                          </p:stCondLst>
                                        </p:cTn>
                                        <p:tgtEl>
                                          <p:spTgt spid="307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56"/>
                                        </p:tgtEl>
                                        <p:attrNameLst>
                                          <p:attrName>style.visibility</p:attrName>
                                        </p:attrNameLst>
                                      </p:cBhvr>
                                      <p:to>
                                        <p:strVal val="visible"/>
                                      </p:to>
                                    </p:set>
                                    <p:animEffect transition="in" filter="fade">
                                      <p:cBhvr>
                                        <p:cTn id="36" dur="500"/>
                                        <p:tgtEl>
                                          <p:spTgt spid="2956"/>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957"/>
                                        </p:tgtEl>
                                        <p:attrNameLst>
                                          <p:attrName>style.visibility</p:attrName>
                                        </p:attrNameLst>
                                      </p:cBhvr>
                                      <p:to>
                                        <p:strVal val="visible"/>
                                      </p:to>
                                    </p:set>
                                    <p:animEffect transition="in" filter="fade">
                                      <p:cBhvr>
                                        <p:cTn id="39" dur="500"/>
                                        <p:tgtEl>
                                          <p:spTgt spid="295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078"/>
                                        </p:tgtEl>
                                        <p:attrNameLst>
                                          <p:attrName>style.visibility</p:attrName>
                                        </p:attrNameLst>
                                      </p:cBhvr>
                                      <p:to>
                                        <p:strVal val="visible"/>
                                      </p:to>
                                    </p:set>
                                    <p:animEffect transition="in" filter="fade">
                                      <p:cBhvr>
                                        <p:cTn id="44" dur="500"/>
                                        <p:tgtEl>
                                          <p:spTgt spid="307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02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960"/>
                                        </p:tgtEl>
                                        <p:attrNameLst>
                                          <p:attrName>style.visibility</p:attrName>
                                        </p:attrNameLst>
                                      </p:cBhvr>
                                      <p:to>
                                        <p:strVal val="visible"/>
                                      </p:to>
                                    </p:set>
                                    <p:animEffect transition="in" filter="fade">
                                      <p:cBhvr>
                                        <p:cTn id="53" dur="500"/>
                                        <p:tgtEl>
                                          <p:spTgt spid="296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61"/>
                                        </p:tgtEl>
                                        <p:attrNameLst>
                                          <p:attrName>style.visibility</p:attrName>
                                        </p:attrNameLst>
                                      </p:cBhvr>
                                      <p:to>
                                        <p:strVal val="visible"/>
                                      </p:to>
                                    </p:set>
                                    <p:animEffect transition="in" filter="fade">
                                      <p:cBhvr>
                                        <p:cTn id="56" dur="500"/>
                                        <p:tgtEl>
                                          <p:spTgt spid="296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080"/>
                                        </p:tgtEl>
                                        <p:attrNameLst>
                                          <p:attrName>style.visibility</p:attrName>
                                        </p:attrNameLst>
                                      </p:cBhvr>
                                      <p:to>
                                        <p:strVal val="visible"/>
                                      </p:to>
                                    </p:set>
                                    <p:animEffect transition="in" filter="fade">
                                      <p:cBhvr>
                                        <p:cTn id="61" dur="500"/>
                                        <p:tgtEl>
                                          <p:spTgt spid="3080"/>
                                        </p:tgtEl>
                                      </p:cBhvr>
                                    </p:animEffect>
                                  </p:childTnLst>
                                </p:cTn>
                              </p:par>
                              <p:par>
                                <p:cTn id="62" presetID="10" presetClass="exit" presetSubtype="0" fill="hold" nodeType="withEffect">
                                  <p:stCondLst>
                                    <p:cond delay="0"/>
                                  </p:stCondLst>
                                  <p:childTnLst>
                                    <p:animEffect transition="out" filter="fade">
                                      <p:cBhvr>
                                        <p:cTn id="63" dur="500"/>
                                        <p:tgtEl>
                                          <p:spTgt spid="3078"/>
                                        </p:tgtEl>
                                      </p:cBhvr>
                                    </p:animEffect>
                                    <p:set>
                                      <p:cBhvr>
                                        <p:cTn id="64" dur="1" fill="hold">
                                          <p:stCondLst>
                                            <p:cond delay="499"/>
                                          </p:stCondLst>
                                        </p:cTn>
                                        <p:tgtEl>
                                          <p:spTgt spid="30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 grpId="0" animBg="1"/>
      <p:bldP spid="2953" grpId="0"/>
      <p:bldP spid="2956" grpId="0" animBg="1"/>
      <p:bldP spid="2957" grpId="0"/>
      <p:bldP spid="2958" grpId="0" animBg="1"/>
      <p:bldP spid="2959" grpId="0"/>
      <p:bldP spid="2960" grpId="0" animBg="1"/>
      <p:bldP spid="29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31"/>
        <p:cNvGrpSpPr/>
        <p:nvPr/>
      </p:nvGrpSpPr>
      <p:grpSpPr>
        <a:xfrm>
          <a:off x="0" y="0"/>
          <a:ext cx="0" cy="0"/>
          <a:chOff x="0" y="0"/>
          <a:chExt cx="0" cy="0"/>
        </a:xfrm>
      </p:grpSpPr>
      <p:sp>
        <p:nvSpPr>
          <p:cNvPr id="2332" name="Google Shape;2332;p11"/>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dirty="0"/>
              <a:t>Les futures tendances et perspectives</a:t>
            </a:r>
            <a:endParaRPr dirty="0"/>
          </a:p>
        </p:txBody>
      </p:sp>
      <p:sp>
        <p:nvSpPr>
          <p:cNvPr id="2333" name="Google Shape;2333;p11"/>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05</a:t>
            </a:r>
            <a:endParaRPr sz="10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9">
          <a:extLst>
            <a:ext uri="{FF2B5EF4-FFF2-40B4-BE49-F238E27FC236}">
              <a16:creationId xmlns:a16="http://schemas.microsoft.com/office/drawing/2014/main" id="{0A76B124-57DC-1F5A-D8D5-D4EA0FCE3035}"/>
            </a:ext>
          </a:extLst>
        </p:cNvPr>
        <p:cNvGrpSpPr/>
        <p:nvPr/>
      </p:nvGrpSpPr>
      <p:grpSpPr>
        <a:xfrm>
          <a:off x="0" y="0"/>
          <a:ext cx="0" cy="0"/>
          <a:chOff x="0" y="0"/>
          <a:chExt cx="0" cy="0"/>
        </a:xfrm>
      </p:grpSpPr>
      <p:sp>
        <p:nvSpPr>
          <p:cNvPr id="2610" name="Google Shape;2610;p29">
            <a:extLst>
              <a:ext uri="{FF2B5EF4-FFF2-40B4-BE49-F238E27FC236}">
                <a16:creationId xmlns:a16="http://schemas.microsoft.com/office/drawing/2014/main" id="{2107DB16-B44D-C229-2C5F-461B1CC7811C}"/>
              </a:ext>
            </a:extLst>
          </p:cNvPr>
          <p:cNvSpPr/>
          <p:nvPr/>
        </p:nvSpPr>
        <p:spPr>
          <a:xfrm>
            <a:off x="5918874" y="1312341"/>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400" b="0" i="0" u="none" strike="noStrike" cap="none" dirty="0">
                <a:solidFill>
                  <a:schemeClr val="lt1"/>
                </a:solidFill>
                <a:latin typeface="Arial"/>
                <a:ea typeface="Arial"/>
                <a:cs typeface="Arial"/>
                <a:sym typeface="Arial"/>
              </a:rPr>
              <a:t>Innovations technologiques</a:t>
            </a:r>
          </a:p>
        </p:txBody>
      </p:sp>
      <p:sp>
        <p:nvSpPr>
          <p:cNvPr id="2612" name="Google Shape;2612;p29">
            <a:extLst>
              <a:ext uri="{FF2B5EF4-FFF2-40B4-BE49-F238E27FC236}">
                <a16:creationId xmlns:a16="http://schemas.microsoft.com/office/drawing/2014/main" id="{033B5292-AFEC-3442-0191-8C680F5BA3AD}"/>
              </a:ext>
            </a:extLst>
          </p:cNvPr>
          <p:cNvSpPr txBox="1">
            <a:spLocks noGrp="1"/>
          </p:cNvSpPr>
          <p:nvPr>
            <p:ph type="title"/>
          </p:nvPr>
        </p:nvSpPr>
        <p:spPr>
          <a:xfrm>
            <a:off x="2320150" y="248450"/>
            <a:ext cx="4499925"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Tendances Futures</a:t>
            </a:r>
            <a:endParaRPr b="1" dirty="0"/>
          </a:p>
        </p:txBody>
      </p:sp>
      <p:sp>
        <p:nvSpPr>
          <p:cNvPr id="2613" name="Google Shape;2613;p29">
            <a:extLst>
              <a:ext uri="{FF2B5EF4-FFF2-40B4-BE49-F238E27FC236}">
                <a16:creationId xmlns:a16="http://schemas.microsoft.com/office/drawing/2014/main" id="{DCB8688A-D736-3D44-0982-705639332146}"/>
              </a:ext>
            </a:extLst>
          </p:cNvPr>
          <p:cNvSpPr/>
          <p:nvPr/>
        </p:nvSpPr>
        <p:spPr>
          <a:xfrm>
            <a:off x="707952" y="1314598"/>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400" b="0" i="0" u="none" strike="noStrike" cap="none" dirty="0">
                <a:solidFill>
                  <a:schemeClr val="lt1"/>
                </a:solidFill>
                <a:latin typeface="Arial"/>
                <a:ea typeface="Arial"/>
                <a:cs typeface="Arial"/>
                <a:sym typeface="Arial"/>
              </a:rPr>
              <a:t>Évolution du comportement des joueurs</a:t>
            </a:r>
          </a:p>
        </p:txBody>
      </p:sp>
      <p:sp>
        <p:nvSpPr>
          <p:cNvPr id="2614" name="Google Shape;2614;p29">
            <a:extLst>
              <a:ext uri="{FF2B5EF4-FFF2-40B4-BE49-F238E27FC236}">
                <a16:creationId xmlns:a16="http://schemas.microsoft.com/office/drawing/2014/main" id="{B0B64E8A-E1A9-C1CA-DE57-FFD431CE6717}"/>
              </a:ext>
            </a:extLst>
          </p:cNvPr>
          <p:cNvSpPr/>
          <p:nvPr/>
        </p:nvSpPr>
        <p:spPr>
          <a:xfrm>
            <a:off x="3309634" y="1314287"/>
            <a:ext cx="2513400" cy="619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fr-FR" sz="1400" b="0" i="0" u="none" strike="noStrike" cap="none" dirty="0">
                <a:solidFill>
                  <a:schemeClr val="lt1"/>
                </a:solidFill>
                <a:latin typeface="Arial"/>
                <a:ea typeface="Arial"/>
                <a:cs typeface="Arial"/>
                <a:sym typeface="Arial"/>
              </a:rPr>
              <a:t>Support</a:t>
            </a:r>
          </a:p>
        </p:txBody>
      </p:sp>
      <p:cxnSp>
        <p:nvCxnSpPr>
          <p:cNvPr id="2617" name="Google Shape;2617;p29">
            <a:extLst>
              <a:ext uri="{FF2B5EF4-FFF2-40B4-BE49-F238E27FC236}">
                <a16:creationId xmlns:a16="http://schemas.microsoft.com/office/drawing/2014/main" id="{7C9F0330-D333-9E4E-6029-2CE21034F34F}"/>
              </a:ext>
            </a:extLst>
          </p:cNvPr>
          <p:cNvCxnSpPr>
            <a:cxnSpLocks/>
          </p:cNvCxnSpPr>
          <p:nvPr/>
        </p:nvCxnSpPr>
        <p:spPr>
          <a:xfrm>
            <a:off x="466284" y="2939114"/>
            <a:ext cx="0" cy="0"/>
          </a:xfrm>
          <a:prstGeom prst="straightConnector1">
            <a:avLst/>
          </a:prstGeom>
          <a:noFill/>
          <a:ln w="9525" cap="flat" cmpd="sng">
            <a:solidFill>
              <a:srgbClr val="A29B92"/>
            </a:solidFill>
            <a:prstDash val="solid"/>
            <a:round/>
            <a:headEnd type="none" w="sm" len="sm"/>
            <a:tailEnd type="none" w="sm" len="sm"/>
          </a:ln>
        </p:spPr>
      </p:cxnSp>
      <p:cxnSp>
        <p:nvCxnSpPr>
          <p:cNvPr id="2618" name="Google Shape;2618;p29">
            <a:extLst>
              <a:ext uri="{FF2B5EF4-FFF2-40B4-BE49-F238E27FC236}">
                <a16:creationId xmlns:a16="http://schemas.microsoft.com/office/drawing/2014/main" id="{B058B366-E7EE-159C-9198-0A7284CCCD61}"/>
              </a:ext>
            </a:extLst>
          </p:cNvPr>
          <p:cNvCxnSpPr/>
          <p:nvPr/>
        </p:nvCxnSpPr>
        <p:spPr>
          <a:xfrm>
            <a:off x="3493724" y="2955089"/>
            <a:ext cx="0" cy="0"/>
          </a:xfrm>
          <a:prstGeom prst="straightConnector1">
            <a:avLst/>
          </a:prstGeom>
          <a:noFill/>
          <a:ln w="9525" cap="flat" cmpd="sng">
            <a:solidFill>
              <a:srgbClr val="A29B92"/>
            </a:solidFill>
            <a:prstDash val="solid"/>
            <a:round/>
            <a:headEnd type="none" w="sm" len="sm"/>
            <a:tailEnd type="none" w="sm" len="sm"/>
          </a:ln>
        </p:spPr>
      </p:cxnSp>
      <p:cxnSp>
        <p:nvCxnSpPr>
          <p:cNvPr id="2619" name="Google Shape;2619;p29">
            <a:extLst>
              <a:ext uri="{FF2B5EF4-FFF2-40B4-BE49-F238E27FC236}">
                <a16:creationId xmlns:a16="http://schemas.microsoft.com/office/drawing/2014/main" id="{C0BF4134-FEDA-0A74-37DC-763064D953A6}"/>
              </a:ext>
            </a:extLst>
          </p:cNvPr>
          <p:cNvCxnSpPr/>
          <p:nvPr/>
        </p:nvCxnSpPr>
        <p:spPr>
          <a:xfrm>
            <a:off x="5405024" y="2955089"/>
            <a:ext cx="0" cy="0"/>
          </a:xfrm>
          <a:prstGeom prst="straightConnector1">
            <a:avLst/>
          </a:prstGeom>
          <a:noFill/>
          <a:ln w="9525" cap="flat" cmpd="sng">
            <a:solidFill>
              <a:srgbClr val="A29B92"/>
            </a:solidFill>
            <a:prstDash val="solid"/>
            <a:round/>
            <a:headEnd type="none" w="sm" len="sm"/>
            <a:tailEnd type="none" w="sm" len="sm"/>
          </a:ln>
        </p:spPr>
      </p:cxnSp>
      <p:sp>
        <p:nvSpPr>
          <p:cNvPr id="2620" name="Google Shape;2620;p29">
            <a:extLst>
              <a:ext uri="{FF2B5EF4-FFF2-40B4-BE49-F238E27FC236}">
                <a16:creationId xmlns:a16="http://schemas.microsoft.com/office/drawing/2014/main" id="{D4F3968F-8B56-ADA5-2123-59203ACCA6A5}"/>
              </a:ext>
            </a:extLst>
          </p:cNvPr>
          <p:cNvSpPr txBox="1"/>
          <p:nvPr/>
        </p:nvSpPr>
        <p:spPr>
          <a:xfrm>
            <a:off x="574607" y="1931841"/>
            <a:ext cx="2740210" cy="3019300"/>
          </a:xfrm>
          <a:prstGeom prst="rect">
            <a:avLst/>
          </a:prstGeom>
          <a:noFill/>
          <a:ln>
            <a:noFill/>
          </a:ln>
        </p:spPr>
        <p:txBody>
          <a:bodyPr spcFirstLastPara="1" wrap="square" lIns="91425" tIns="91425" rIns="91425" bIns="91425" anchor="t" anchorCtr="0">
            <a:noAutofit/>
          </a:bodyPr>
          <a:lstStyle/>
          <a:p>
            <a:pPr marL="457200" indent="-317500">
              <a:buClr>
                <a:schemeClr val="lt1"/>
              </a:buClr>
              <a:buSzPts val="1400"/>
              <a:buFont typeface="Dosis"/>
              <a:buChar char="●"/>
            </a:pPr>
            <a:r>
              <a:rPr lang="fr-FR" sz="1200" b="0" i="0" u="none" strike="noStrike" cap="none" dirty="0">
                <a:solidFill>
                  <a:schemeClr val="lt1"/>
                </a:solidFill>
                <a:latin typeface="Dosis"/>
                <a:ea typeface="Dosis"/>
                <a:cs typeface="Dosis"/>
                <a:sym typeface="Dosis"/>
              </a:rPr>
              <a:t>Jeux </a:t>
            </a:r>
            <a:r>
              <a:rPr lang="fr-FR" sz="1200" b="1" i="0" u="none" strike="noStrike" cap="none" dirty="0">
                <a:solidFill>
                  <a:schemeClr val="lt1"/>
                </a:solidFill>
                <a:latin typeface="Dosis"/>
                <a:ea typeface="Dosis"/>
                <a:cs typeface="Dosis"/>
                <a:sym typeface="Dosis"/>
              </a:rPr>
              <a:t>cross-platform </a:t>
            </a:r>
            <a:r>
              <a:rPr lang="fr-FR" sz="1200" b="0" i="0" u="none" strike="noStrike" cap="none" dirty="0">
                <a:solidFill>
                  <a:schemeClr val="lt1"/>
                </a:solidFill>
                <a:latin typeface="Dosis"/>
                <a:ea typeface="Dosis"/>
                <a:cs typeface="Dosis"/>
                <a:sym typeface="Dosis"/>
              </a:rPr>
              <a:t>et</a:t>
            </a:r>
            <a:r>
              <a:rPr lang="fr-FR" sz="1200" dirty="0">
                <a:solidFill>
                  <a:schemeClr val="lt1"/>
                </a:solidFill>
                <a:latin typeface="Dosis"/>
                <a:ea typeface="Dosis"/>
                <a:cs typeface="Dosis"/>
                <a:sym typeface="Dosis"/>
              </a:rPr>
              <a:t> </a:t>
            </a:r>
            <a:r>
              <a:rPr lang="fr-FR" sz="1200" b="0" i="0" u="none" strike="noStrike" cap="none" dirty="0">
                <a:solidFill>
                  <a:schemeClr val="lt1"/>
                </a:solidFill>
                <a:latin typeface="Dosis"/>
                <a:ea typeface="Dosis"/>
                <a:cs typeface="Dosis"/>
                <a:sym typeface="Dosis"/>
              </a:rPr>
              <a:t>c</a:t>
            </a:r>
            <a:r>
              <a:rPr lang="fr-FR" sz="1200" b="1" i="0" u="none" strike="noStrike" cap="none" dirty="0">
                <a:solidFill>
                  <a:schemeClr val="lt1"/>
                </a:solidFill>
                <a:latin typeface="Dosis"/>
                <a:ea typeface="Dosis"/>
                <a:cs typeface="Dosis"/>
                <a:sym typeface="Dosis"/>
              </a:rPr>
              <a:t>ross-progression</a:t>
            </a:r>
            <a:r>
              <a:rPr lang="fr-FR" sz="1200" b="0" i="0" u="none" strike="noStrike" cap="none" dirty="0">
                <a:solidFill>
                  <a:schemeClr val="lt1"/>
                </a:solidFill>
                <a:latin typeface="Dosis"/>
                <a:ea typeface="Dosis"/>
                <a:cs typeface="Dosis"/>
                <a:sym typeface="Dosis"/>
              </a:rPr>
              <a:t> </a:t>
            </a:r>
          </a:p>
          <a:p>
            <a:pPr marL="139700">
              <a:buClr>
                <a:schemeClr val="lt1"/>
              </a:buClr>
              <a:buSzPts val="1400"/>
            </a:pPr>
            <a:r>
              <a:rPr lang="fr-FR" sz="1200" b="0" i="1" u="none" strike="noStrike" cap="none" dirty="0">
                <a:solidFill>
                  <a:schemeClr val="lt1"/>
                </a:solidFill>
                <a:latin typeface="Dosis"/>
                <a:ea typeface="Dosis"/>
                <a:cs typeface="Dosis"/>
                <a:sym typeface="Dosis"/>
              </a:rPr>
              <a:t>(</a:t>
            </a:r>
            <a:r>
              <a:rPr lang="fr-FR" sz="1200" b="0" i="1" u="none" strike="noStrike" cap="none" dirty="0" err="1">
                <a:solidFill>
                  <a:schemeClr val="lt1"/>
                </a:solidFill>
                <a:latin typeface="Dosis"/>
                <a:ea typeface="Dosis"/>
                <a:cs typeface="Dosis"/>
                <a:sym typeface="Dosis"/>
              </a:rPr>
              <a:t>Fortnite</a:t>
            </a:r>
            <a:r>
              <a:rPr lang="fr-FR" sz="1200" b="0" i="1" u="none" strike="noStrike" cap="none" dirty="0">
                <a:solidFill>
                  <a:schemeClr val="lt1"/>
                </a:solidFill>
                <a:latin typeface="Dosis"/>
                <a:ea typeface="Dosis"/>
                <a:cs typeface="Dosis"/>
                <a:sym typeface="Dosis"/>
              </a:rPr>
              <a:t>, Call of Duty,…)</a:t>
            </a:r>
          </a:p>
          <a:p>
            <a:pPr marL="139700">
              <a:buClr>
                <a:schemeClr val="lt1"/>
              </a:buClr>
              <a:buSzPts val="1400"/>
            </a:pPr>
            <a:endParaRPr lang="fr-FR"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0" i="0" u="none" strike="noStrike" cap="none" dirty="0">
                <a:solidFill>
                  <a:schemeClr val="lt1"/>
                </a:solidFill>
                <a:latin typeface="Dosis"/>
                <a:ea typeface="Dosis"/>
                <a:cs typeface="Dosis"/>
                <a:sym typeface="Dosis"/>
              </a:rPr>
              <a:t>Évolution du </a:t>
            </a:r>
            <a:r>
              <a:rPr lang="fr-FR" sz="1200" b="1" i="0" u="none" strike="noStrike" cap="none" dirty="0">
                <a:solidFill>
                  <a:schemeClr val="lt1"/>
                </a:solidFill>
                <a:latin typeface="Dosis"/>
                <a:ea typeface="Dosis"/>
                <a:cs typeface="Dosis"/>
                <a:sym typeface="Dosis"/>
              </a:rPr>
              <a:t>marché casual </a:t>
            </a:r>
            <a:r>
              <a:rPr lang="fr-FR" sz="1200" b="0" i="0" u="none" strike="noStrike" cap="none" dirty="0">
                <a:solidFill>
                  <a:schemeClr val="lt1"/>
                </a:solidFill>
                <a:latin typeface="Dosis"/>
                <a:ea typeface="Dosis"/>
                <a:cs typeface="Dosis"/>
                <a:sym typeface="Dosis"/>
              </a:rPr>
              <a:t>: </a:t>
            </a:r>
          </a:p>
          <a:p>
            <a:pPr marL="139700" marR="0" lvl="0" algn="l" rtl="0">
              <a:lnSpc>
                <a:spcPct val="100000"/>
              </a:lnSpc>
              <a:spcBef>
                <a:spcPts val="0"/>
              </a:spcBef>
              <a:spcAft>
                <a:spcPts val="0"/>
              </a:spcAft>
              <a:buClr>
                <a:schemeClr val="lt1"/>
              </a:buClr>
              <a:buSzPts val="1400"/>
            </a:pPr>
            <a:r>
              <a:rPr lang="fr-FR" sz="1200" b="0" i="0" u="none" strike="noStrike" cap="none" dirty="0">
                <a:solidFill>
                  <a:schemeClr val="lt1"/>
                </a:solidFill>
                <a:latin typeface="Dosis"/>
                <a:ea typeface="Dosis"/>
                <a:cs typeface="Dosis"/>
                <a:sym typeface="Dosis"/>
              </a:rPr>
              <a:t>Plus de diversité (40 % de joueuses)</a:t>
            </a:r>
          </a:p>
          <a:p>
            <a:pPr marL="457200" marR="0" lvl="0" indent="-317500" algn="l" rtl="0">
              <a:lnSpc>
                <a:spcPct val="100000"/>
              </a:lnSpc>
              <a:spcBef>
                <a:spcPts val="0"/>
              </a:spcBef>
              <a:spcAft>
                <a:spcPts val="0"/>
              </a:spcAft>
              <a:buClr>
                <a:schemeClr val="lt1"/>
              </a:buClr>
              <a:buSzPts val="1400"/>
              <a:buFont typeface="Dosis"/>
              <a:buChar char="●"/>
            </a:pPr>
            <a:endParaRPr lang="fr-FR"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fr-FR" sz="1200" b="0" i="0" u="none" strike="noStrike" cap="none" dirty="0">
                <a:solidFill>
                  <a:schemeClr val="lt1"/>
                </a:solidFill>
                <a:latin typeface="Dosis"/>
                <a:ea typeface="Dosis"/>
                <a:cs typeface="Dosis"/>
                <a:sym typeface="Dosis"/>
              </a:rPr>
              <a:t>Montée en puissance du </a:t>
            </a:r>
            <a:r>
              <a:rPr lang="fr-FR" sz="1200" b="1" i="0" u="none" strike="noStrike" cap="none" dirty="0" err="1">
                <a:solidFill>
                  <a:schemeClr val="lt1"/>
                </a:solidFill>
                <a:latin typeface="Dosis"/>
                <a:ea typeface="Dosis"/>
                <a:cs typeface="Dosis"/>
                <a:sym typeface="Dosis"/>
              </a:rPr>
              <a:t>rétro-gaming</a:t>
            </a:r>
            <a:r>
              <a:rPr lang="fr-FR" sz="1200" b="1" i="0" u="none" strike="noStrike" cap="none" dirty="0">
                <a:solidFill>
                  <a:schemeClr val="lt1"/>
                </a:solidFill>
                <a:latin typeface="Dosis"/>
                <a:ea typeface="Dosis"/>
                <a:cs typeface="Dosis"/>
                <a:sym typeface="Dosis"/>
              </a:rPr>
              <a:t> et remakes</a:t>
            </a:r>
            <a:endParaRPr lang="fr-FR" sz="1200" dirty="0">
              <a:solidFill>
                <a:schemeClr val="lt1"/>
              </a:solidFill>
              <a:latin typeface="Dosis"/>
              <a:ea typeface="Dosis"/>
              <a:cs typeface="Dosis"/>
              <a:sym typeface="Dosis"/>
            </a:endParaRPr>
          </a:p>
          <a:p>
            <a:pPr marL="139700" marR="0" lvl="0" algn="l" rtl="0">
              <a:lnSpc>
                <a:spcPct val="100000"/>
              </a:lnSpc>
              <a:spcBef>
                <a:spcPts val="0"/>
              </a:spcBef>
              <a:spcAft>
                <a:spcPts val="0"/>
              </a:spcAft>
              <a:buClr>
                <a:schemeClr val="lt1"/>
              </a:buClr>
              <a:buSzPts val="1400"/>
            </a:pPr>
            <a:r>
              <a:rPr lang="fr-FR" sz="1200" b="0" i="1" u="none" strike="noStrike" cap="none" dirty="0">
                <a:solidFill>
                  <a:schemeClr val="lt1"/>
                </a:solidFill>
                <a:latin typeface="Dosis"/>
                <a:ea typeface="Dosis"/>
                <a:cs typeface="Dosis"/>
                <a:sym typeface="Dosis"/>
              </a:rPr>
              <a:t>(</a:t>
            </a:r>
            <a:r>
              <a:rPr lang="fr-FR" sz="1200" b="0" i="1" u="none" strike="noStrike" cap="none" dirty="0" err="1">
                <a:solidFill>
                  <a:schemeClr val="lt1"/>
                </a:solidFill>
                <a:latin typeface="Dosis"/>
                <a:ea typeface="Dosis"/>
                <a:cs typeface="Dosis"/>
                <a:sym typeface="Dosis"/>
              </a:rPr>
              <a:t>Resident</a:t>
            </a:r>
            <a:r>
              <a:rPr lang="fr-FR" sz="1200" b="0" i="1" u="none" strike="noStrike" cap="none" dirty="0">
                <a:solidFill>
                  <a:schemeClr val="lt1"/>
                </a:solidFill>
                <a:latin typeface="Dosis"/>
                <a:ea typeface="Dosis"/>
                <a:cs typeface="Dosis"/>
                <a:sym typeface="Dosis"/>
              </a:rPr>
              <a:t> </a:t>
            </a:r>
            <a:r>
              <a:rPr lang="fr-FR" sz="1200" b="0" i="1" u="none" strike="noStrike" cap="none" dirty="0" err="1">
                <a:solidFill>
                  <a:schemeClr val="lt1"/>
                </a:solidFill>
                <a:latin typeface="Dosis"/>
                <a:ea typeface="Dosis"/>
                <a:cs typeface="Dosis"/>
                <a:sym typeface="Dosis"/>
              </a:rPr>
              <a:t>Evil</a:t>
            </a:r>
            <a:r>
              <a:rPr lang="fr-FR" sz="1200" b="0" i="1" u="none" strike="noStrike" cap="none" dirty="0">
                <a:solidFill>
                  <a:schemeClr val="lt1"/>
                </a:solidFill>
                <a:latin typeface="Dosis"/>
                <a:ea typeface="Dosis"/>
                <a:cs typeface="Dosis"/>
                <a:sym typeface="Dosis"/>
              </a:rPr>
              <a:t> 4, FF7 Remake,…)</a:t>
            </a:r>
          </a:p>
        </p:txBody>
      </p:sp>
      <p:sp>
        <p:nvSpPr>
          <p:cNvPr id="2621" name="Google Shape;2621;p29">
            <a:extLst>
              <a:ext uri="{FF2B5EF4-FFF2-40B4-BE49-F238E27FC236}">
                <a16:creationId xmlns:a16="http://schemas.microsoft.com/office/drawing/2014/main" id="{9AF46D17-B25D-9E26-2D3B-ADA320379C94}"/>
              </a:ext>
            </a:extLst>
          </p:cNvPr>
          <p:cNvSpPr txBox="1"/>
          <p:nvPr/>
        </p:nvSpPr>
        <p:spPr>
          <a:xfrm>
            <a:off x="5829184" y="1931841"/>
            <a:ext cx="3049936" cy="2238535"/>
          </a:xfrm>
          <a:prstGeom prst="rect">
            <a:avLst/>
          </a:prstGeom>
          <a:noFill/>
          <a:ln>
            <a:noFill/>
          </a:ln>
        </p:spPr>
        <p:txBody>
          <a:bodyPr spcFirstLastPara="1" wrap="square" lIns="91425" tIns="91425" rIns="91425" bIns="91425" anchor="t" anchorCtr="0">
            <a:noAutofit/>
          </a:bodyPr>
          <a:lstStyle/>
          <a:p>
            <a:pPr marL="457200" marR="0" lvl="0" indent="-317500" algn="l" rtl="0">
              <a:lnSpc>
                <a:spcPct val="100000"/>
              </a:lnSpc>
              <a:spcBef>
                <a:spcPts val="0"/>
              </a:spcBef>
              <a:spcAft>
                <a:spcPts val="0"/>
              </a:spcAft>
              <a:buClr>
                <a:schemeClr val="lt1"/>
              </a:buClr>
              <a:buSzPts val="1400"/>
              <a:buFont typeface="Dosis"/>
              <a:buChar char="●"/>
            </a:pPr>
            <a:r>
              <a:rPr lang="fr-FR" sz="1200" b="1" i="0" u="none" strike="noStrike" cap="none" dirty="0">
                <a:solidFill>
                  <a:schemeClr val="lt1"/>
                </a:solidFill>
                <a:latin typeface="Dosis"/>
                <a:ea typeface="Dosis"/>
                <a:cs typeface="Dosis"/>
                <a:sym typeface="Dosis"/>
              </a:rPr>
              <a:t>L’IA générative </a:t>
            </a:r>
            <a:r>
              <a:rPr lang="fr-FR" sz="1200" b="0" i="0" u="none" strike="noStrike" cap="none" dirty="0">
                <a:solidFill>
                  <a:schemeClr val="lt1"/>
                </a:solidFill>
                <a:latin typeface="Dosis"/>
                <a:ea typeface="Dosis"/>
                <a:cs typeface="Dosis"/>
                <a:sym typeface="Dosis"/>
              </a:rPr>
              <a:t>révolutionnerait la narration en proposant des dialogues adaptatifs et du contenu dynamique.</a:t>
            </a: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en-US" sz="1200" b="1" i="0" u="none" strike="noStrike" cap="none" dirty="0">
                <a:solidFill>
                  <a:schemeClr val="lt1"/>
                </a:solidFill>
                <a:latin typeface="Dosis"/>
                <a:ea typeface="Dosis"/>
                <a:cs typeface="Dosis"/>
                <a:sym typeface="Dosis"/>
              </a:rPr>
              <a:t>Cloud gaming </a:t>
            </a:r>
            <a:r>
              <a:rPr lang="en-US" sz="1200" b="0" i="0" u="none" strike="noStrike" cap="none" dirty="0" err="1">
                <a:solidFill>
                  <a:schemeClr val="lt1"/>
                </a:solidFill>
                <a:latin typeface="Dosis"/>
                <a:ea typeface="Dosis"/>
                <a:cs typeface="Dosis"/>
                <a:sym typeface="Dosis"/>
              </a:rPr>
              <a:t>en</a:t>
            </a:r>
            <a:r>
              <a:rPr lang="en-US" sz="1200" b="0" i="0" u="none" strike="noStrike" cap="none" dirty="0">
                <a:solidFill>
                  <a:schemeClr val="lt1"/>
                </a:solidFill>
                <a:latin typeface="Dosis"/>
                <a:ea typeface="Dosis"/>
                <a:cs typeface="Dosis"/>
                <a:sym typeface="Dosis"/>
              </a:rPr>
              <a:t> </a:t>
            </a:r>
            <a:r>
              <a:rPr lang="en-US" sz="1200" b="0" i="0" u="none" strike="noStrike" cap="none" dirty="0" err="1">
                <a:solidFill>
                  <a:schemeClr val="lt1"/>
                </a:solidFill>
                <a:latin typeface="Dosis"/>
                <a:ea typeface="Dosis"/>
                <a:cs typeface="Dosis"/>
                <a:sym typeface="Dosis"/>
              </a:rPr>
              <a:t>pleine</a:t>
            </a:r>
            <a:r>
              <a:rPr lang="en-US" sz="1200" b="0" i="0" u="none" strike="noStrike" cap="none" dirty="0">
                <a:solidFill>
                  <a:schemeClr val="lt1"/>
                </a:solidFill>
                <a:latin typeface="Dosis"/>
                <a:ea typeface="Dosis"/>
                <a:cs typeface="Dosis"/>
                <a:sym typeface="Dosis"/>
              </a:rPr>
              <a:t> expansion avec des services </a:t>
            </a:r>
            <a:r>
              <a:rPr lang="en-US" sz="1200" b="0" i="0" u="none" strike="noStrike" cap="none" dirty="0" err="1">
                <a:solidFill>
                  <a:schemeClr val="lt1"/>
                </a:solidFill>
                <a:latin typeface="Dosis"/>
                <a:ea typeface="Dosis"/>
                <a:cs typeface="Dosis"/>
                <a:sym typeface="Dosis"/>
              </a:rPr>
              <a:t>comme</a:t>
            </a:r>
            <a:r>
              <a:rPr lang="en-US" sz="1200" b="0" i="0" u="none" strike="noStrike" cap="none" dirty="0">
                <a:solidFill>
                  <a:schemeClr val="lt1"/>
                </a:solidFill>
                <a:latin typeface="Dosis"/>
                <a:ea typeface="Dosis"/>
                <a:cs typeface="Dosis"/>
                <a:sym typeface="Dosis"/>
              </a:rPr>
              <a:t> Xbox Cloud Gaming (Game Pass), NVIDIA GeForce Now et Amazon Luna</a:t>
            </a:r>
          </a:p>
          <a:p>
            <a:pPr marL="457200" marR="0" lvl="0" indent="-317500" algn="l" rtl="0">
              <a:lnSpc>
                <a:spcPct val="100000"/>
              </a:lnSpc>
              <a:spcBef>
                <a:spcPts val="0"/>
              </a:spcBef>
              <a:spcAft>
                <a:spcPts val="0"/>
              </a:spcAft>
              <a:buClr>
                <a:schemeClr val="lt1"/>
              </a:buClr>
              <a:buSzPts val="1400"/>
              <a:buFont typeface="Dosis"/>
              <a:buChar char="●"/>
            </a:pPr>
            <a:endParaRPr lang="en-US" sz="1200" b="0" i="0" u="none" strike="noStrike" cap="none" dirty="0">
              <a:solidFill>
                <a:schemeClr val="lt1"/>
              </a:solidFill>
              <a:latin typeface="Dosis"/>
              <a:ea typeface="Dosis"/>
              <a:cs typeface="Dosis"/>
              <a:sym typeface="Dosis"/>
            </a:endParaRPr>
          </a:p>
          <a:p>
            <a:pPr marL="457200" marR="0" lvl="0" indent="-317500" algn="l" rtl="0">
              <a:lnSpc>
                <a:spcPct val="100000"/>
              </a:lnSpc>
              <a:spcBef>
                <a:spcPts val="0"/>
              </a:spcBef>
              <a:spcAft>
                <a:spcPts val="0"/>
              </a:spcAft>
              <a:buClr>
                <a:schemeClr val="lt1"/>
              </a:buClr>
              <a:buSzPts val="1400"/>
              <a:buFont typeface="Dosis"/>
              <a:buChar char="●"/>
            </a:pPr>
            <a:r>
              <a:rPr lang="en-US" sz="1200" b="1" i="0" u="none" strike="noStrike" cap="none" dirty="0" err="1">
                <a:solidFill>
                  <a:schemeClr val="lt1"/>
                </a:solidFill>
                <a:latin typeface="Dosis"/>
                <a:ea typeface="Dosis"/>
                <a:cs typeface="Dosis"/>
                <a:sym typeface="Dosis"/>
              </a:rPr>
              <a:t>Réalisme</a:t>
            </a:r>
            <a:r>
              <a:rPr lang="en-US" sz="1200" b="1" i="0" u="none" strike="noStrike" cap="none" dirty="0">
                <a:solidFill>
                  <a:schemeClr val="lt1"/>
                </a:solidFill>
                <a:latin typeface="Dosis"/>
                <a:ea typeface="Dosis"/>
                <a:cs typeface="Dosis"/>
                <a:sym typeface="Dosis"/>
              </a:rPr>
              <a:t> </a:t>
            </a:r>
            <a:r>
              <a:rPr lang="en-US" sz="1200" b="1" i="0" u="none" strike="noStrike" cap="none" dirty="0" err="1">
                <a:solidFill>
                  <a:schemeClr val="lt1"/>
                </a:solidFill>
                <a:latin typeface="Dosis"/>
                <a:ea typeface="Dosis"/>
                <a:cs typeface="Dosis"/>
                <a:sym typeface="Dosis"/>
              </a:rPr>
              <a:t>graphique</a:t>
            </a:r>
            <a:r>
              <a:rPr lang="en-US" sz="1200" b="1" i="0" u="none" strike="noStrike" cap="none" dirty="0">
                <a:solidFill>
                  <a:schemeClr val="lt1"/>
                </a:solidFill>
                <a:latin typeface="Dosis"/>
                <a:ea typeface="Dosis"/>
                <a:cs typeface="Dosis"/>
                <a:sym typeface="Dosis"/>
              </a:rPr>
              <a:t> </a:t>
            </a:r>
            <a:r>
              <a:rPr lang="en-US" sz="1200" b="0" i="0" u="none" strike="noStrike" cap="none" dirty="0" err="1">
                <a:solidFill>
                  <a:schemeClr val="lt1"/>
                </a:solidFill>
                <a:latin typeface="Dosis"/>
                <a:ea typeface="Dosis"/>
                <a:cs typeface="Dosis"/>
                <a:sym typeface="Dosis"/>
              </a:rPr>
              <a:t>inédit</a:t>
            </a:r>
            <a:r>
              <a:rPr lang="en-US" sz="1200" b="0" i="0" u="none" strike="noStrike" cap="none" dirty="0">
                <a:solidFill>
                  <a:schemeClr val="lt1"/>
                </a:solidFill>
                <a:latin typeface="Dosis"/>
                <a:ea typeface="Dosis"/>
                <a:cs typeface="Dosis"/>
                <a:sym typeface="Dosis"/>
              </a:rPr>
              <a:t> avec la </a:t>
            </a:r>
            <a:r>
              <a:rPr lang="en-US" sz="1200" b="0" i="0" u="none" strike="noStrike" cap="none" dirty="0" err="1">
                <a:solidFill>
                  <a:schemeClr val="lt1"/>
                </a:solidFill>
                <a:latin typeface="Dosis"/>
                <a:ea typeface="Dosis"/>
                <a:cs typeface="Dosis"/>
                <a:sym typeface="Dosis"/>
              </a:rPr>
              <a:t>Photogrammétrie</a:t>
            </a:r>
            <a:r>
              <a:rPr lang="en-US" sz="1200" b="0" i="0" u="none" strike="noStrike" cap="none" dirty="0">
                <a:solidFill>
                  <a:schemeClr val="lt1"/>
                </a:solidFill>
                <a:latin typeface="Dosis"/>
                <a:ea typeface="Dosis"/>
                <a:cs typeface="Dosis"/>
                <a:sym typeface="Dosis"/>
              </a:rPr>
              <a:t> &amp; le Ray tracing </a:t>
            </a:r>
            <a:r>
              <a:rPr lang="en-US" sz="1200" b="0" i="0" u="none" strike="noStrike" cap="none" dirty="0" err="1">
                <a:solidFill>
                  <a:schemeClr val="lt1"/>
                </a:solidFill>
                <a:latin typeface="Dosis"/>
                <a:ea typeface="Dosis"/>
                <a:cs typeface="Dosis"/>
                <a:sym typeface="Dosis"/>
              </a:rPr>
              <a:t>avancé</a:t>
            </a:r>
            <a:endParaRPr lang="en-US" sz="1200" dirty="0">
              <a:solidFill>
                <a:schemeClr val="lt1"/>
              </a:solidFill>
              <a:latin typeface="Dosis"/>
              <a:ea typeface="Dosis"/>
              <a:cs typeface="Dosis"/>
              <a:sym typeface="Dosis"/>
            </a:endParaRPr>
          </a:p>
        </p:txBody>
      </p:sp>
      <p:cxnSp>
        <p:nvCxnSpPr>
          <p:cNvPr id="2622" name="Google Shape;2622;p29">
            <a:extLst>
              <a:ext uri="{FF2B5EF4-FFF2-40B4-BE49-F238E27FC236}">
                <a16:creationId xmlns:a16="http://schemas.microsoft.com/office/drawing/2014/main" id="{E3510F61-7341-B802-E4A0-48AB56170766}"/>
              </a:ext>
            </a:extLst>
          </p:cNvPr>
          <p:cNvCxnSpPr>
            <a:cxnSpLocks/>
            <a:endCxn id="2610" idx="0"/>
          </p:cNvCxnSpPr>
          <p:nvPr/>
        </p:nvCxnSpPr>
        <p:spPr>
          <a:xfrm rot="16200000" flipH="1">
            <a:off x="5666511" y="-196722"/>
            <a:ext cx="412664" cy="2605461"/>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2623" name="Google Shape;2623;p29">
            <a:extLst>
              <a:ext uri="{FF2B5EF4-FFF2-40B4-BE49-F238E27FC236}">
                <a16:creationId xmlns:a16="http://schemas.microsoft.com/office/drawing/2014/main" id="{7A4072F2-02CE-E0F2-17D7-4AD81B990062}"/>
              </a:ext>
            </a:extLst>
          </p:cNvPr>
          <p:cNvCxnSpPr>
            <a:cxnSpLocks/>
            <a:endCxn id="2613" idx="0"/>
          </p:cNvCxnSpPr>
          <p:nvPr/>
        </p:nvCxnSpPr>
        <p:spPr>
          <a:xfrm rot="5400000">
            <a:off x="3062940" y="-196353"/>
            <a:ext cx="412664" cy="2609239"/>
          </a:xfrm>
          <a:prstGeom prst="bentConnector3">
            <a:avLst>
              <a:gd name="adj1" fmla="val 50000"/>
            </a:avLst>
          </a:prstGeom>
          <a:noFill/>
          <a:ln w="9525" cap="flat" cmpd="sng">
            <a:solidFill>
              <a:schemeClr val="dk1"/>
            </a:solidFill>
            <a:prstDash val="solid"/>
            <a:round/>
            <a:headEnd type="none" w="sm" len="sm"/>
            <a:tailEnd type="none" w="sm" len="sm"/>
          </a:ln>
        </p:spPr>
      </p:cxnSp>
      <p:cxnSp>
        <p:nvCxnSpPr>
          <p:cNvPr id="2624" name="Google Shape;2624;p29">
            <a:extLst>
              <a:ext uri="{FF2B5EF4-FFF2-40B4-BE49-F238E27FC236}">
                <a16:creationId xmlns:a16="http://schemas.microsoft.com/office/drawing/2014/main" id="{66A9D3B1-2397-3728-59BF-673754FB17F3}"/>
              </a:ext>
            </a:extLst>
          </p:cNvPr>
          <p:cNvCxnSpPr>
            <a:cxnSpLocks/>
            <a:stCxn id="2612" idx="2"/>
            <a:endCxn id="2614" idx="0"/>
          </p:cNvCxnSpPr>
          <p:nvPr/>
        </p:nvCxnSpPr>
        <p:spPr>
          <a:xfrm rot="5400000">
            <a:off x="4321656" y="1065829"/>
            <a:ext cx="493137" cy="3779"/>
          </a:xfrm>
          <a:prstGeom prst="bentConnector3">
            <a:avLst>
              <a:gd name="adj1" fmla="val 50000"/>
            </a:avLst>
          </a:prstGeom>
          <a:noFill/>
          <a:ln w="9525" cap="flat" cmpd="sng">
            <a:solidFill>
              <a:schemeClr val="dk1"/>
            </a:solidFill>
            <a:prstDash val="solid"/>
            <a:round/>
            <a:headEnd type="none" w="sm" len="sm"/>
            <a:tailEnd type="none" w="sm" len="sm"/>
          </a:ln>
        </p:spPr>
      </p:cxnSp>
      <p:sp>
        <p:nvSpPr>
          <p:cNvPr id="6" name="Google Shape;2611;p29">
            <a:extLst>
              <a:ext uri="{FF2B5EF4-FFF2-40B4-BE49-F238E27FC236}">
                <a16:creationId xmlns:a16="http://schemas.microsoft.com/office/drawing/2014/main" id="{7FF2DF61-E6C2-C493-1549-A20E38151B79}"/>
              </a:ext>
            </a:extLst>
          </p:cNvPr>
          <p:cNvSpPr txBox="1"/>
          <p:nvPr/>
        </p:nvSpPr>
        <p:spPr>
          <a:xfrm>
            <a:off x="3088007" y="1929582"/>
            <a:ext cx="2830867" cy="2014546"/>
          </a:xfrm>
          <a:prstGeom prst="rect">
            <a:avLst/>
          </a:prstGeom>
          <a:noFill/>
          <a:ln>
            <a:noFill/>
          </a:ln>
        </p:spPr>
        <p:txBody>
          <a:bodyPr spcFirstLastPara="1" wrap="square" lIns="91425" tIns="91425" rIns="91425" bIns="91425" anchor="t" anchorCtr="0">
            <a:noAutofit/>
          </a:bodyPr>
          <a:lstStyle/>
          <a:p>
            <a:pPr marL="457200" indent="-317500">
              <a:buClr>
                <a:srgbClr val="FFFFFF"/>
              </a:buClr>
              <a:buSzPts val="1400"/>
              <a:buFont typeface="Dosis"/>
              <a:buChar char="●"/>
              <a:defRPr/>
            </a:pPr>
            <a:r>
              <a:rPr lang="fr-FR" sz="1200" b="1" dirty="0">
                <a:solidFill>
                  <a:srgbClr val="FFFFFF"/>
                </a:solidFill>
                <a:latin typeface="Dosis"/>
                <a:sym typeface="Dosis"/>
              </a:rPr>
              <a:t>L’essor des consoles portables</a:t>
            </a:r>
            <a:r>
              <a:rPr lang="fr-FR" sz="1200" dirty="0">
                <a:solidFill>
                  <a:srgbClr val="FFFFFF"/>
                </a:solidFill>
                <a:latin typeface="Dosis"/>
                <a:sym typeface="Dosis"/>
              </a:rPr>
              <a:t> </a:t>
            </a:r>
            <a:r>
              <a:rPr lang="fr-FR" sz="1200" b="1" dirty="0">
                <a:solidFill>
                  <a:srgbClr val="FFFFFF"/>
                </a:solidFill>
                <a:latin typeface="Dosis"/>
                <a:sym typeface="Dosis"/>
              </a:rPr>
              <a:t>hybrides</a:t>
            </a:r>
            <a:r>
              <a:rPr lang="fr-FR" sz="1200" dirty="0">
                <a:solidFill>
                  <a:srgbClr val="FFFFFF"/>
                </a:solidFill>
                <a:latin typeface="Dosis"/>
                <a:sym typeface="Dosis"/>
              </a:rPr>
              <a:t> </a:t>
            </a:r>
          </a:p>
          <a:p>
            <a:pPr marL="139700">
              <a:buClr>
                <a:srgbClr val="FFFFFF"/>
              </a:buClr>
              <a:buSzPts val="1400"/>
              <a:defRPr/>
            </a:pPr>
            <a:r>
              <a:rPr lang="fr-FR" sz="1200" i="1" dirty="0">
                <a:solidFill>
                  <a:srgbClr val="FFFFFF"/>
                </a:solidFill>
                <a:latin typeface="Dosis"/>
                <a:sym typeface="Dosis"/>
              </a:rPr>
              <a:t>(Nintendo Switch, Steam Deck, Lenovo </a:t>
            </a:r>
            <a:r>
              <a:rPr lang="fr-FR" sz="1200" i="1" dirty="0" err="1">
                <a:solidFill>
                  <a:srgbClr val="FFFFFF"/>
                </a:solidFill>
                <a:latin typeface="Dosis"/>
                <a:sym typeface="Dosis"/>
              </a:rPr>
              <a:t>Legion</a:t>
            </a:r>
            <a:r>
              <a:rPr lang="fr-FR" sz="1200" i="1" dirty="0">
                <a:solidFill>
                  <a:srgbClr val="FFFFFF"/>
                </a:solidFill>
                <a:latin typeface="Dosis"/>
                <a:sym typeface="Dosis"/>
              </a:rPr>
              <a:t> Go,…)</a:t>
            </a:r>
          </a:p>
          <a:p>
            <a:pPr marL="457200" marR="0" lvl="0" indent="-317500" algn="l" defTabSz="914400" rtl="0" eaLnBrk="1" fontAlgn="auto" latinLnBrk="0" hangingPunct="1">
              <a:lnSpc>
                <a:spcPct val="100000"/>
              </a:lnSpc>
              <a:spcBef>
                <a:spcPts val="0"/>
              </a:spcBef>
              <a:spcAft>
                <a:spcPts val="0"/>
              </a:spcAft>
              <a:buClr>
                <a:srgbClr val="FFFFFF"/>
              </a:buClr>
              <a:buSzPts val="1400"/>
              <a:buFont typeface="Dosis"/>
              <a:buChar char="●"/>
              <a:tabLst/>
              <a:defRPr/>
            </a:pPr>
            <a:endParaRPr kumimoji="0" lang="fr-FR" sz="1200" b="0" i="0" u="none" strike="noStrike" kern="0" cap="none" spc="0" normalizeH="0" baseline="0" noProof="0" dirty="0">
              <a:ln>
                <a:noFill/>
              </a:ln>
              <a:solidFill>
                <a:srgbClr val="FFFFFF"/>
              </a:solidFill>
              <a:effectLst/>
              <a:uLnTx/>
              <a:uFillTx/>
              <a:latin typeface="Dosis"/>
              <a:ea typeface="Dosis"/>
              <a:cs typeface="Dosis"/>
              <a:sym typeface="Dosis"/>
            </a:endParaRPr>
          </a:p>
          <a:p>
            <a:pPr marL="457200" marR="0" lvl="0" indent="-317500" algn="l" defTabSz="914400" rtl="0" eaLnBrk="1" fontAlgn="auto" latinLnBrk="0" hangingPunct="1">
              <a:lnSpc>
                <a:spcPct val="100000"/>
              </a:lnSpc>
              <a:spcBef>
                <a:spcPts val="0"/>
              </a:spcBef>
              <a:spcAft>
                <a:spcPts val="0"/>
              </a:spcAft>
              <a:buClr>
                <a:srgbClr val="FFFFFF"/>
              </a:buClr>
              <a:buSzPts val="1400"/>
              <a:buFont typeface="Dosis"/>
              <a:buChar char="●"/>
              <a:tabLst/>
              <a:defRPr/>
            </a:pPr>
            <a:r>
              <a:rPr kumimoji="0" lang="fr-FR" sz="1200" b="0" i="0" u="none" strike="noStrike" kern="0" cap="none" spc="0" normalizeH="0" baseline="0" noProof="0" dirty="0">
                <a:ln>
                  <a:noFill/>
                </a:ln>
                <a:solidFill>
                  <a:srgbClr val="FFFFFF"/>
                </a:solidFill>
                <a:effectLst/>
                <a:uLnTx/>
                <a:uFillTx/>
                <a:latin typeface="Dosis"/>
                <a:ea typeface="Dosis"/>
                <a:cs typeface="Dosis"/>
                <a:sym typeface="Dosis"/>
              </a:rPr>
              <a:t>L’impact de la </a:t>
            </a:r>
            <a:r>
              <a:rPr kumimoji="0" lang="fr-FR" sz="1200" b="1" i="0" u="none" strike="noStrike" kern="0" cap="none" spc="0" normalizeH="0" baseline="0" noProof="0" dirty="0">
                <a:ln>
                  <a:noFill/>
                </a:ln>
                <a:solidFill>
                  <a:srgbClr val="FFFFFF"/>
                </a:solidFill>
                <a:effectLst/>
                <a:uLnTx/>
                <a:uFillTx/>
                <a:latin typeface="Dosis"/>
                <a:ea typeface="Dosis"/>
                <a:cs typeface="Dosis"/>
                <a:sym typeface="Dosis"/>
              </a:rPr>
              <a:t>réalité virtuelle </a:t>
            </a:r>
            <a:r>
              <a:rPr kumimoji="0" lang="fr-FR" sz="1200" b="0" i="0" u="none" strike="noStrike" kern="0" cap="none" spc="0" normalizeH="0" baseline="0" noProof="0" dirty="0">
                <a:ln>
                  <a:noFill/>
                </a:ln>
                <a:solidFill>
                  <a:srgbClr val="FFFFFF"/>
                </a:solidFill>
                <a:effectLst/>
                <a:uLnTx/>
                <a:uFillTx/>
                <a:latin typeface="Dosis"/>
                <a:ea typeface="Dosis"/>
                <a:cs typeface="Dosis"/>
                <a:sym typeface="Dosis"/>
              </a:rPr>
              <a:t>et </a:t>
            </a:r>
            <a:r>
              <a:rPr kumimoji="0" lang="fr-FR" sz="1200" b="1" i="0" u="none" strike="noStrike" kern="0" cap="none" spc="0" normalizeH="0" baseline="0" noProof="0" dirty="0">
                <a:ln>
                  <a:noFill/>
                </a:ln>
                <a:solidFill>
                  <a:srgbClr val="FFFFFF"/>
                </a:solidFill>
                <a:effectLst/>
                <a:uLnTx/>
                <a:uFillTx/>
                <a:latin typeface="Dosis"/>
                <a:ea typeface="Dosis"/>
                <a:cs typeface="Dosis"/>
                <a:sym typeface="Dosis"/>
              </a:rPr>
              <a:t>augmentée</a:t>
            </a:r>
            <a:r>
              <a:rPr kumimoji="0" lang="fr-FR" sz="1200" b="0" i="0" u="none" strike="noStrike" kern="0" cap="none" spc="0" normalizeH="0" baseline="0" noProof="0" dirty="0">
                <a:ln>
                  <a:noFill/>
                </a:ln>
                <a:solidFill>
                  <a:srgbClr val="FFFFFF"/>
                </a:solidFill>
                <a:effectLst/>
                <a:uLnTx/>
                <a:uFillTx/>
                <a:latin typeface="Dosis"/>
                <a:ea typeface="Dosis"/>
                <a:cs typeface="Dosis"/>
                <a:sym typeface="Dosis"/>
              </a:rPr>
              <a:t> avec les investissements massive dans la </a:t>
            </a:r>
            <a:r>
              <a:rPr kumimoji="0" lang="fr-FR" sz="1200" b="1" i="0" u="none" strike="noStrike" kern="0" cap="none" spc="0" normalizeH="0" baseline="0" noProof="0" dirty="0">
                <a:ln>
                  <a:noFill/>
                </a:ln>
                <a:solidFill>
                  <a:srgbClr val="FFFFFF"/>
                </a:solidFill>
                <a:effectLst/>
                <a:uLnTx/>
                <a:uFillTx/>
                <a:latin typeface="Dosis"/>
                <a:ea typeface="Dosis"/>
                <a:cs typeface="Dosis"/>
                <a:sym typeface="Dosis"/>
              </a:rPr>
              <a:t>VR</a:t>
            </a:r>
            <a:r>
              <a:rPr kumimoji="0" lang="fr-FR" sz="1200" b="0" i="0" u="none" strike="noStrike" kern="0" cap="none" spc="0" normalizeH="0" baseline="0" noProof="0" dirty="0">
                <a:ln>
                  <a:noFill/>
                </a:ln>
                <a:solidFill>
                  <a:srgbClr val="FFFFFF"/>
                </a:solidFill>
                <a:effectLst/>
                <a:uLnTx/>
                <a:uFillTx/>
                <a:latin typeface="Dosis"/>
                <a:ea typeface="Dosis"/>
                <a:cs typeface="Dosis"/>
                <a:sym typeface="Dosis"/>
              </a:rPr>
              <a:t> </a:t>
            </a:r>
          </a:p>
          <a:p>
            <a:pPr marL="139700" marR="0" lvl="0" algn="l" defTabSz="914400" rtl="0" eaLnBrk="1" fontAlgn="auto" latinLnBrk="0" hangingPunct="1">
              <a:lnSpc>
                <a:spcPct val="100000"/>
              </a:lnSpc>
              <a:spcBef>
                <a:spcPts val="0"/>
              </a:spcBef>
              <a:spcAft>
                <a:spcPts val="0"/>
              </a:spcAft>
              <a:buClr>
                <a:srgbClr val="FFFFFF"/>
              </a:buClr>
              <a:buSzPts val="1400"/>
              <a:tabLst/>
              <a:defRPr/>
            </a:pPr>
            <a:r>
              <a:rPr kumimoji="0" lang="fr-FR" sz="1200" b="0" i="1" u="none" strike="noStrike" kern="0" cap="none" spc="0" normalizeH="0" baseline="0" noProof="0" dirty="0">
                <a:ln>
                  <a:noFill/>
                </a:ln>
                <a:solidFill>
                  <a:srgbClr val="FFFFFF"/>
                </a:solidFill>
                <a:effectLst/>
                <a:uLnTx/>
                <a:uFillTx/>
                <a:latin typeface="Dosis"/>
                <a:ea typeface="Dosis"/>
                <a:cs typeface="Dosis"/>
                <a:sym typeface="Dosis"/>
              </a:rPr>
              <a:t>(Oculus </a:t>
            </a:r>
            <a:r>
              <a:rPr kumimoji="0" lang="fr-FR" sz="1200" b="0" i="1" u="none" strike="noStrike" kern="0" cap="none" spc="0" normalizeH="0" baseline="0" noProof="0" dirty="0" err="1">
                <a:ln>
                  <a:noFill/>
                </a:ln>
                <a:solidFill>
                  <a:srgbClr val="FFFFFF"/>
                </a:solidFill>
                <a:effectLst/>
                <a:uLnTx/>
                <a:uFillTx/>
                <a:latin typeface="Dosis"/>
                <a:ea typeface="Dosis"/>
                <a:cs typeface="Dosis"/>
                <a:sym typeface="Dosis"/>
              </a:rPr>
              <a:t>Quest</a:t>
            </a:r>
            <a:r>
              <a:rPr kumimoji="0" lang="fr-FR" sz="1200" b="0" i="1" u="none" strike="noStrike" kern="0" cap="none" spc="0" normalizeH="0" baseline="0" noProof="0" dirty="0">
                <a:ln>
                  <a:noFill/>
                </a:ln>
                <a:solidFill>
                  <a:srgbClr val="FFFFFF"/>
                </a:solidFill>
                <a:effectLst/>
                <a:uLnTx/>
                <a:uFillTx/>
                <a:latin typeface="Dosis"/>
                <a:ea typeface="Dosis"/>
                <a:cs typeface="Dosis"/>
                <a:sym typeface="Dosis"/>
              </a:rPr>
              <a:t> 3, PSVR2, Vision Pro,…)</a:t>
            </a:r>
          </a:p>
        </p:txBody>
      </p:sp>
    </p:spTree>
    <p:extLst>
      <p:ext uri="{BB962C8B-B14F-4D97-AF65-F5344CB8AC3E}">
        <p14:creationId xmlns:p14="http://schemas.microsoft.com/office/powerpoint/2010/main" val="12536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623"/>
                                        </p:tgtEl>
                                        <p:attrNameLst>
                                          <p:attrName>style.visibility</p:attrName>
                                        </p:attrNameLst>
                                      </p:cBhvr>
                                      <p:to>
                                        <p:strVal val="visible"/>
                                      </p:to>
                                    </p:set>
                                    <p:animEffect transition="in" filter="wipe(up)">
                                      <p:cBhvr>
                                        <p:cTn id="7" dur="500"/>
                                        <p:tgtEl>
                                          <p:spTgt spid="2623"/>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2613"/>
                                        </p:tgtEl>
                                        <p:attrNameLst>
                                          <p:attrName>style.visibility</p:attrName>
                                        </p:attrNameLst>
                                      </p:cBhvr>
                                      <p:to>
                                        <p:strVal val="visible"/>
                                      </p:to>
                                    </p:set>
                                    <p:animEffect transition="in" filter="fade">
                                      <p:cBhvr>
                                        <p:cTn id="10" dur="700"/>
                                        <p:tgtEl>
                                          <p:spTgt spid="26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620">
                                            <p:txEl>
                                              <p:pRg st="0" end="0"/>
                                            </p:txEl>
                                          </p:spTgt>
                                        </p:tgtEl>
                                        <p:attrNameLst>
                                          <p:attrName>style.visibility</p:attrName>
                                        </p:attrNameLst>
                                      </p:cBhvr>
                                      <p:to>
                                        <p:strVal val="visible"/>
                                      </p:to>
                                    </p:set>
                                    <p:animEffect transition="in" filter="fade">
                                      <p:cBhvr>
                                        <p:cTn id="15" dur="500"/>
                                        <p:tgtEl>
                                          <p:spTgt spid="2620">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620">
                                            <p:txEl>
                                              <p:pRg st="1" end="1"/>
                                            </p:txEl>
                                          </p:spTgt>
                                        </p:tgtEl>
                                        <p:attrNameLst>
                                          <p:attrName>style.visibility</p:attrName>
                                        </p:attrNameLst>
                                      </p:cBhvr>
                                      <p:to>
                                        <p:strVal val="visible"/>
                                      </p:to>
                                    </p:set>
                                    <p:animEffect transition="in" filter="fade">
                                      <p:cBhvr>
                                        <p:cTn id="20" dur="500"/>
                                        <p:tgtEl>
                                          <p:spTgt spid="262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620">
                                            <p:txEl>
                                              <p:pRg st="3" end="3"/>
                                            </p:txEl>
                                          </p:spTgt>
                                        </p:tgtEl>
                                        <p:attrNameLst>
                                          <p:attrName>style.visibility</p:attrName>
                                        </p:attrNameLst>
                                      </p:cBhvr>
                                      <p:to>
                                        <p:strVal val="visible"/>
                                      </p:to>
                                    </p:set>
                                    <p:animEffect transition="in" filter="fade">
                                      <p:cBhvr>
                                        <p:cTn id="25" dur="500"/>
                                        <p:tgtEl>
                                          <p:spTgt spid="2620">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20">
                                            <p:txEl>
                                              <p:pRg st="4" end="4"/>
                                            </p:txEl>
                                          </p:spTgt>
                                        </p:tgtEl>
                                        <p:attrNameLst>
                                          <p:attrName>style.visibility</p:attrName>
                                        </p:attrNameLst>
                                      </p:cBhvr>
                                      <p:to>
                                        <p:strVal val="visible"/>
                                      </p:to>
                                    </p:set>
                                    <p:animEffect transition="in" filter="fade">
                                      <p:cBhvr>
                                        <p:cTn id="30" dur="500"/>
                                        <p:tgtEl>
                                          <p:spTgt spid="2620">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620">
                                            <p:txEl>
                                              <p:pRg st="6" end="6"/>
                                            </p:txEl>
                                          </p:spTgt>
                                        </p:tgtEl>
                                        <p:attrNameLst>
                                          <p:attrName>style.visibility</p:attrName>
                                        </p:attrNameLst>
                                      </p:cBhvr>
                                      <p:to>
                                        <p:strVal val="visible"/>
                                      </p:to>
                                    </p:set>
                                    <p:animEffect transition="in" filter="fade">
                                      <p:cBhvr>
                                        <p:cTn id="35" dur="500"/>
                                        <p:tgtEl>
                                          <p:spTgt spid="2620">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20">
                                            <p:txEl>
                                              <p:pRg st="7" end="7"/>
                                            </p:txEl>
                                          </p:spTgt>
                                        </p:tgtEl>
                                        <p:attrNameLst>
                                          <p:attrName>style.visibility</p:attrName>
                                        </p:attrNameLst>
                                      </p:cBhvr>
                                      <p:to>
                                        <p:strVal val="visible"/>
                                      </p:to>
                                    </p:set>
                                    <p:animEffect transition="in" filter="fade">
                                      <p:cBhvr>
                                        <p:cTn id="40" dur="500"/>
                                        <p:tgtEl>
                                          <p:spTgt spid="2620">
                                            <p:txEl>
                                              <p:pRg st="7" end="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624"/>
                                        </p:tgtEl>
                                        <p:attrNameLst>
                                          <p:attrName>style.visibility</p:attrName>
                                        </p:attrNameLst>
                                      </p:cBhvr>
                                      <p:to>
                                        <p:strVal val="visible"/>
                                      </p:to>
                                    </p:set>
                                    <p:animEffect transition="in" filter="fade">
                                      <p:cBhvr>
                                        <p:cTn id="43" dur="500"/>
                                        <p:tgtEl>
                                          <p:spTgt spid="2624"/>
                                        </p:tgtEl>
                                      </p:cBhvr>
                                    </p:animEffect>
                                  </p:childTnLst>
                                </p:cTn>
                              </p:par>
                              <p:par>
                                <p:cTn id="44" presetID="22" presetClass="entr" presetSubtype="1" fill="hold" grpId="0" nodeType="withEffect">
                                  <p:stCondLst>
                                    <p:cond delay="500"/>
                                  </p:stCondLst>
                                  <p:childTnLst>
                                    <p:set>
                                      <p:cBhvr>
                                        <p:cTn id="45" dur="1" fill="hold">
                                          <p:stCondLst>
                                            <p:cond delay="0"/>
                                          </p:stCondLst>
                                        </p:cTn>
                                        <p:tgtEl>
                                          <p:spTgt spid="2614"/>
                                        </p:tgtEl>
                                        <p:attrNameLst>
                                          <p:attrName>style.visibility</p:attrName>
                                        </p:attrNameLst>
                                      </p:cBhvr>
                                      <p:to>
                                        <p:strVal val="visible"/>
                                      </p:to>
                                    </p:set>
                                    <p:animEffect transition="in" filter="wipe(up)">
                                      <p:cBhvr>
                                        <p:cTn id="46" dur="500"/>
                                        <p:tgtEl>
                                          <p:spTgt spid="26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animEffect transition="in" filter="fade">
                                      <p:cBhvr>
                                        <p:cTn id="61" dur="500"/>
                                        <p:tgtEl>
                                          <p:spTgt spid="6">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4" end="4"/>
                                            </p:txEl>
                                          </p:spTgt>
                                        </p:tgtEl>
                                        <p:attrNameLst>
                                          <p:attrName>style.visibility</p:attrName>
                                        </p:attrNameLst>
                                      </p:cBhvr>
                                      <p:to>
                                        <p:strVal val="visible"/>
                                      </p:to>
                                    </p:set>
                                    <p:animEffect transition="in" filter="fade">
                                      <p:cBhvr>
                                        <p:cTn id="66" dur="500"/>
                                        <p:tgtEl>
                                          <p:spTgt spid="6">
                                            <p:txEl>
                                              <p:pRg st="4" end="4"/>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2622"/>
                                        </p:tgtEl>
                                        <p:attrNameLst>
                                          <p:attrName>style.visibility</p:attrName>
                                        </p:attrNameLst>
                                      </p:cBhvr>
                                      <p:to>
                                        <p:strVal val="visible"/>
                                      </p:to>
                                    </p:set>
                                    <p:animEffect transition="in" filter="wipe(up)">
                                      <p:cBhvr>
                                        <p:cTn id="71" dur="500"/>
                                        <p:tgtEl>
                                          <p:spTgt spid="2622"/>
                                        </p:tgtEl>
                                      </p:cBhvr>
                                    </p:animEffect>
                                  </p:childTnLst>
                                </p:cTn>
                              </p:par>
                              <p:par>
                                <p:cTn id="72" presetID="10" presetClass="entr" presetSubtype="0" fill="hold" grpId="0" nodeType="withEffect">
                                  <p:stCondLst>
                                    <p:cond delay="500"/>
                                  </p:stCondLst>
                                  <p:childTnLst>
                                    <p:set>
                                      <p:cBhvr>
                                        <p:cTn id="73" dur="1" fill="hold">
                                          <p:stCondLst>
                                            <p:cond delay="0"/>
                                          </p:stCondLst>
                                        </p:cTn>
                                        <p:tgtEl>
                                          <p:spTgt spid="2610"/>
                                        </p:tgtEl>
                                        <p:attrNameLst>
                                          <p:attrName>style.visibility</p:attrName>
                                        </p:attrNameLst>
                                      </p:cBhvr>
                                      <p:to>
                                        <p:strVal val="visible"/>
                                      </p:to>
                                    </p:set>
                                    <p:animEffect transition="in" filter="fade">
                                      <p:cBhvr>
                                        <p:cTn id="74" dur="500"/>
                                        <p:tgtEl>
                                          <p:spTgt spid="2610"/>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621">
                                            <p:txEl>
                                              <p:pRg st="0" end="0"/>
                                            </p:txEl>
                                          </p:spTgt>
                                        </p:tgtEl>
                                        <p:attrNameLst>
                                          <p:attrName>style.visibility</p:attrName>
                                        </p:attrNameLst>
                                      </p:cBhvr>
                                      <p:to>
                                        <p:strVal val="visible"/>
                                      </p:to>
                                    </p:set>
                                    <p:animEffect transition="in" filter="fade">
                                      <p:cBhvr>
                                        <p:cTn id="79" dur="500"/>
                                        <p:tgtEl>
                                          <p:spTgt spid="2621">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grpId="0" nodeType="clickEffect">
                                  <p:stCondLst>
                                    <p:cond delay="0"/>
                                  </p:stCondLst>
                                  <p:childTnLst>
                                    <p:set>
                                      <p:cBhvr>
                                        <p:cTn id="83" dur="1" fill="hold">
                                          <p:stCondLst>
                                            <p:cond delay="0"/>
                                          </p:stCondLst>
                                        </p:cTn>
                                        <p:tgtEl>
                                          <p:spTgt spid="2621">
                                            <p:txEl>
                                              <p:pRg st="2" end="2"/>
                                            </p:txEl>
                                          </p:spTgt>
                                        </p:tgtEl>
                                        <p:attrNameLst>
                                          <p:attrName>style.visibility</p:attrName>
                                        </p:attrNameLst>
                                      </p:cBhvr>
                                      <p:to>
                                        <p:strVal val="visible"/>
                                      </p:to>
                                    </p:set>
                                    <p:animEffect transition="in" filter="fade">
                                      <p:cBhvr>
                                        <p:cTn id="84" dur="500"/>
                                        <p:tgtEl>
                                          <p:spTgt spid="2621">
                                            <p:txEl>
                                              <p:pRg st="2" end="2"/>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2621">
                                            <p:txEl>
                                              <p:pRg st="4" end="4"/>
                                            </p:txEl>
                                          </p:spTgt>
                                        </p:tgtEl>
                                        <p:attrNameLst>
                                          <p:attrName>style.visibility</p:attrName>
                                        </p:attrNameLst>
                                      </p:cBhvr>
                                      <p:to>
                                        <p:strVal val="visible"/>
                                      </p:to>
                                    </p:set>
                                    <p:animEffect transition="in" filter="fade">
                                      <p:cBhvr>
                                        <p:cTn id="89" dur="500"/>
                                        <p:tgtEl>
                                          <p:spTgt spid="262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0" grpId="0" animBg="1"/>
      <p:bldP spid="2613" grpId="0" animBg="1"/>
      <p:bldP spid="2614" grpId="0" animBg="1"/>
      <p:bldP spid="2620" grpId="0" build="p"/>
      <p:bldP spid="2621" grpId="0" build="p"/>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033ECC09-A50A-990D-E08F-D02F70559881}"/>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5ACC1087-50AF-6EC6-C758-36095A2BBAAF}"/>
              </a:ext>
            </a:extLst>
          </p:cNvPr>
          <p:cNvSpPr txBox="1">
            <a:spLocks noGrp="1"/>
          </p:cNvSpPr>
          <p:nvPr>
            <p:ph type="title"/>
          </p:nvPr>
        </p:nvSpPr>
        <p:spPr>
          <a:xfrm>
            <a:off x="427475" y="147681"/>
            <a:ext cx="7348642" cy="855929"/>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1100"/>
              <a:buFont typeface="Arial"/>
              <a:buNone/>
            </a:pPr>
            <a:r>
              <a:rPr lang="en" sz="3600" b="1" dirty="0"/>
              <a:t>Prédiction des Ecosystèmes en France</a:t>
            </a:r>
            <a:endParaRPr sz="3600" b="1" dirty="0"/>
          </a:p>
        </p:txBody>
      </p:sp>
      <p:sp>
        <p:nvSpPr>
          <p:cNvPr id="5" name="Sous-titre 4">
            <a:extLst>
              <a:ext uri="{FF2B5EF4-FFF2-40B4-BE49-F238E27FC236}">
                <a16:creationId xmlns:a16="http://schemas.microsoft.com/office/drawing/2014/main" id="{D865FAEA-F55C-542E-3CCF-2075CD041C84}"/>
              </a:ext>
            </a:extLst>
          </p:cNvPr>
          <p:cNvSpPr>
            <a:spLocks noGrp="1"/>
          </p:cNvSpPr>
          <p:nvPr>
            <p:ph type="subTitle" idx="1"/>
          </p:nvPr>
        </p:nvSpPr>
        <p:spPr>
          <a:xfrm>
            <a:off x="2845777" y="2567812"/>
            <a:ext cx="2973448" cy="1480763"/>
          </a:xfrm>
        </p:spPr>
        <p:txBody>
          <a:bodyPr/>
          <a:lstStyle/>
          <a:p>
            <a:endParaRPr lang="fr-FR" dirty="0"/>
          </a:p>
        </p:txBody>
      </p:sp>
      <p:pic>
        <p:nvPicPr>
          <p:cNvPr id="6" name="Image 5" descr="Une image contenant texte, ligne, Tracé, diagramme&#10;&#10;Le contenu généré par l’IA peut être incorrect.">
            <a:extLst>
              <a:ext uri="{FF2B5EF4-FFF2-40B4-BE49-F238E27FC236}">
                <a16:creationId xmlns:a16="http://schemas.microsoft.com/office/drawing/2014/main" id="{381C5F71-EBF7-E602-3389-2B783163C014}"/>
              </a:ext>
            </a:extLst>
          </p:cNvPr>
          <p:cNvPicPr>
            <a:picLocks noChangeAspect="1"/>
          </p:cNvPicPr>
          <p:nvPr/>
        </p:nvPicPr>
        <p:blipFill>
          <a:blip r:embed="rId3"/>
          <a:stretch>
            <a:fillRect/>
          </a:stretch>
        </p:blipFill>
        <p:spPr>
          <a:xfrm>
            <a:off x="3536317" y="1682222"/>
            <a:ext cx="5342387" cy="3055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2339;p12">
            <a:extLst>
              <a:ext uri="{FF2B5EF4-FFF2-40B4-BE49-F238E27FC236}">
                <a16:creationId xmlns:a16="http://schemas.microsoft.com/office/drawing/2014/main" id="{ACEED738-F9BC-81FA-0A1C-285FAE78E209}"/>
              </a:ext>
            </a:extLst>
          </p:cNvPr>
          <p:cNvSpPr txBox="1"/>
          <p:nvPr/>
        </p:nvSpPr>
        <p:spPr>
          <a:xfrm>
            <a:off x="476838" y="2152868"/>
            <a:ext cx="2973448" cy="189570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1600" b="1" dirty="0">
                <a:solidFill>
                  <a:schemeClr val="bg1"/>
                </a:solidFill>
                <a:latin typeface="Dosis" pitchFamily="2" charset="0"/>
              </a:rPr>
              <a:t>Le marché va continuer à croitre </a:t>
            </a:r>
            <a:r>
              <a:rPr lang="fr-FR" sz="1600" dirty="0">
                <a:solidFill>
                  <a:schemeClr val="bg1"/>
                </a:solidFill>
                <a:latin typeface="Dosis" pitchFamily="2" charset="0"/>
              </a:rPr>
              <a:t>sur les différents supports.</a:t>
            </a:r>
          </a:p>
          <a:p>
            <a:pPr marL="0" marR="0" lvl="0" indent="0" algn="l" rtl="0">
              <a:lnSpc>
                <a:spcPct val="100000"/>
              </a:lnSpc>
              <a:spcBef>
                <a:spcPts val="0"/>
              </a:spcBef>
              <a:spcAft>
                <a:spcPts val="0"/>
              </a:spcAft>
              <a:buNone/>
            </a:pPr>
            <a:endParaRPr lang="fr-FR" sz="1600" dirty="0">
              <a:solidFill>
                <a:schemeClr val="bg1"/>
              </a:solidFill>
              <a:latin typeface="Dosis" pitchFamily="2" charset="0"/>
            </a:endParaRPr>
          </a:p>
          <a:p>
            <a:pPr marL="0" marR="0" lvl="0" indent="0" algn="l" rtl="0">
              <a:lnSpc>
                <a:spcPct val="100000"/>
              </a:lnSpc>
              <a:spcBef>
                <a:spcPts val="0"/>
              </a:spcBef>
              <a:spcAft>
                <a:spcPts val="0"/>
              </a:spcAft>
              <a:buNone/>
            </a:pPr>
            <a:r>
              <a:rPr lang="fr-FR" sz="1600" dirty="0">
                <a:solidFill>
                  <a:schemeClr val="bg1"/>
                </a:solidFill>
                <a:latin typeface="Dosis" pitchFamily="2" charset="0"/>
              </a:rPr>
              <a:t>Les </a:t>
            </a:r>
            <a:r>
              <a:rPr lang="fr-FR" sz="1600" b="1" dirty="0">
                <a:solidFill>
                  <a:schemeClr val="bg1"/>
                </a:solidFill>
                <a:latin typeface="Dosis" pitchFamily="2" charset="0"/>
              </a:rPr>
              <a:t>Consoles</a:t>
            </a:r>
            <a:r>
              <a:rPr lang="fr-FR" sz="1600" dirty="0">
                <a:solidFill>
                  <a:schemeClr val="bg1"/>
                </a:solidFill>
                <a:latin typeface="Dosis" pitchFamily="2" charset="0"/>
              </a:rPr>
              <a:t> resteront l’écosystème </a:t>
            </a:r>
            <a:r>
              <a:rPr lang="fr-FR" sz="1600" b="1" dirty="0">
                <a:solidFill>
                  <a:schemeClr val="bg1"/>
                </a:solidFill>
                <a:latin typeface="Dosis" pitchFamily="2" charset="0"/>
              </a:rPr>
              <a:t>dominant</a:t>
            </a:r>
            <a:endParaRPr lang="fr-FR" sz="1600" dirty="0">
              <a:solidFill>
                <a:schemeClr val="bg1"/>
              </a:solidFill>
              <a:latin typeface="Dosis" pitchFamily="2" charset="0"/>
            </a:endParaRPr>
          </a:p>
        </p:txBody>
      </p:sp>
    </p:spTree>
    <p:extLst>
      <p:ext uri="{BB962C8B-B14F-4D97-AF65-F5344CB8AC3E}">
        <p14:creationId xmlns:p14="http://schemas.microsoft.com/office/powerpoint/2010/main" val="258225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4">
          <a:extLst>
            <a:ext uri="{FF2B5EF4-FFF2-40B4-BE49-F238E27FC236}">
              <a16:creationId xmlns:a16="http://schemas.microsoft.com/office/drawing/2014/main" id="{59F06081-4FE3-172F-1F1D-B505301396CD}"/>
            </a:ext>
          </a:extLst>
        </p:cNvPr>
        <p:cNvGrpSpPr/>
        <p:nvPr/>
      </p:nvGrpSpPr>
      <p:grpSpPr>
        <a:xfrm>
          <a:off x="0" y="0"/>
          <a:ext cx="0" cy="0"/>
          <a:chOff x="0" y="0"/>
          <a:chExt cx="0" cy="0"/>
        </a:xfrm>
      </p:grpSpPr>
      <p:sp>
        <p:nvSpPr>
          <p:cNvPr id="2265" name="Google Shape;2265;p5">
            <a:extLst>
              <a:ext uri="{FF2B5EF4-FFF2-40B4-BE49-F238E27FC236}">
                <a16:creationId xmlns:a16="http://schemas.microsoft.com/office/drawing/2014/main" id="{2B3EFEC8-E747-DD61-BD16-B139FDC9AA4B}"/>
              </a:ext>
            </a:extLst>
          </p:cNvPr>
          <p:cNvSpPr txBox="1">
            <a:spLocks noGrp="1"/>
          </p:cNvSpPr>
          <p:nvPr>
            <p:ph type="title"/>
          </p:nvPr>
        </p:nvSpPr>
        <p:spPr>
          <a:xfrm>
            <a:off x="427474" y="147681"/>
            <a:ext cx="6099705" cy="85592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dirty="0"/>
              <a:t>Prédiction des Genres</a:t>
            </a:r>
            <a:endParaRPr b="1" dirty="0"/>
          </a:p>
        </p:txBody>
      </p:sp>
      <p:sp>
        <p:nvSpPr>
          <p:cNvPr id="5" name="Sous-titre 4">
            <a:extLst>
              <a:ext uri="{FF2B5EF4-FFF2-40B4-BE49-F238E27FC236}">
                <a16:creationId xmlns:a16="http://schemas.microsoft.com/office/drawing/2014/main" id="{8ED1EFB6-BFF0-9692-FDCA-A21EBD732B7E}"/>
              </a:ext>
            </a:extLst>
          </p:cNvPr>
          <p:cNvSpPr>
            <a:spLocks noGrp="1"/>
          </p:cNvSpPr>
          <p:nvPr>
            <p:ph type="subTitle" idx="1"/>
          </p:nvPr>
        </p:nvSpPr>
        <p:spPr/>
        <p:txBody>
          <a:bodyPr/>
          <a:lstStyle/>
          <a:p>
            <a:endParaRPr lang="fr-FR" dirty="0"/>
          </a:p>
        </p:txBody>
      </p:sp>
      <p:pic>
        <p:nvPicPr>
          <p:cNvPr id="3" name="Image 2" descr="Une image contenant texte, ligne, diagramme, Tracé&#10;&#10;Le contenu généré par l’IA peut être incorrect.">
            <a:extLst>
              <a:ext uri="{FF2B5EF4-FFF2-40B4-BE49-F238E27FC236}">
                <a16:creationId xmlns:a16="http://schemas.microsoft.com/office/drawing/2014/main" id="{519FE649-73C7-5B9E-118A-C71A4F6E450D}"/>
              </a:ext>
            </a:extLst>
          </p:cNvPr>
          <p:cNvPicPr>
            <a:picLocks noChangeAspect="1"/>
          </p:cNvPicPr>
          <p:nvPr/>
        </p:nvPicPr>
        <p:blipFill>
          <a:blip r:embed="rId3"/>
          <a:stretch>
            <a:fillRect/>
          </a:stretch>
        </p:blipFill>
        <p:spPr>
          <a:xfrm>
            <a:off x="3015320" y="1404950"/>
            <a:ext cx="5881508" cy="329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2339;p12">
            <a:extLst>
              <a:ext uri="{FF2B5EF4-FFF2-40B4-BE49-F238E27FC236}">
                <a16:creationId xmlns:a16="http://schemas.microsoft.com/office/drawing/2014/main" id="{F6008017-094D-4B8C-668C-45A81BB9AACA}"/>
              </a:ext>
            </a:extLst>
          </p:cNvPr>
          <p:cNvSpPr txBox="1"/>
          <p:nvPr/>
        </p:nvSpPr>
        <p:spPr>
          <a:xfrm>
            <a:off x="364485" y="2166472"/>
            <a:ext cx="2757856" cy="161007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fr-FR" sz="1600" dirty="0">
                <a:solidFill>
                  <a:schemeClr val="bg1"/>
                </a:solidFill>
                <a:latin typeface="Dosis" pitchFamily="2" charset="0"/>
              </a:rPr>
              <a:t>Le genre </a:t>
            </a:r>
            <a:r>
              <a:rPr lang="fr-FR" sz="1600" b="1" dirty="0">
                <a:solidFill>
                  <a:schemeClr val="bg1"/>
                </a:solidFill>
                <a:latin typeface="Dosis" pitchFamily="2" charset="0"/>
              </a:rPr>
              <a:t>Action</a:t>
            </a:r>
            <a:r>
              <a:rPr lang="fr-FR" sz="1600" dirty="0">
                <a:solidFill>
                  <a:schemeClr val="bg1"/>
                </a:solidFill>
                <a:latin typeface="Dosis" pitchFamily="2" charset="0"/>
              </a:rPr>
              <a:t> va continuer à </a:t>
            </a:r>
            <a:r>
              <a:rPr lang="fr-FR" sz="1600" b="1" dirty="0">
                <a:solidFill>
                  <a:schemeClr val="bg1"/>
                </a:solidFill>
                <a:latin typeface="Dosis" pitchFamily="2" charset="0"/>
              </a:rPr>
              <a:t>croître </a:t>
            </a:r>
            <a:r>
              <a:rPr lang="fr-FR" sz="1600" dirty="0">
                <a:solidFill>
                  <a:schemeClr val="bg1"/>
                </a:solidFill>
                <a:latin typeface="Dosis" pitchFamily="2" charset="0"/>
              </a:rPr>
              <a:t>et à </a:t>
            </a:r>
            <a:r>
              <a:rPr lang="fr-FR" sz="1600" b="1" dirty="0">
                <a:solidFill>
                  <a:schemeClr val="bg1"/>
                </a:solidFill>
                <a:latin typeface="Dosis" pitchFamily="2" charset="0"/>
              </a:rPr>
              <a:t>dominer</a:t>
            </a:r>
            <a:r>
              <a:rPr lang="fr-FR" sz="1600" dirty="0">
                <a:solidFill>
                  <a:schemeClr val="bg1"/>
                </a:solidFill>
                <a:latin typeface="Dosis" pitchFamily="2" charset="0"/>
              </a:rPr>
              <a:t> les Genres</a:t>
            </a:r>
          </a:p>
        </p:txBody>
      </p:sp>
    </p:spTree>
    <p:extLst>
      <p:ext uri="{BB962C8B-B14F-4D97-AF65-F5344CB8AC3E}">
        <p14:creationId xmlns:p14="http://schemas.microsoft.com/office/powerpoint/2010/main" val="333590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58"/>
        <p:cNvGrpSpPr/>
        <p:nvPr/>
      </p:nvGrpSpPr>
      <p:grpSpPr>
        <a:xfrm>
          <a:off x="0" y="0"/>
          <a:ext cx="0" cy="0"/>
          <a:chOff x="0" y="0"/>
          <a:chExt cx="0" cy="0"/>
        </a:xfrm>
      </p:grpSpPr>
      <p:sp>
        <p:nvSpPr>
          <p:cNvPr id="2259" name="Google Shape;2259;p4"/>
          <p:cNvSpPr txBox="1">
            <a:spLocks noGrp="1"/>
          </p:cNvSpPr>
          <p:nvPr>
            <p:ph type="title"/>
          </p:nvPr>
        </p:nvSpPr>
        <p:spPr>
          <a:xfrm>
            <a:off x="5449424" y="1593575"/>
            <a:ext cx="3412077"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Le contexte Mondiale</a:t>
            </a:r>
            <a:endParaRPr dirty="0"/>
          </a:p>
        </p:txBody>
      </p:sp>
      <p:sp>
        <p:nvSpPr>
          <p:cNvPr id="2260" name="Google Shape;2260;p4"/>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a:t>01</a:t>
            </a:r>
            <a:endParaRPr sz="10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7">
          <a:extLst>
            <a:ext uri="{FF2B5EF4-FFF2-40B4-BE49-F238E27FC236}">
              <a16:creationId xmlns:a16="http://schemas.microsoft.com/office/drawing/2014/main" id="{EEAEFFD1-F71E-3FC9-BE55-A5F44CC2D2D6}"/>
            </a:ext>
          </a:extLst>
        </p:cNvPr>
        <p:cNvGrpSpPr/>
        <p:nvPr/>
      </p:nvGrpSpPr>
      <p:grpSpPr>
        <a:xfrm>
          <a:off x="0" y="0"/>
          <a:ext cx="0" cy="0"/>
          <a:chOff x="0" y="0"/>
          <a:chExt cx="0" cy="0"/>
        </a:xfrm>
      </p:grpSpPr>
      <p:sp>
        <p:nvSpPr>
          <p:cNvPr id="2338" name="Google Shape;2338;p12">
            <a:extLst>
              <a:ext uri="{FF2B5EF4-FFF2-40B4-BE49-F238E27FC236}">
                <a16:creationId xmlns:a16="http://schemas.microsoft.com/office/drawing/2014/main" id="{06F901B1-5317-70CA-C0A0-7B32BDD3F78D}"/>
              </a:ext>
            </a:extLst>
          </p:cNvPr>
          <p:cNvSpPr txBox="1">
            <a:spLocks noGrp="1"/>
          </p:cNvSpPr>
          <p:nvPr>
            <p:ph type="title"/>
          </p:nvPr>
        </p:nvSpPr>
        <p:spPr>
          <a:xfrm>
            <a:off x="713250" y="25315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fr-FR" dirty="0"/>
              <a:t>Autres tendances majeures</a:t>
            </a:r>
            <a:endParaRPr b="1" dirty="0"/>
          </a:p>
        </p:txBody>
      </p:sp>
      <p:sp>
        <p:nvSpPr>
          <p:cNvPr id="2339" name="Google Shape;2339;p12">
            <a:extLst>
              <a:ext uri="{FF2B5EF4-FFF2-40B4-BE49-F238E27FC236}">
                <a16:creationId xmlns:a16="http://schemas.microsoft.com/office/drawing/2014/main" id="{C6FF305D-BA9B-93BB-CD85-E6F0CA18CD02}"/>
              </a:ext>
            </a:extLst>
          </p:cNvPr>
          <p:cNvSpPr txBox="1"/>
          <p:nvPr/>
        </p:nvSpPr>
        <p:spPr>
          <a:xfrm>
            <a:off x="1620644" y="1100254"/>
            <a:ext cx="7260784" cy="1548327"/>
          </a:xfrm>
          <a:prstGeom prst="rect">
            <a:avLst/>
          </a:prstGeom>
          <a:noFill/>
          <a:ln>
            <a:noFill/>
          </a:ln>
        </p:spPr>
        <p:txBody>
          <a:bodyPr spcFirstLastPara="1" wrap="square" lIns="91425" tIns="91425" rIns="91425" bIns="91425" anchor="t" anchorCtr="0">
            <a:noAutofit/>
          </a:bodyPr>
          <a:lstStyle/>
          <a:p>
            <a:pPr marL="457200" indent="-317500">
              <a:buClr>
                <a:srgbClr val="FFFFFF"/>
              </a:buClr>
              <a:buSzPts val="1400"/>
              <a:buFont typeface="Dosis"/>
              <a:buChar char="●"/>
              <a:defRPr/>
            </a:pPr>
            <a:endParaRPr lang="fr-FR" sz="1600" dirty="0">
              <a:solidFill>
                <a:srgbClr val="FFFFFF"/>
              </a:solidFill>
              <a:latin typeface="Dosis" pitchFamily="2" charset="0"/>
            </a:endParaRPr>
          </a:p>
          <a:p>
            <a:pPr marL="139700">
              <a:buClr>
                <a:srgbClr val="FFFFFF"/>
              </a:buClr>
              <a:buSzPts val="1400"/>
              <a:defRPr/>
            </a:pPr>
            <a:r>
              <a:rPr lang="fr-FR" sz="1600" dirty="0">
                <a:solidFill>
                  <a:schemeClr val="lt1"/>
                </a:solidFill>
                <a:latin typeface="Dosis" pitchFamily="2" charset="0"/>
              </a:rPr>
              <a:t>L’influence croissante du </a:t>
            </a:r>
            <a:r>
              <a:rPr lang="fr-FR" sz="1600" b="1" dirty="0" err="1">
                <a:solidFill>
                  <a:schemeClr val="lt1"/>
                </a:solidFill>
                <a:latin typeface="Dosis" pitchFamily="2" charset="0"/>
              </a:rPr>
              <a:t>transmedia</a:t>
            </a:r>
            <a:r>
              <a:rPr lang="fr-FR" sz="1600" dirty="0">
                <a:solidFill>
                  <a:schemeClr val="lt1"/>
                </a:solidFill>
                <a:latin typeface="Dosis" pitchFamily="2" charset="0"/>
              </a:rPr>
              <a:t> (films, séries, collaborations avec les marques)</a:t>
            </a:r>
          </a:p>
          <a:p>
            <a:pPr marL="139700">
              <a:buClr>
                <a:srgbClr val="FFFFFF"/>
              </a:buClr>
              <a:buSzPts val="1400"/>
              <a:defRPr/>
            </a:pPr>
            <a:r>
              <a:rPr lang="fr-FR" sz="1600" i="1" dirty="0">
                <a:solidFill>
                  <a:schemeClr val="lt1"/>
                </a:solidFill>
                <a:latin typeface="Dosis" pitchFamily="2" charset="0"/>
              </a:rPr>
              <a:t>The Last of Us (HBO), Arcane (Netflix), </a:t>
            </a:r>
            <a:r>
              <a:rPr lang="fr-FR" sz="1600" i="1" dirty="0" err="1">
                <a:solidFill>
                  <a:schemeClr val="lt1"/>
                </a:solidFill>
                <a:latin typeface="Dosis" pitchFamily="2" charset="0"/>
              </a:rPr>
              <a:t>Fallout</a:t>
            </a:r>
            <a:r>
              <a:rPr lang="fr-FR" sz="1600" i="1" dirty="0">
                <a:solidFill>
                  <a:schemeClr val="lt1"/>
                </a:solidFill>
                <a:latin typeface="Dosis" pitchFamily="2" charset="0"/>
              </a:rPr>
              <a:t> (Amazon Prime) </a:t>
            </a:r>
          </a:p>
          <a:p>
            <a:pPr marL="139700">
              <a:buClr>
                <a:srgbClr val="FFFFFF"/>
              </a:buClr>
              <a:buSzPts val="1400"/>
              <a:defRPr/>
            </a:pPr>
            <a:r>
              <a:rPr lang="fr-FR" sz="1600" dirty="0">
                <a:solidFill>
                  <a:schemeClr val="lt1"/>
                </a:solidFill>
                <a:latin typeface="Dosis" pitchFamily="2" charset="0"/>
              </a:rPr>
              <a:t>montrent que </a:t>
            </a:r>
            <a:r>
              <a:rPr lang="fr-FR" sz="1600" b="1" dirty="0">
                <a:solidFill>
                  <a:schemeClr val="lt1"/>
                </a:solidFill>
                <a:latin typeface="Dosis" pitchFamily="2" charset="0"/>
              </a:rPr>
              <a:t>le jeu vidéo </a:t>
            </a:r>
            <a:r>
              <a:rPr lang="fr-FR" sz="1600" dirty="0">
                <a:solidFill>
                  <a:schemeClr val="lt1"/>
                </a:solidFill>
                <a:latin typeface="Dosis" pitchFamily="2" charset="0"/>
              </a:rPr>
              <a:t>devient un </a:t>
            </a:r>
            <a:r>
              <a:rPr lang="fr-FR" sz="1600" b="1" dirty="0">
                <a:solidFill>
                  <a:schemeClr val="lt1"/>
                </a:solidFill>
                <a:latin typeface="Dosis" pitchFamily="2" charset="0"/>
              </a:rPr>
              <a:t>pilier du divertissement global</a:t>
            </a:r>
            <a:r>
              <a:rPr lang="fr-FR" sz="1600" dirty="0">
                <a:solidFill>
                  <a:schemeClr val="lt1"/>
                </a:solidFill>
                <a:latin typeface="Dosis" pitchFamily="2" charset="0"/>
              </a:rPr>
              <a:t>.</a:t>
            </a:r>
          </a:p>
          <a:p>
            <a:pPr marL="457200" indent="-317500">
              <a:buClr>
                <a:srgbClr val="FFFFFF"/>
              </a:buClr>
              <a:buSzPts val="1400"/>
              <a:buFont typeface="Dosis"/>
              <a:buChar char="●"/>
              <a:defRPr/>
            </a:pPr>
            <a:endParaRPr lang="fr-FR" sz="1200" dirty="0">
              <a:solidFill>
                <a:srgbClr val="FFFFFF"/>
              </a:solidFill>
              <a:latin typeface="Dosis" pitchFamily="2" charset="0"/>
            </a:endParaRPr>
          </a:p>
        </p:txBody>
      </p:sp>
      <p:pic>
        <p:nvPicPr>
          <p:cNvPr id="3" name="Image 2" descr="Une image contenant texte, capture d’écran, graphisme, Site web&#10;&#10;Le contenu généré par l’IA peut être incorrect.">
            <a:extLst>
              <a:ext uri="{FF2B5EF4-FFF2-40B4-BE49-F238E27FC236}">
                <a16:creationId xmlns:a16="http://schemas.microsoft.com/office/drawing/2014/main" id="{E19EAEE8-C263-71CD-B23E-9AA14CD9B76C}"/>
              </a:ext>
            </a:extLst>
          </p:cNvPr>
          <p:cNvPicPr>
            <a:picLocks noChangeAspect="1"/>
          </p:cNvPicPr>
          <p:nvPr/>
        </p:nvPicPr>
        <p:blipFill>
          <a:blip r:embed="rId3"/>
          <a:srcRect l="1383" t="5788" b="4814"/>
          <a:stretch/>
        </p:blipFill>
        <p:spPr>
          <a:xfrm>
            <a:off x="262572" y="2499359"/>
            <a:ext cx="4425664" cy="2256701"/>
          </a:xfrm>
          <a:prstGeom prst="rect">
            <a:avLst/>
          </a:prstGeom>
        </p:spPr>
      </p:pic>
      <p:pic>
        <p:nvPicPr>
          <p:cNvPr id="5" name="Image 4" descr="Une image contenant texte, capture d’écran, graphisme, Site web&#10;&#10;Le contenu généré par l’IA peut être incorrect.">
            <a:extLst>
              <a:ext uri="{FF2B5EF4-FFF2-40B4-BE49-F238E27FC236}">
                <a16:creationId xmlns:a16="http://schemas.microsoft.com/office/drawing/2014/main" id="{6563D432-A5AD-2D8C-C0D7-641AFFA806AD}"/>
              </a:ext>
            </a:extLst>
          </p:cNvPr>
          <p:cNvPicPr>
            <a:picLocks noChangeAspect="1"/>
          </p:cNvPicPr>
          <p:nvPr/>
        </p:nvPicPr>
        <p:blipFill>
          <a:blip r:embed="rId4"/>
          <a:srcRect l="3353" t="5788" r="4112" b="2229"/>
          <a:stretch/>
        </p:blipFill>
        <p:spPr>
          <a:xfrm>
            <a:off x="4847576" y="2499359"/>
            <a:ext cx="4033852" cy="2255521"/>
          </a:xfrm>
          <a:prstGeom prst="rect">
            <a:avLst/>
          </a:prstGeom>
        </p:spPr>
      </p:pic>
    </p:spTree>
    <p:extLst>
      <p:ext uri="{BB962C8B-B14F-4D97-AF65-F5344CB8AC3E}">
        <p14:creationId xmlns:p14="http://schemas.microsoft.com/office/powerpoint/2010/main" val="42030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39">
                                            <p:txEl>
                                              <p:pRg st="1" end="1"/>
                                            </p:txEl>
                                          </p:spTgt>
                                        </p:tgtEl>
                                        <p:attrNameLst>
                                          <p:attrName>style.visibility</p:attrName>
                                        </p:attrNameLst>
                                      </p:cBhvr>
                                      <p:to>
                                        <p:strVal val="visible"/>
                                      </p:to>
                                    </p:set>
                                    <p:animEffect transition="in" filter="fade">
                                      <p:cBhvr>
                                        <p:cTn id="7" dur="500"/>
                                        <p:tgtEl>
                                          <p:spTgt spid="23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39">
                                            <p:txEl>
                                              <p:pRg st="2" end="2"/>
                                            </p:txEl>
                                          </p:spTgt>
                                        </p:tgtEl>
                                        <p:attrNameLst>
                                          <p:attrName>style.visibility</p:attrName>
                                        </p:attrNameLst>
                                      </p:cBhvr>
                                      <p:to>
                                        <p:strVal val="visible"/>
                                      </p:to>
                                    </p:set>
                                    <p:animEffect transition="in" filter="fade">
                                      <p:cBhvr>
                                        <p:cTn id="12" dur="500"/>
                                        <p:tgtEl>
                                          <p:spTgt spid="233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39">
                                            <p:txEl>
                                              <p:pRg st="3" end="3"/>
                                            </p:txEl>
                                          </p:spTgt>
                                        </p:tgtEl>
                                        <p:attrNameLst>
                                          <p:attrName>style.visibility</p:attrName>
                                        </p:attrNameLst>
                                      </p:cBhvr>
                                      <p:to>
                                        <p:strVal val="visible"/>
                                      </p:to>
                                    </p:set>
                                    <p:animEffect transition="in" filter="fade">
                                      <p:cBhvr>
                                        <p:cTn id="17" dur="500"/>
                                        <p:tgtEl>
                                          <p:spTgt spid="233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43"/>
        <p:cNvGrpSpPr/>
        <p:nvPr/>
      </p:nvGrpSpPr>
      <p:grpSpPr>
        <a:xfrm>
          <a:off x="0" y="0"/>
          <a:ext cx="0" cy="0"/>
          <a:chOff x="0" y="0"/>
          <a:chExt cx="0" cy="0"/>
        </a:xfrm>
      </p:grpSpPr>
      <p:sp>
        <p:nvSpPr>
          <p:cNvPr id="2344" name="Google Shape;2344;p13"/>
          <p:cNvSpPr txBox="1">
            <a:spLocks noGrp="1"/>
          </p:cNvSpPr>
          <p:nvPr>
            <p:ph type="title"/>
          </p:nvPr>
        </p:nvSpPr>
        <p:spPr>
          <a:xfrm>
            <a:off x="5449425" y="1593575"/>
            <a:ext cx="29988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3200"/>
              <a:t>Analyses du ou des segment(s)</a:t>
            </a:r>
            <a:endParaRPr/>
          </a:p>
        </p:txBody>
      </p:sp>
      <p:sp>
        <p:nvSpPr>
          <p:cNvPr id="2345" name="Google Shape;2345;p13"/>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06</a:t>
            </a:r>
            <a:endParaRPr sz="10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52">
          <a:extLst>
            <a:ext uri="{FF2B5EF4-FFF2-40B4-BE49-F238E27FC236}">
              <a16:creationId xmlns:a16="http://schemas.microsoft.com/office/drawing/2014/main" id="{F6CB5AEA-3C5A-A532-0D52-FCF62A356AB9}"/>
            </a:ext>
          </a:extLst>
        </p:cNvPr>
        <p:cNvGrpSpPr/>
        <p:nvPr/>
      </p:nvGrpSpPr>
      <p:grpSpPr>
        <a:xfrm>
          <a:off x="0" y="0"/>
          <a:ext cx="0" cy="0"/>
          <a:chOff x="0" y="0"/>
          <a:chExt cx="0" cy="0"/>
        </a:xfrm>
      </p:grpSpPr>
      <p:sp>
        <p:nvSpPr>
          <p:cNvPr id="2253" name="Google Shape;2253;p3">
            <a:extLst>
              <a:ext uri="{FF2B5EF4-FFF2-40B4-BE49-F238E27FC236}">
                <a16:creationId xmlns:a16="http://schemas.microsoft.com/office/drawing/2014/main" id="{6996A62C-6B86-EFFD-B6F2-4608642499A4}"/>
              </a:ext>
            </a:extLst>
          </p:cNvPr>
          <p:cNvSpPr txBox="1">
            <a:spLocks noGrp="1"/>
          </p:cNvSpPr>
          <p:nvPr>
            <p:ph type="subTitle" idx="1"/>
          </p:nvPr>
        </p:nvSpPr>
        <p:spPr>
          <a:xfrm>
            <a:off x="1700995" y="1293295"/>
            <a:ext cx="5385000" cy="144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a:t>
            </a:r>
            <a:r>
              <a:rPr lang="en-US" dirty="0"/>
              <a:t>The right balance between storytelling and gameplay is the key to making a great game.”</a:t>
            </a:r>
            <a:endParaRPr dirty="0"/>
          </a:p>
        </p:txBody>
      </p:sp>
      <p:sp>
        <p:nvSpPr>
          <p:cNvPr id="2254" name="Google Shape;2254;p3">
            <a:extLst>
              <a:ext uri="{FF2B5EF4-FFF2-40B4-BE49-F238E27FC236}">
                <a16:creationId xmlns:a16="http://schemas.microsoft.com/office/drawing/2014/main" id="{19180699-3CC9-1E09-FFF5-5F8CE3CB739F}"/>
              </a:ext>
            </a:extLst>
          </p:cNvPr>
          <p:cNvSpPr txBox="1">
            <a:spLocks noGrp="1"/>
          </p:cNvSpPr>
          <p:nvPr>
            <p:ph type="title"/>
          </p:nvPr>
        </p:nvSpPr>
        <p:spPr>
          <a:xfrm>
            <a:off x="1696317" y="2738695"/>
            <a:ext cx="5751365" cy="9154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a:t>
            </a:r>
            <a:r>
              <a:rPr lang="fr-FR" i="1" dirty="0" err="1"/>
              <a:t>Hideo</a:t>
            </a:r>
            <a:r>
              <a:rPr lang="fr-FR" i="1" dirty="0"/>
              <a:t> </a:t>
            </a:r>
            <a:r>
              <a:rPr lang="fr-FR" i="1" dirty="0" err="1"/>
              <a:t>Kojima</a:t>
            </a:r>
            <a:r>
              <a:rPr lang="fr-FR" dirty="0"/>
              <a:t> </a:t>
            </a:r>
            <a:br>
              <a:rPr lang="fr-FR" dirty="0"/>
            </a:br>
            <a:r>
              <a:rPr lang="fr-FR" dirty="0"/>
              <a:t>(Créateur de </a:t>
            </a:r>
            <a:r>
              <a:rPr lang="fr-FR" dirty="0" err="1"/>
              <a:t>Metal</a:t>
            </a:r>
            <a:r>
              <a:rPr lang="fr-FR" dirty="0"/>
              <a:t> </a:t>
            </a:r>
            <a:r>
              <a:rPr lang="fr-FR" dirty="0" err="1"/>
              <a:t>Gear</a:t>
            </a:r>
            <a:r>
              <a:rPr lang="fr-FR" dirty="0"/>
              <a:t> Solid, </a:t>
            </a:r>
            <a:r>
              <a:rPr lang="fr-FR" dirty="0" err="1"/>
              <a:t>Death</a:t>
            </a:r>
            <a:r>
              <a:rPr lang="fr-FR" dirty="0"/>
              <a:t> </a:t>
            </a:r>
            <a:r>
              <a:rPr lang="fr-FR" dirty="0" err="1"/>
              <a:t>Stranding</a:t>
            </a:r>
            <a:r>
              <a:rPr lang="fr-FR" dirty="0"/>
              <a:t>)</a:t>
            </a:r>
            <a:endParaRPr b="1" dirty="0"/>
          </a:p>
        </p:txBody>
      </p:sp>
    </p:spTree>
    <p:extLst>
      <p:ext uri="{BB962C8B-B14F-4D97-AF65-F5344CB8AC3E}">
        <p14:creationId xmlns:p14="http://schemas.microsoft.com/office/powerpoint/2010/main" val="290701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
                                            <p:txEl>
                                              <p:pRg st="0" end="0"/>
                                            </p:txEl>
                                          </p:spTgt>
                                        </p:tgtEl>
                                        <p:attrNameLst>
                                          <p:attrName>style.visibility</p:attrName>
                                        </p:attrNameLst>
                                      </p:cBhvr>
                                      <p:to>
                                        <p:strVal val="visible"/>
                                      </p:to>
                                    </p:set>
                                    <p:animEffect transition="in" filter="wipe(left)">
                                      <p:cBhvr>
                                        <p:cTn id="7" dur="500"/>
                                        <p:tgtEl>
                                          <p:spTgt spid="2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
                                        </p:tgtEl>
                                        <p:attrNameLst>
                                          <p:attrName>style.visibility</p:attrName>
                                        </p:attrNameLst>
                                      </p:cBhvr>
                                      <p:to>
                                        <p:strVal val="visible"/>
                                      </p:to>
                                    </p:set>
                                    <p:animEffect transition="in" filter="wipe(left)">
                                      <p:cBhvr>
                                        <p:cTn id="12" dur="500"/>
                                        <p:tgtEl>
                                          <p:spTgt spid="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 grpId="0" build="p"/>
      <p:bldP spid="225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49"/>
        <p:cNvGrpSpPr/>
        <p:nvPr/>
      </p:nvGrpSpPr>
      <p:grpSpPr>
        <a:xfrm>
          <a:off x="0" y="0"/>
          <a:ext cx="0" cy="0"/>
          <a:chOff x="0" y="0"/>
          <a:chExt cx="0" cy="0"/>
        </a:xfrm>
      </p:grpSpPr>
      <p:sp>
        <p:nvSpPr>
          <p:cNvPr id="2350" name="Google Shape;2350;p14"/>
          <p:cNvSpPr txBox="1">
            <a:spLocks noGrp="1"/>
          </p:cNvSpPr>
          <p:nvPr>
            <p:ph type="title"/>
          </p:nvPr>
        </p:nvSpPr>
        <p:spPr>
          <a:xfrm>
            <a:off x="713225" y="359378"/>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dirty="0"/>
              <a:t>Analyses du ou des segments</a:t>
            </a:r>
            <a:endParaRPr b="1" dirty="0"/>
          </a:p>
        </p:txBody>
      </p:sp>
      <p:sp>
        <p:nvSpPr>
          <p:cNvPr id="2351" name="Google Shape;2351;p14"/>
          <p:cNvSpPr txBox="1"/>
          <p:nvPr/>
        </p:nvSpPr>
        <p:spPr>
          <a:xfrm>
            <a:off x="1402387" y="1337173"/>
            <a:ext cx="2915598"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Space Grotesk" panose="020B0604020202020204" charset="0"/>
                <a:cs typeface="Space Grotesk" panose="020B0604020202020204" charset="0"/>
                <a:sym typeface="Arial"/>
              </a:rPr>
              <a:t>Ventes Action/RPG en France</a:t>
            </a:r>
            <a:endParaRPr b="1" dirty="0">
              <a:latin typeface="Space Grotesk" panose="020B0604020202020204" charset="0"/>
              <a:cs typeface="Space Grotesk" panose="020B0604020202020204" charset="0"/>
            </a:endParaRPr>
          </a:p>
        </p:txBody>
      </p:sp>
      <p:sp>
        <p:nvSpPr>
          <p:cNvPr id="4" name="Google Shape;2600;p28">
            <a:extLst>
              <a:ext uri="{FF2B5EF4-FFF2-40B4-BE49-F238E27FC236}">
                <a16:creationId xmlns:a16="http://schemas.microsoft.com/office/drawing/2014/main" id="{8FFCB053-E57E-157A-D0A9-FD09EACA8F8B}"/>
              </a:ext>
            </a:extLst>
          </p:cNvPr>
          <p:cNvSpPr txBox="1"/>
          <p:nvPr/>
        </p:nvSpPr>
        <p:spPr>
          <a:xfrm>
            <a:off x="1391002" y="3983887"/>
            <a:ext cx="991812" cy="312632"/>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pace Grotesk Medium"/>
                <a:ea typeface="Space Grotesk Medium"/>
                <a:cs typeface="Space Grotesk Medium"/>
                <a:sym typeface="Space Grotesk Medium"/>
              </a:rPr>
              <a:t>37,4%</a:t>
            </a:r>
            <a:endParaRPr sz="2000" b="0" i="0" u="none" strike="noStrike" cap="none" dirty="0">
              <a:solidFill>
                <a:schemeClr val="lt1"/>
              </a:solidFill>
              <a:latin typeface="Space Grotesk Medium"/>
              <a:ea typeface="Space Grotesk Medium"/>
              <a:cs typeface="Space Grotesk Medium"/>
              <a:sym typeface="Space Grotesk Medium"/>
            </a:endParaRPr>
          </a:p>
        </p:txBody>
      </p:sp>
      <p:sp>
        <p:nvSpPr>
          <p:cNvPr id="5" name="Google Shape;2598;p28">
            <a:extLst>
              <a:ext uri="{FF2B5EF4-FFF2-40B4-BE49-F238E27FC236}">
                <a16:creationId xmlns:a16="http://schemas.microsoft.com/office/drawing/2014/main" id="{0E60D5F7-36E0-0EEE-553D-3188F526F23E}"/>
              </a:ext>
            </a:extLst>
          </p:cNvPr>
          <p:cNvSpPr/>
          <p:nvPr/>
        </p:nvSpPr>
        <p:spPr>
          <a:xfrm>
            <a:off x="1247458" y="2326484"/>
            <a:ext cx="1278900" cy="1278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6" name="Google Shape;2599;p28">
            <a:extLst>
              <a:ext uri="{FF2B5EF4-FFF2-40B4-BE49-F238E27FC236}">
                <a16:creationId xmlns:a16="http://schemas.microsoft.com/office/drawing/2014/main" id="{E409F849-0F16-ABC3-4141-CC970FA1DFCA}"/>
              </a:ext>
            </a:extLst>
          </p:cNvPr>
          <p:cNvSpPr/>
          <p:nvPr/>
        </p:nvSpPr>
        <p:spPr>
          <a:xfrm>
            <a:off x="1247458" y="2326484"/>
            <a:ext cx="1278900" cy="1278900"/>
          </a:xfrm>
          <a:prstGeom prst="pie">
            <a:avLst>
              <a:gd name="adj1" fmla="val 2390438"/>
              <a:gd name="adj2" fmla="val 162001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2598;p28">
            <a:extLst>
              <a:ext uri="{FF2B5EF4-FFF2-40B4-BE49-F238E27FC236}">
                <a16:creationId xmlns:a16="http://schemas.microsoft.com/office/drawing/2014/main" id="{981D7A10-7AD1-DF3D-00F9-F3AF16247521}"/>
              </a:ext>
            </a:extLst>
          </p:cNvPr>
          <p:cNvSpPr/>
          <p:nvPr/>
        </p:nvSpPr>
        <p:spPr>
          <a:xfrm>
            <a:off x="2860186" y="2326484"/>
            <a:ext cx="1278900" cy="12789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9" name="Google Shape;2599;p28">
            <a:extLst>
              <a:ext uri="{FF2B5EF4-FFF2-40B4-BE49-F238E27FC236}">
                <a16:creationId xmlns:a16="http://schemas.microsoft.com/office/drawing/2014/main" id="{229C77A9-0D00-00EE-02C1-30E25F124F71}"/>
              </a:ext>
            </a:extLst>
          </p:cNvPr>
          <p:cNvSpPr/>
          <p:nvPr/>
        </p:nvSpPr>
        <p:spPr>
          <a:xfrm>
            <a:off x="2860186" y="2326484"/>
            <a:ext cx="1278900" cy="1278900"/>
          </a:xfrm>
          <a:prstGeom prst="pie">
            <a:avLst>
              <a:gd name="adj1" fmla="val 3388784"/>
              <a:gd name="adj2" fmla="val 16200120"/>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11" name="Google Shape;2600;p28">
            <a:extLst>
              <a:ext uri="{FF2B5EF4-FFF2-40B4-BE49-F238E27FC236}">
                <a16:creationId xmlns:a16="http://schemas.microsoft.com/office/drawing/2014/main" id="{252D672D-24BA-4FD0-86DF-D2DB81BA48B1}"/>
              </a:ext>
            </a:extLst>
          </p:cNvPr>
          <p:cNvSpPr txBox="1"/>
          <p:nvPr/>
        </p:nvSpPr>
        <p:spPr>
          <a:xfrm>
            <a:off x="3003730" y="3989688"/>
            <a:ext cx="991812" cy="312632"/>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Space Grotesk Medium"/>
                <a:ea typeface="Space Grotesk Medium"/>
                <a:cs typeface="Space Grotesk Medium"/>
                <a:sym typeface="Space Grotesk Medium"/>
              </a:rPr>
              <a:t>38,6%</a:t>
            </a:r>
            <a:endParaRPr sz="2000" b="0" i="0" u="none" strike="noStrike" cap="none" dirty="0">
              <a:solidFill>
                <a:schemeClr val="lt1"/>
              </a:solidFill>
              <a:latin typeface="Space Grotesk Medium"/>
              <a:ea typeface="Space Grotesk Medium"/>
              <a:cs typeface="Space Grotesk Medium"/>
              <a:sym typeface="Space Grotesk Medium"/>
            </a:endParaRPr>
          </a:p>
        </p:txBody>
      </p:sp>
      <p:sp>
        <p:nvSpPr>
          <p:cNvPr id="12" name="Google Shape;2351;p14">
            <a:extLst>
              <a:ext uri="{FF2B5EF4-FFF2-40B4-BE49-F238E27FC236}">
                <a16:creationId xmlns:a16="http://schemas.microsoft.com/office/drawing/2014/main" id="{BF580BB8-B97F-8356-81F5-2E0F110C384D}"/>
              </a:ext>
            </a:extLst>
          </p:cNvPr>
          <p:cNvSpPr txBox="1"/>
          <p:nvPr/>
        </p:nvSpPr>
        <p:spPr>
          <a:xfrm>
            <a:off x="2811028" y="1887990"/>
            <a:ext cx="16795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Dosis" pitchFamily="2" charset="0"/>
                <a:sym typeface="Arial"/>
              </a:rPr>
              <a:t>Prédiction 2025</a:t>
            </a:r>
            <a:endParaRPr b="1" dirty="0">
              <a:latin typeface="Dosis" pitchFamily="2" charset="0"/>
            </a:endParaRPr>
          </a:p>
        </p:txBody>
      </p:sp>
      <p:sp>
        <p:nvSpPr>
          <p:cNvPr id="13" name="Google Shape;2351;p14">
            <a:extLst>
              <a:ext uri="{FF2B5EF4-FFF2-40B4-BE49-F238E27FC236}">
                <a16:creationId xmlns:a16="http://schemas.microsoft.com/office/drawing/2014/main" id="{3C28CFCD-2843-84C1-BE75-2BBADA651028}"/>
              </a:ext>
            </a:extLst>
          </p:cNvPr>
          <p:cNvSpPr txBox="1"/>
          <p:nvPr/>
        </p:nvSpPr>
        <p:spPr>
          <a:xfrm>
            <a:off x="1654611" y="1898357"/>
            <a:ext cx="728203" cy="37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Dosis" pitchFamily="2" charset="0"/>
                <a:sym typeface="Arial"/>
              </a:rPr>
              <a:t>2021</a:t>
            </a:r>
            <a:endParaRPr b="1" dirty="0">
              <a:latin typeface="Dosis" pitchFamily="2" charset="0"/>
            </a:endParaRPr>
          </a:p>
        </p:txBody>
      </p:sp>
      <p:pic>
        <p:nvPicPr>
          <p:cNvPr id="2050" name="Picture 2">
            <a:extLst>
              <a:ext uri="{FF2B5EF4-FFF2-40B4-BE49-F238E27FC236}">
                <a16:creationId xmlns:a16="http://schemas.microsoft.com/office/drawing/2014/main" id="{801DAF52-6608-D66C-4582-556203B24C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640" y="2246528"/>
            <a:ext cx="2809804" cy="17373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2B623323-3877-236B-57AB-24CF530A45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6009" y="2236846"/>
            <a:ext cx="2809804" cy="173736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459;p22">
            <a:extLst>
              <a:ext uri="{FF2B5EF4-FFF2-40B4-BE49-F238E27FC236}">
                <a16:creationId xmlns:a16="http://schemas.microsoft.com/office/drawing/2014/main" id="{C7911A1C-29CA-61C7-DBD1-D389660A93D0}"/>
              </a:ext>
            </a:extLst>
          </p:cNvPr>
          <p:cNvSpPr txBox="1">
            <a:spLocks/>
          </p:cNvSpPr>
          <p:nvPr/>
        </p:nvSpPr>
        <p:spPr>
          <a:xfrm>
            <a:off x="5148460" y="4159073"/>
            <a:ext cx="993479" cy="362761"/>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en" sz="1600" b="1" dirty="0"/>
              <a:t>Console</a:t>
            </a:r>
          </a:p>
        </p:txBody>
      </p:sp>
      <p:sp>
        <p:nvSpPr>
          <p:cNvPr id="7" name="Google Shape;2460;p22">
            <a:extLst>
              <a:ext uri="{FF2B5EF4-FFF2-40B4-BE49-F238E27FC236}">
                <a16:creationId xmlns:a16="http://schemas.microsoft.com/office/drawing/2014/main" id="{B53879EF-4D71-D02D-8582-34BB4096D76C}"/>
              </a:ext>
            </a:extLst>
          </p:cNvPr>
          <p:cNvSpPr txBox="1">
            <a:spLocks/>
          </p:cNvSpPr>
          <p:nvPr/>
        </p:nvSpPr>
        <p:spPr>
          <a:xfrm>
            <a:off x="7109679" y="4140907"/>
            <a:ext cx="894385" cy="362761"/>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en" sz="1600" b="1" dirty="0">
                <a:solidFill>
                  <a:schemeClr val="dk1"/>
                </a:solidFill>
              </a:rPr>
              <a:t>Mobile</a:t>
            </a:r>
          </a:p>
        </p:txBody>
      </p:sp>
      <p:sp>
        <p:nvSpPr>
          <p:cNvPr id="10" name="Google Shape;2461;p22">
            <a:extLst>
              <a:ext uri="{FF2B5EF4-FFF2-40B4-BE49-F238E27FC236}">
                <a16:creationId xmlns:a16="http://schemas.microsoft.com/office/drawing/2014/main" id="{8601E276-8227-12FA-5025-6BD813919176}"/>
              </a:ext>
            </a:extLst>
          </p:cNvPr>
          <p:cNvSpPr txBox="1">
            <a:spLocks/>
          </p:cNvSpPr>
          <p:nvPr/>
        </p:nvSpPr>
        <p:spPr>
          <a:xfrm>
            <a:off x="6301198" y="4141681"/>
            <a:ext cx="649221" cy="362761"/>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300"/>
              <a:buFont typeface="Space Grotesk"/>
              <a:buNone/>
              <a:defRPr sz="3300" b="0" i="0" u="none" strike="noStrike" cap="none">
                <a:solidFill>
                  <a:schemeClr val="lt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dk1"/>
              </a:buClr>
              <a:buSzPts val="3300"/>
              <a:buFont typeface="Space Grotesk"/>
              <a:buNone/>
              <a:defRPr sz="3300" b="0" i="0" u="none" strike="noStrike" cap="none">
                <a:solidFill>
                  <a:schemeClr val="dk1"/>
                </a:solidFill>
                <a:latin typeface="Space Grotesk"/>
                <a:ea typeface="Space Grotesk"/>
                <a:cs typeface="Space Grotesk"/>
                <a:sym typeface="Space Grotesk"/>
              </a:defRPr>
            </a:lvl9pPr>
          </a:lstStyle>
          <a:p>
            <a:pPr algn="ctr"/>
            <a:r>
              <a:rPr lang="en" sz="1600" b="1" dirty="0"/>
              <a:t>PC</a:t>
            </a:r>
          </a:p>
        </p:txBody>
      </p:sp>
      <p:sp>
        <p:nvSpPr>
          <p:cNvPr id="14" name="Google Shape;2351;p14">
            <a:extLst>
              <a:ext uri="{FF2B5EF4-FFF2-40B4-BE49-F238E27FC236}">
                <a16:creationId xmlns:a16="http://schemas.microsoft.com/office/drawing/2014/main" id="{B020CE0E-4695-E5E4-BF6D-B516D0FDFD5D}"/>
              </a:ext>
            </a:extLst>
          </p:cNvPr>
          <p:cNvSpPr txBox="1"/>
          <p:nvPr/>
        </p:nvSpPr>
        <p:spPr>
          <a:xfrm>
            <a:off x="7030878" y="1822487"/>
            <a:ext cx="167954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Dosis" pitchFamily="2" charset="0"/>
                <a:sym typeface="Arial"/>
              </a:rPr>
              <a:t>Prédiction 2025</a:t>
            </a:r>
            <a:endParaRPr b="1" dirty="0">
              <a:latin typeface="Dosis" pitchFamily="2" charset="0"/>
            </a:endParaRPr>
          </a:p>
        </p:txBody>
      </p:sp>
      <p:sp>
        <p:nvSpPr>
          <p:cNvPr id="15" name="Google Shape;2351;p14">
            <a:extLst>
              <a:ext uri="{FF2B5EF4-FFF2-40B4-BE49-F238E27FC236}">
                <a16:creationId xmlns:a16="http://schemas.microsoft.com/office/drawing/2014/main" id="{B4C6EFBE-192D-D5F6-0079-09E5C4F99303}"/>
              </a:ext>
            </a:extLst>
          </p:cNvPr>
          <p:cNvSpPr txBox="1"/>
          <p:nvPr/>
        </p:nvSpPr>
        <p:spPr>
          <a:xfrm>
            <a:off x="5310330" y="1793948"/>
            <a:ext cx="728203" cy="373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Dosis" pitchFamily="2" charset="0"/>
                <a:sym typeface="Arial"/>
              </a:rPr>
              <a:t>2023</a:t>
            </a:r>
            <a:endParaRPr b="1" dirty="0">
              <a:latin typeface="Dosis" pitchFamily="2" charset="0"/>
            </a:endParaRPr>
          </a:p>
        </p:txBody>
      </p:sp>
      <p:sp>
        <p:nvSpPr>
          <p:cNvPr id="16" name="Google Shape;2351;p14">
            <a:extLst>
              <a:ext uri="{FF2B5EF4-FFF2-40B4-BE49-F238E27FC236}">
                <a16:creationId xmlns:a16="http://schemas.microsoft.com/office/drawing/2014/main" id="{1E5D9F85-F668-CA73-4A88-576F64581C5A}"/>
              </a:ext>
            </a:extLst>
          </p:cNvPr>
          <p:cNvSpPr txBox="1"/>
          <p:nvPr/>
        </p:nvSpPr>
        <p:spPr>
          <a:xfrm>
            <a:off x="5059628" y="1350389"/>
            <a:ext cx="3650790"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1400" b="1" i="0" u="none" strike="noStrike" cap="none" dirty="0">
                <a:solidFill>
                  <a:schemeClr val="lt1"/>
                </a:solidFill>
                <a:latin typeface="Space Grotesk" panose="020B0604020202020204" charset="0"/>
                <a:cs typeface="Space Grotesk" panose="020B0604020202020204" charset="0"/>
                <a:sym typeface="Arial"/>
              </a:rPr>
              <a:t>Répartition des Ecosystèmes en France</a:t>
            </a:r>
            <a:endParaRPr b="1" dirty="0">
              <a:latin typeface="Space Grotesk" panose="020B0604020202020204" charset="0"/>
              <a:cs typeface="Space Grotesk"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1"/>
                                        </p:tgtEl>
                                        <p:attrNameLst>
                                          <p:attrName>style.visibility</p:attrName>
                                        </p:attrNameLst>
                                      </p:cBhvr>
                                      <p:to>
                                        <p:strVal val="visible"/>
                                      </p:to>
                                    </p:set>
                                    <p:animEffect transition="in" filter="fade">
                                      <p:cBhvr>
                                        <p:cTn id="7" dur="500"/>
                                        <p:tgtEl>
                                          <p:spTgt spid="23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left)">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fade">
                                      <p:cBhvr>
                                        <p:cTn id="51" dur="500"/>
                                        <p:tgtEl>
                                          <p:spTgt spid="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fade">
                                      <p:cBhvr>
                                        <p:cTn id="62" dur="500"/>
                                        <p:tgtEl>
                                          <p:spTgt spid="1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052"/>
                                        </p:tgtEl>
                                        <p:attrNameLst>
                                          <p:attrName>style.visibility</p:attrName>
                                        </p:attrNameLst>
                                      </p:cBhvr>
                                      <p:to>
                                        <p:strVal val="visible"/>
                                      </p:to>
                                    </p:set>
                                    <p:animEffect transition="in" filter="fade">
                                      <p:cBhvr>
                                        <p:cTn id="67" dur="500"/>
                                        <p:tgtEl>
                                          <p:spTgt spid="205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fade">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2050"/>
                                        </p:tgtEl>
                                        <p:attrNameLst>
                                          <p:attrName>style.visibility</p:attrName>
                                        </p:attrNameLst>
                                      </p:cBhvr>
                                      <p:to>
                                        <p:strVal val="visible"/>
                                      </p:to>
                                    </p:set>
                                    <p:animEffect transition="in" filter="fade">
                                      <p:cBhvr>
                                        <p:cTn id="7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1" grpId="0"/>
      <p:bldP spid="4" grpId="0" animBg="1"/>
      <p:bldP spid="5" grpId="0" animBg="1"/>
      <p:bldP spid="6" grpId="0" animBg="1"/>
      <p:bldP spid="8" grpId="0" animBg="1"/>
      <p:bldP spid="9" grpId="0" animBg="1"/>
      <p:bldP spid="11" grpId="0" animBg="1"/>
      <p:bldP spid="12" grpId="0"/>
      <p:bldP spid="13" grpId="0"/>
      <p:bldP spid="3" grpId="0" animBg="1"/>
      <p:bldP spid="7" grpId="0" animBg="1"/>
      <p:bldP spid="10" grpId="0" animBg="1"/>
      <p:bldP spid="14"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52"/>
        <p:cNvGrpSpPr/>
        <p:nvPr/>
      </p:nvGrpSpPr>
      <p:grpSpPr>
        <a:xfrm>
          <a:off x="0" y="0"/>
          <a:ext cx="0" cy="0"/>
          <a:chOff x="0" y="0"/>
          <a:chExt cx="0" cy="0"/>
        </a:xfrm>
      </p:grpSpPr>
      <p:sp>
        <p:nvSpPr>
          <p:cNvPr id="2253" name="Google Shape;2253;p3"/>
          <p:cNvSpPr txBox="1">
            <a:spLocks noGrp="1"/>
          </p:cNvSpPr>
          <p:nvPr>
            <p:ph type="subTitle" idx="1"/>
          </p:nvPr>
        </p:nvSpPr>
        <p:spPr>
          <a:xfrm>
            <a:off x="1601934" y="1249680"/>
            <a:ext cx="5385000" cy="144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a:t>
            </a:r>
            <a:r>
              <a:rPr lang="en-US" dirty="0"/>
              <a:t>A delayed game is eventually good, but a rushed game is forever bad</a:t>
            </a:r>
            <a:r>
              <a:rPr lang="en" dirty="0"/>
              <a:t>.”</a:t>
            </a:r>
            <a:endParaRPr dirty="0"/>
          </a:p>
        </p:txBody>
      </p:sp>
      <p:sp>
        <p:nvSpPr>
          <p:cNvPr id="2254" name="Google Shape;2254;p3"/>
          <p:cNvSpPr txBox="1">
            <a:spLocks noGrp="1"/>
          </p:cNvSpPr>
          <p:nvPr>
            <p:ph type="title"/>
          </p:nvPr>
        </p:nvSpPr>
        <p:spPr>
          <a:xfrm>
            <a:off x="1601934" y="2571750"/>
            <a:ext cx="6117125" cy="9154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a:t>
            </a:r>
            <a:r>
              <a:rPr lang="fr-FR" i="1" dirty="0"/>
              <a:t>Todd Howard</a:t>
            </a:r>
            <a:r>
              <a:rPr lang="fr-FR" dirty="0"/>
              <a:t> </a:t>
            </a:r>
            <a:br>
              <a:rPr lang="fr-FR" dirty="0"/>
            </a:br>
            <a:r>
              <a:rPr lang="fr-FR" dirty="0"/>
              <a:t>(Directeur chez Bethesda, </a:t>
            </a:r>
            <a:r>
              <a:rPr lang="fr-FR" dirty="0" err="1"/>
              <a:t>Skyrim</a:t>
            </a:r>
            <a:r>
              <a:rPr lang="fr-FR" dirty="0"/>
              <a:t>, </a:t>
            </a:r>
            <a:r>
              <a:rPr lang="fr-FR" dirty="0" err="1"/>
              <a:t>Fallout</a:t>
            </a:r>
            <a:r>
              <a:rPr lang="fr-FR" dirty="0"/>
              <a:t>, </a:t>
            </a:r>
            <a:r>
              <a:rPr lang="fr-FR" dirty="0" err="1"/>
              <a:t>Starfield</a:t>
            </a:r>
            <a:r>
              <a:rPr lang="fr-FR" dirty="0"/>
              <a:t>)</a:t>
            </a: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
                                            <p:txEl>
                                              <p:pRg st="0" end="0"/>
                                            </p:txEl>
                                          </p:spTgt>
                                        </p:tgtEl>
                                        <p:attrNameLst>
                                          <p:attrName>style.visibility</p:attrName>
                                        </p:attrNameLst>
                                      </p:cBhvr>
                                      <p:to>
                                        <p:strVal val="visible"/>
                                      </p:to>
                                    </p:set>
                                    <p:animEffect transition="in" filter="wipe(left)">
                                      <p:cBhvr>
                                        <p:cTn id="7" dur="500"/>
                                        <p:tgtEl>
                                          <p:spTgt spid="2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
                                        </p:tgtEl>
                                        <p:attrNameLst>
                                          <p:attrName>style.visibility</p:attrName>
                                        </p:attrNameLst>
                                      </p:cBhvr>
                                      <p:to>
                                        <p:strVal val="visible"/>
                                      </p:to>
                                    </p:set>
                                    <p:animEffect transition="in" filter="wipe(left)">
                                      <p:cBhvr>
                                        <p:cTn id="12" dur="500"/>
                                        <p:tgtEl>
                                          <p:spTgt spid="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 grpId="0" build="p"/>
      <p:bldP spid="225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80"/>
        <p:cNvGrpSpPr/>
        <p:nvPr/>
      </p:nvGrpSpPr>
      <p:grpSpPr>
        <a:xfrm>
          <a:off x="0" y="0"/>
          <a:ext cx="0" cy="0"/>
          <a:chOff x="0" y="0"/>
          <a:chExt cx="0" cy="0"/>
        </a:xfrm>
      </p:grpSpPr>
      <p:sp>
        <p:nvSpPr>
          <p:cNvPr id="2681" name="Google Shape;2681;p32"/>
          <p:cNvSpPr txBox="1">
            <a:spLocks noGrp="1"/>
          </p:cNvSpPr>
          <p:nvPr>
            <p:ph type="title"/>
          </p:nvPr>
        </p:nvSpPr>
        <p:spPr>
          <a:xfrm>
            <a:off x="713250" y="264436"/>
            <a:ext cx="825233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Table de comparaison des Concurents</a:t>
            </a:r>
            <a:endParaRPr b="1" dirty="0"/>
          </a:p>
        </p:txBody>
      </p:sp>
      <p:graphicFrame>
        <p:nvGraphicFramePr>
          <p:cNvPr id="2682" name="Google Shape;2682;p32"/>
          <p:cNvGraphicFramePr/>
          <p:nvPr>
            <p:extLst>
              <p:ext uri="{D42A27DB-BD31-4B8C-83A1-F6EECF244321}">
                <p14:modId xmlns:p14="http://schemas.microsoft.com/office/powerpoint/2010/main" val="3506262955"/>
              </p:ext>
            </p:extLst>
          </p:nvPr>
        </p:nvGraphicFramePr>
        <p:xfrm>
          <a:off x="713250" y="1095877"/>
          <a:ext cx="7434464" cy="3626910"/>
        </p:xfrm>
        <a:graphic>
          <a:graphicData uri="http://schemas.openxmlformats.org/drawingml/2006/table">
            <a:tbl>
              <a:tblPr>
                <a:noFill/>
                <a:tableStyleId>{40272DF2-5866-4BD9-90D9-472611E76D45}</a:tableStyleId>
              </a:tblPr>
              <a:tblGrid>
                <a:gridCol w="1858616">
                  <a:extLst>
                    <a:ext uri="{9D8B030D-6E8A-4147-A177-3AD203B41FA5}">
                      <a16:colId xmlns:a16="http://schemas.microsoft.com/office/drawing/2014/main" val="20000"/>
                    </a:ext>
                  </a:extLst>
                </a:gridCol>
                <a:gridCol w="1858616">
                  <a:extLst>
                    <a:ext uri="{9D8B030D-6E8A-4147-A177-3AD203B41FA5}">
                      <a16:colId xmlns:a16="http://schemas.microsoft.com/office/drawing/2014/main" val="1807115371"/>
                    </a:ext>
                  </a:extLst>
                </a:gridCol>
                <a:gridCol w="1858616">
                  <a:extLst>
                    <a:ext uri="{9D8B030D-6E8A-4147-A177-3AD203B41FA5}">
                      <a16:colId xmlns:a16="http://schemas.microsoft.com/office/drawing/2014/main" val="20001"/>
                    </a:ext>
                  </a:extLst>
                </a:gridCol>
                <a:gridCol w="1858616">
                  <a:extLst>
                    <a:ext uri="{9D8B030D-6E8A-4147-A177-3AD203B41FA5}">
                      <a16:colId xmlns:a16="http://schemas.microsoft.com/office/drawing/2014/main" val="20002"/>
                    </a:ext>
                  </a:extLst>
                </a:gridCol>
              </a:tblGrid>
              <a:tr h="367578">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Attributs</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err="1">
                          <a:solidFill>
                            <a:schemeClr val="lt1"/>
                          </a:solidFill>
                          <a:latin typeface="Space Grotesk Medium"/>
                          <a:ea typeface="Space Grotesk Medium"/>
                          <a:cs typeface="Space Grotesk Medium"/>
                          <a:sym typeface="Space Grotesk Medium"/>
                        </a:rPr>
                        <a:t>Marvel’s</a:t>
                      </a:r>
                      <a:r>
                        <a:rPr lang="fr-FR" sz="1400" u="none" strike="noStrike" cap="none" dirty="0">
                          <a:solidFill>
                            <a:schemeClr val="lt1"/>
                          </a:solidFill>
                          <a:latin typeface="Space Grotesk Medium"/>
                          <a:ea typeface="Space Grotesk Medium"/>
                          <a:cs typeface="Space Grotesk Medium"/>
                          <a:sym typeface="Space Grotesk Medium"/>
                        </a:rPr>
                        <a:t> Avengers</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Cyberpunk 2077</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Elden Ring</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67578">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Coût de Prod</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tx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a:solidFill>
                            <a:schemeClr val="lt1"/>
                          </a:solidFill>
                          <a:latin typeface="Dosis"/>
                          <a:ea typeface="Dosis"/>
                          <a:cs typeface="Dosis"/>
                          <a:sym typeface="Dosis"/>
                        </a:rPr>
                        <a:t>170-190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174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no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100-200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2777289230"/>
                  </a:ext>
                </a:extLst>
              </a:tr>
              <a:tr h="367578">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CA</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-63 M$</a:t>
                      </a:r>
                      <a:endParaRPr sz="1400" u="none" strike="noStrike" cap="none"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697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800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noFill/>
                  </a:tcPr>
                </a:tc>
                <a:extLst>
                  <a:ext uri="{0D108BD9-81ED-4DB2-BD59-A6C34878D82A}">
                    <a16:rowId xmlns:a16="http://schemas.microsoft.com/office/drawing/2014/main" val="10001"/>
                  </a:ext>
                </a:extLst>
              </a:tr>
              <a:tr h="763461">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Volume de ventes</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3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13 M (y1) / 8 M de préco /</a:t>
                      </a:r>
                    </a:p>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30 M (2024)</a:t>
                      </a:r>
                    </a:p>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DLC – 8 M</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20 M (y 1) / 28.6 M (y 1,5)</a:t>
                      </a:r>
                    </a:p>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DLC – 5 M (3d)</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0269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Critique</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Moyenne</a:t>
                      </a:r>
                      <a:endParaRPr sz="1400" u="none" strike="noStrike" cap="none"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Mauvaise au lancement</a:t>
                      </a:r>
                    </a:p>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a:solidFill>
                            <a:schemeClr val="lt1"/>
                          </a:solidFill>
                          <a:latin typeface="Dosis"/>
                          <a:ea typeface="Dosis"/>
                          <a:cs typeface="Dosis"/>
                          <a:sym typeface="Dosis"/>
                        </a:rPr>
                        <a:t>Bonne aujourd’hui</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Bonne</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552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Durée de Développement</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3 ans</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8 ans</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7 ans</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80753">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a:solidFill>
                            <a:schemeClr val="lt1"/>
                          </a:solidFill>
                          <a:latin typeface="Space Grotesk Medium"/>
                          <a:ea typeface="Space Grotesk Medium"/>
                          <a:cs typeface="Space Grotesk Medium"/>
                          <a:sym typeface="Space Grotesk Medium"/>
                        </a:rPr>
                        <a:t>Développeurs</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b="0" i="0" u="none" strike="noStrike" cap="none" dirty="0">
                          <a:solidFill>
                            <a:schemeClr val="lt1"/>
                          </a:solidFill>
                          <a:latin typeface="Dosis"/>
                          <a:ea typeface="Arial"/>
                          <a:cs typeface="Arial"/>
                          <a:sym typeface="Arial"/>
                        </a:rPr>
                        <a:t>Crystal Dynamics</a:t>
                      </a:r>
                      <a:endParaRPr sz="1400" b="0" i="0" u="none" strike="noStrike" cap="none" dirty="0">
                        <a:solidFill>
                          <a:schemeClr val="lt1"/>
                        </a:solidFill>
                        <a:latin typeface="Dosis"/>
                        <a:ea typeface="Dosis"/>
                        <a:cs typeface="Arial"/>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a:solidFill>
                            <a:schemeClr val="lt1"/>
                          </a:solidFill>
                          <a:latin typeface="Dosis"/>
                          <a:ea typeface="Dosis"/>
                          <a:cs typeface="Dosis"/>
                          <a:sym typeface="Dosis"/>
                        </a:rPr>
                        <a:t>CD Projekt RED</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fr-FR" sz="1400" u="none" strike="noStrike" cap="none" dirty="0" err="1">
                          <a:solidFill>
                            <a:schemeClr val="lt1"/>
                          </a:solidFill>
                          <a:latin typeface="Dosis"/>
                          <a:ea typeface="Dosis"/>
                          <a:cs typeface="Dosis"/>
                          <a:sym typeface="Dosis"/>
                        </a:rPr>
                        <a:t>FromSoftware</a:t>
                      </a:r>
                      <a:endParaRPr sz="1400" u="none" strike="noStrike" cap="none" dirty="0">
                        <a:solidFill>
                          <a:schemeClr val="lt1"/>
                        </a:solidFill>
                        <a:latin typeface="Dosis"/>
                        <a:ea typeface="Dosis"/>
                        <a:cs typeface="Dosis"/>
                        <a:sym typeface="Dosis"/>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44066212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682"/>
                                        </p:tgtEl>
                                        <p:attrNameLst>
                                          <p:attrName>style.visibility</p:attrName>
                                        </p:attrNameLst>
                                      </p:cBhvr>
                                      <p:to>
                                        <p:strVal val="visible"/>
                                      </p:to>
                                    </p:set>
                                    <p:anim calcmode="lin" valueType="num">
                                      <p:cBhvr>
                                        <p:cTn id="7" dur="500" fill="hold"/>
                                        <p:tgtEl>
                                          <p:spTgt spid="2682"/>
                                        </p:tgtEl>
                                        <p:attrNameLst>
                                          <p:attrName>ppt_w</p:attrName>
                                        </p:attrNameLst>
                                      </p:cBhvr>
                                      <p:tavLst>
                                        <p:tav tm="0">
                                          <p:val>
                                            <p:fltVal val="0"/>
                                          </p:val>
                                        </p:tav>
                                        <p:tav tm="100000">
                                          <p:val>
                                            <p:strVal val="#ppt_w"/>
                                          </p:val>
                                        </p:tav>
                                      </p:tavLst>
                                    </p:anim>
                                    <p:anim calcmode="lin" valueType="num">
                                      <p:cBhvr>
                                        <p:cTn id="8" dur="500" fill="hold"/>
                                        <p:tgtEl>
                                          <p:spTgt spid="2682"/>
                                        </p:tgtEl>
                                        <p:attrNameLst>
                                          <p:attrName>ppt_h</p:attrName>
                                        </p:attrNameLst>
                                      </p:cBhvr>
                                      <p:tavLst>
                                        <p:tav tm="0">
                                          <p:val>
                                            <p:fltVal val="0"/>
                                          </p:val>
                                        </p:tav>
                                        <p:tav tm="100000">
                                          <p:val>
                                            <p:strVal val="#ppt_h"/>
                                          </p:val>
                                        </p:tav>
                                      </p:tavLst>
                                    </p:anim>
                                    <p:animEffect transition="in" filter="fade">
                                      <p:cBhvr>
                                        <p:cTn id="9" dur="500"/>
                                        <p:tgtEl>
                                          <p:spTgt spid="2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A105F1-03D5-64C3-C911-7D067641B8D8}"/>
              </a:ext>
            </a:extLst>
          </p:cNvPr>
          <p:cNvSpPr>
            <a:spLocks noGrp="1"/>
          </p:cNvSpPr>
          <p:nvPr>
            <p:ph type="title"/>
          </p:nvPr>
        </p:nvSpPr>
        <p:spPr>
          <a:xfrm>
            <a:off x="573205" y="1730632"/>
            <a:ext cx="2336400" cy="527700"/>
          </a:xfrm>
          <a:ln>
            <a:solidFill>
              <a:schemeClr val="tx1"/>
            </a:solidFill>
          </a:ln>
        </p:spPr>
        <p:txBody>
          <a:bodyPr/>
          <a:lstStyle/>
          <a:p>
            <a:r>
              <a:rPr lang="fr-FR" dirty="0"/>
              <a:t>Mauvais lancement</a:t>
            </a:r>
          </a:p>
        </p:txBody>
      </p:sp>
      <p:sp>
        <p:nvSpPr>
          <p:cNvPr id="3" name="Sous-titre 2">
            <a:extLst>
              <a:ext uri="{FF2B5EF4-FFF2-40B4-BE49-F238E27FC236}">
                <a16:creationId xmlns:a16="http://schemas.microsoft.com/office/drawing/2014/main" id="{38F697E3-3ED2-B71F-D727-B582C76ECC6E}"/>
              </a:ext>
            </a:extLst>
          </p:cNvPr>
          <p:cNvSpPr>
            <a:spLocks noGrp="1"/>
          </p:cNvSpPr>
          <p:nvPr>
            <p:ph type="subTitle" idx="1"/>
          </p:nvPr>
        </p:nvSpPr>
        <p:spPr>
          <a:xfrm>
            <a:off x="573205" y="2252539"/>
            <a:ext cx="2336400" cy="825900"/>
          </a:xfrm>
        </p:spPr>
        <p:txBody>
          <a:bodyPr/>
          <a:lstStyle/>
          <a:p>
            <a:r>
              <a:rPr lang="fr-FR" dirty="0"/>
              <a:t>Hypothèse : Bugs, critiques mitigées</a:t>
            </a:r>
          </a:p>
        </p:txBody>
      </p:sp>
      <p:sp>
        <p:nvSpPr>
          <p:cNvPr id="4" name="Titre 3">
            <a:extLst>
              <a:ext uri="{FF2B5EF4-FFF2-40B4-BE49-F238E27FC236}">
                <a16:creationId xmlns:a16="http://schemas.microsoft.com/office/drawing/2014/main" id="{D6DA7EC9-F3B5-8FBE-3FCA-CE3273696925}"/>
              </a:ext>
            </a:extLst>
          </p:cNvPr>
          <p:cNvSpPr>
            <a:spLocks noGrp="1"/>
          </p:cNvSpPr>
          <p:nvPr>
            <p:ph type="title" idx="2"/>
          </p:nvPr>
        </p:nvSpPr>
        <p:spPr>
          <a:xfrm>
            <a:off x="3369645" y="1741616"/>
            <a:ext cx="2336400" cy="527700"/>
          </a:xfrm>
          <a:ln>
            <a:solidFill>
              <a:schemeClr val="tx1"/>
            </a:solidFill>
          </a:ln>
        </p:spPr>
        <p:txBody>
          <a:bodyPr/>
          <a:lstStyle/>
          <a:p>
            <a:r>
              <a:rPr lang="fr-FR" dirty="0"/>
              <a:t>Succès moyen</a:t>
            </a:r>
          </a:p>
        </p:txBody>
      </p:sp>
      <p:sp>
        <p:nvSpPr>
          <p:cNvPr id="5" name="Sous-titre 4">
            <a:extLst>
              <a:ext uri="{FF2B5EF4-FFF2-40B4-BE49-F238E27FC236}">
                <a16:creationId xmlns:a16="http://schemas.microsoft.com/office/drawing/2014/main" id="{18EA36DF-0019-4041-2592-E49C31C4C764}"/>
              </a:ext>
            </a:extLst>
          </p:cNvPr>
          <p:cNvSpPr>
            <a:spLocks noGrp="1"/>
          </p:cNvSpPr>
          <p:nvPr>
            <p:ph type="subTitle" idx="3"/>
          </p:nvPr>
        </p:nvSpPr>
        <p:spPr>
          <a:xfrm>
            <a:off x="3369645" y="2266335"/>
            <a:ext cx="2336400" cy="825900"/>
          </a:xfrm>
        </p:spPr>
        <p:txBody>
          <a:bodyPr/>
          <a:lstStyle/>
          <a:p>
            <a:r>
              <a:rPr lang="fr-FR" dirty="0"/>
              <a:t>Hypothèse : Bon marketing, critiques positives</a:t>
            </a:r>
          </a:p>
        </p:txBody>
      </p:sp>
      <p:sp>
        <p:nvSpPr>
          <p:cNvPr id="6" name="Titre 5">
            <a:extLst>
              <a:ext uri="{FF2B5EF4-FFF2-40B4-BE49-F238E27FC236}">
                <a16:creationId xmlns:a16="http://schemas.microsoft.com/office/drawing/2014/main" id="{503E2005-DA85-DE21-8F73-45333B13C65F}"/>
              </a:ext>
            </a:extLst>
          </p:cNvPr>
          <p:cNvSpPr>
            <a:spLocks noGrp="1"/>
          </p:cNvSpPr>
          <p:nvPr>
            <p:ph type="title" idx="4"/>
          </p:nvPr>
        </p:nvSpPr>
        <p:spPr>
          <a:xfrm>
            <a:off x="6166085" y="1746554"/>
            <a:ext cx="2336400" cy="527700"/>
          </a:xfrm>
          <a:ln>
            <a:solidFill>
              <a:schemeClr val="tx1"/>
            </a:solidFill>
          </a:ln>
        </p:spPr>
        <p:txBody>
          <a:bodyPr/>
          <a:lstStyle/>
          <a:p>
            <a:r>
              <a:rPr lang="fr-FR" dirty="0"/>
              <a:t>Hit majeur</a:t>
            </a:r>
          </a:p>
        </p:txBody>
      </p:sp>
      <p:sp>
        <p:nvSpPr>
          <p:cNvPr id="7" name="Sous-titre 6">
            <a:extLst>
              <a:ext uri="{FF2B5EF4-FFF2-40B4-BE49-F238E27FC236}">
                <a16:creationId xmlns:a16="http://schemas.microsoft.com/office/drawing/2014/main" id="{716EA46F-E890-00E4-DEEA-A22CCCE854E0}"/>
              </a:ext>
            </a:extLst>
          </p:cNvPr>
          <p:cNvSpPr>
            <a:spLocks noGrp="1"/>
          </p:cNvSpPr>
          <p:nvPr>
            <p:ph type="subTitle" idx="5"/>
          </p:nvPr>
        </p:nvSpPr>
        <p:spPr>
          <a:xfrm>
            <a:off x="6166085" y="2252539"/>
            <a:ext cx="2336400" cy="825900"/>
          </a:xfrm>
        </p:spPr>
        <p:txBody>
          <a:bodyPr/>
          <a:lstStyle/>
          <a:p>
            <a:r>
              <a:rPr lang="fr-FR" dirty="0"/>
              <a:t>Hypothèse : Jeu culte, bouche-à-oreille fort</a:t>
            </a:r>
          </a:p>
        </p:txBody>
      </p:sp>
      <p:sp>
        <p:nvSpPr>
          <p:cNvPr id="8" name="Titre 7">
            <a:extLst>
              <a:ext uri="{FF2B5EF4-FFF2-40B4-BE49-F238E27FC236}">
                <a16:creationId xmlns:a16="http://schemas.microsoft.com/office/drawing/2014/main" id="{140A0B66-B96B-70F9-D19D-2A4F7C955983}"/>
              </a:ext>
            </a:extLst>
          </p:cNvPr>
          <p:cNvSpPr>
            <a:spLocks noGrp="1"/>
          </p:cNvSpPr>
          <p:nvPr>
            <p:ph type="title" idx="6"/>
          </p:nvPr>
        </p:nvSpPr>
        <p:spPr/>
        <p:txBody>
          <a:bodyPr/>
          <a:lstStyle/>
          <a:p>
            <a:r>
              <a:rPr lang="en" b="1" dirty="0"/>
              <a:t>Hypothèse de Lancement</a:t>
            </a:r>
            <a:br>
              <a:rPr lang="fr-FR" dirty="0"/>
            </a:br>
            <a:endParaRPr lang="fr-FR" dirty="0"/>
          </a:p>
        </p:txBody>
      </p:sp>
      <p:sp>
        <p:nvSpPr>
          <p:cNvPr id="9" name="Sous-titre 2">
            <a:extLst>
              <a:ext uri="{FF2B5EF4-FFF2-40B4-BE49-F238E27FC236}">
                <a16:creationId xmlns:a16="http://schemas.microsoft.com/office/drawing/2014/main" id="{0CA3535B-EE6A-2CF3-2594-5D399B99AA85}"/>
              </a:ext>
            </a:extLst>
          </p:cNvPr>
          <p:cNvSpPr txBox="1">
            <a:spLocks/>
          </p:cNvSpPr>
          <p:nvPr/>
        </p:nvSpPr>
        <p:spPr>
          <a:xfrm>
            <a:off x="573205" y="2818052"/>
            <a:ext cx="2336400" cy="8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r>
              <a:rPr lang="fr-FR" dirty="0"/>
              <a:t>Ventes projetées : 2-3M</a:t>
            </a:r>
          </a:p>
        </p:txBody>
      </p:sp>
      <p:sp>
        <p:nvSpPr>
          <p:cNvPr id="10" name="Sous-titre 2">
            <a:extLst>
              <a:ext uri="{FF2B5EF4-FFF2-40B4-BE49-F238E27FC236}">
                <a16:creationId xmlns:a16="http://schemas.microsoft.com/office/drawing/2014/main" id="{D5C42CFE-F5FC-5EA4-305A-418D2D437E97}"/>
              </a:ext>
            </a:extLst>
          </p:cNvPr>
          <p:cNvSpPr txBox="1">
            <a:spLocks/>
          </p:cNvSpPr>
          <p:nvPr/>
        </p:nvSpPr>
        <p:spPr>
          <a:xfrm>
            <a:off x="3403775" y="2903727"/>
            <a:ext cx="2336400" cy="8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r>
              <a:rPr lang="fr-FR" dirty="0"/>
              <a:t>Ventes projetées : 5-7M</a:t>
            </a:r>
          </a:p>
        </p:txBody>
      </p:sp>
      <p:sp>
        <p:nvSpPr>
          <p:cNvPr id="11" name="Sous-titre 2">
            <a:extLst>
              <a:ext uri="{FF2B5EF4-FFF2-40B4-BE49-F238E27FC236}">
                <a16:creationId xmlns:a16="http://schemas.microsoft.com/office/drawing/2014/main" id="{31E4DAA7-6709-B3D1-1DE1-1DB02973A367}"/>
              </a:ext>
            </a:extLst>
          </p:cNvPr>
          <p:cNvSpPr txBox="1">
            <a:spLocks/>
          </p:cNvSpPr>
          <p:nvPr/>
        </p:nvSpPr>
        <p:spPr>
          <a:xfrm>
            <a:off x="6234397" y="2869247"/>
            <a:ext cx="2336400" cy="825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1400"/>
              <a:buFont typeface="Dosis"/>
              <a:buNone/>
              <a:defRPr sz="1400" b="0" i="0" u="none" strike="noStrike" cap="none">
                <a:solidFill>
                  <a:schemeClr val="lt1"/>
                </a:solidFill>
                <a:latin typeface="Dosis"/>
                <a:ea typeface="Dosis"/>
                <a:cs typeface="Dosis"/>
                <a:sym typeface="Dosis"/>
              </a:defRPr>
            </a:lvl9pPr>
          </a:lstStyle>
          <a:p>
            <a:r>
              <a:rPr lang="fr-FR" dirty="0"/>
              <a:t>Ventes projetées : 10M+</a:t>
            </a:r>
          </a:p>
        </p:txBody>
      </p:sp>
    </p:spTree>
    <p:extLst>
      <p:ext uri="{BB962C8B-B14F-4D97-AF65-F5344CB8AC3E}">
        <p14:creationId xmlns:p14="http://schemas.microsoft.com/office/powerpoint/2010/main" val="137289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fade">
                                      <p:cBhvr>
                                        <p:cTn id="27" dur="5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P spid="4" grpId="0" animBg="1"/>
      <p:bldP spid="5" grpId="0" build="p"/>
      <p:bldP spid="6" grpId="0" animBg="1"/>
      <p:bldP spid="7" grpId="0" build="p"/>
      <p:bldP spid="9" grpId="0"/>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5"/>
        <p:cNvGrpSpPr/>
        <p:nvPr/>
      </p:nvGrpSpPr>
      <p:grpSpPr>
        <a:xfrm>
          <a:off x="0" y="0"/>
          <a:ext cx="0" cy="0"/>
          <a:chOff x="0" y="0"/>
          <a:chExt cx="0" cy="0"/>
        </a:xfrm>
      </p:grpSpPr>
      <p:sp>
        <p:nvSpPr>
          <p:cNvPr id="2356" name="Google Shape;2356;p15"/>
          <p:cNvSpPr txBox="1">
            <a:spLocks noGrp="1"/>
          </p:cNvSpPr>
          <p:nvPr>
            <p:ph type="title"/>
          </p:nvPr>
        </p:nvSpPr>
        <p:spPr>
          <a:xfrm>
            <a:off x="5449425" y="1593575"/>
            <a:ext cx="3461700"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sz="2800"/>
              <a:t>Recommandations stratégiques</a:t>
            </a:r>
            <a:endParaRPr/>
          </a:p>
        </p:txBody>
      </p:sp>
      <p:sp>
        <p:nvSpPr>
          <p:cNvPr id="2357" name="Google Shape;2357;p15"/>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07</a:t>
            </a:r>
            <a:endParaRPr sz="10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52">
          <a:extLst>
            <a:ext uri="{FF2B5EF4-FFF2-40B4-BE49-F238E27FC236}">
              <a16:creationId xmlns:a16="http://schemas.microsoft.com/office/drawing/2014/main" id="{47135494-C610-76B6-5875-6CA140FFF8A2}"/>
            </a:ext>
          </a:extLst>
        </p:cNvPr>
        <p:cNvGrpSpPr/>
        <p:nvPr/>
      </p:nvGrpSpPr>
      <p:grpSpPr>
        <a:xfrm>
          <a:off x="0" y="0"/>
          <a:ext cx="0" cy="0"/>
          <a:chOff x="0" y="0"/>
          <a:chExt cx="0" cy="0"/>
        </a:xfrm>
      </p:grpSpPr>
      <p:sp>
        <p:nvSpPr>
          <p:cNvPr id="2253" name="Google Shape;2253;p3">
            <a:extLst>
              <a:ext uri="{FF2B5EF4-FFF2-40B4-BE49-F238E27FC236}">
                <a16:creationId xmlns:a16="http://schemas.microsoft.com/office/drawing/2014/main" id="{B790BFDA-28F6-3225-E909-4ABB170FCA39}"/>
              </a:ext>
            </a:extLst>
          </p:cNvPr>
          <p:cNvSpPr txBox="1">
            <a:spLocks noGrp="1"/>
          </p:cNvSpPr>
          <p:nvPr>
            <p:ph type="subTitle" idx="1"/>
          </p:nvPr>
        </p:nvSpPr>
        <p:spPr>
          <a:xfrm>
            <a:off x="1879500" y="1234440"/>
            <a:ext cx="5385000" cy="1445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500"/>
              <a:buNone/>
            </a:pPr>
            <a:r>
              <a:rPr lang="en" dirty="0"/>
              <a:t>“</a:t>
            </a:r>
            <a:r>
              <a:rPr lang="en-US" dirty="0"/>
              <a:t>The best games are those that immerse players in a world where they feel like anything is possible.”</a:t>
            </a:r>
            <a:endParaRPr dirty="0"/>
          </a:p>
        </p:txBody>
      </p:sp>
      <p:sp>
        <p:nvSpPr>
          <p:cNvPr id="2254" name="Google Shape;2254;p3">
            <a:extLst>
              <a:ext uri="{FF2B5EF4-FFF2-40B4-BE49-F238E27FC236}">
                <a16:creationId xmlns:a16="http://schemas.microsoft.com/office/drawing/2014/main" id="{299342B9-8A3E-6D33-3589-CF327DC49A03}"/>
              </a:ext>
            </a:extLst>
          </p:cNvPr>
          <p:cNvSpPr txBox="1">
            <a:spLocks noGrp="1"/>
          </p:cNvSpPr>
          <p:nvPr>
            <p:ph type="title"/>
          </p:nvPr>
        </p:nvSpPr>
        <p:spPr>
          <a:xfrm>
            <a:off x="1879500" y="2679840"/>
            <a:ext cx="6243420" cy="915409"/>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dirty="0"/>
              <a:t>—</a:t>
            </a:r>
            <a:r>
              <a:rPr lang="fr-FR" i="1" dirty="0"/>
              <a:t>Todd Howard</a:t>
            </a:r>
            <a:r>
              <a:rPr lang="fr-FR" dirty="0"/>
              <a:t> </a:t>
            </a:r>
            <a:br>
              <a:rPr lang="fr-FR" dirty="0"/>
            </a:br>
            <a:r>
              <a:rPr lang="fr-FR" dirty="0"/>
              <a:t>(Directeur chez Bethesda, </a:t>
            </a:r>
            <a:r>
              <a:rPr lang="fr-FR" dirty="0" err="1"/>
              <a:t>Skyrim</a:t>
            </a:r>
            <a:r>
              <a:rPr lang="fr-FR" dirty="0"/>
              <a:t>, </a:t>
            </a:r>
            <a:r>
              <a:rPr lang="fr-FR" dirty="0" err="1"/>
              <a:t>Fallout</a:t>
            </a:r>
            <a:r>
              <a:rPr lang="fr-FR" dirty="0"/>
              <a:t>, </a:t>
            </a:r>
            <a:r>
              <a:rPr lang="fr-FR" dirty="0" err="1"/>
              <a:t>Starfield</a:t>
            </a:r>
            <a:r>
              <a:rPr lang="fr-FR" dirty="0"/>
              <a:t>)</a:t>
            </a:r>
            <a:endParaRPr b="1" dirty="0"/>
          </a:p>
        </p:txBody>
      </p:sp>
    </p:spTree>
    <p:extLst>
      <p:ext uri="{BB962C8B-B14F-4D97-AF65-F5344CB8AC3E}">
        <p14:creationId xmlns:p14="http://schemas.microsoft.com/office/powerpoint/2010/main" val="199318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
                                            <p:txEl>
                                              <p:pRg st="0" end="0"/>
                                            </p:txEl>
                                          </p:spTgt>
                                        </p:tgtEl>
                                        <p:attrNameLst>
                                          <p:attrName>style.visibility</p:attrName>
                                        </p:attrNameLst>
                                      </p:cBhvr>
                                      <p:to>
                                        <p:strVal val="visible"/>
                                      </p:to>
                                    </p:set>
                                    <p:animEffect transition="in" filter="wipe(left)">
                                      <p:cBhvr>
                                        <p:cTn id="7" dur="500"/>
                                        <p:tgtEl>
                                          <p:spTgt spid="225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4"/>
                                        </p:tgtEl>
                                        <p:attrNameLst>
                                          <p:attrName>style.visibility</p:attrName>
                                        </p:attrNameLst>
                                      </p:cBhvr>
                                      <p:to>
                                        <p:strVal val="visible"/>
                                      </p:to>
                                    </p:set>
                                    <p:animEffect transition="in" filter="wipe(left)">
                                      <p:cBhvr>
                                        <p:cTn id="12" dur="500"/>
                                        <p:tgtEl>
                                          <p:spTgt spid="2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 grpId="0" build="p"/>
      <p:bldP spid="225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44">
          <a:extLst>
            <a:ext uri="{FF2B5EF4-FFF2-40B4-BE49-F238E27FC236}">
              <a16:creationId xmlns:a16="http://schemas.microsoft.com/office/drawing/2014/main" id="{924E5A41-3169-EC23-A343-C60CACDE4FE1}"/>
            </a:ext>
          </a:extLst>
        </p:cNvPr>
        <p:cNvGrpSpPr/>
        <p:nvPr/>
      </p:nvGrpSpPr>
      <p:grpSpPr>
        <a:xfrm>
          <a:off x="0" y="0"/>
          <a:ext cx="0" cy="0"/>
          <a:chOff x="0" y="0"/>
          <a:chExt cx="0" cy="0"/>
        </a:xfrm>
      </p:grpSpPr>
      <p:sp>
        <p:nvSpPr>
          <p:cNvPr id="2445" name="Google Shape;2445;p21">
            <a:extLst>
              <a:ext uri="{FF2B5EF4-FFF2-40B4-BE49-F238E27FC236}">
                <a16:creationId xmlns:a16="http://schemas.microsoft.com/office/drawing/2014/main" id="{A6551F34-E0F5-3287-DC7F-1300634C7621}"/>
              </a:ext>
            </a:extLst>
          </p:cNvPr>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dirty="0"/>
              <a:t>Recommandations Stratégiques</a:t>
            </a:r>
            <a:endParaRPr b="1" dirty="0"/>
          </a:p>
        </p:txBody>
      </p:sp>
      <p:graphicFrame>
        <p:nvGraphicFramePr>
          <p:cNvPr id="2446" name="Google Shape;2446;p21">
            <a:extLst>
              <a:ext uri="{FF2B5EF4-FFF2-40B4-BE49-F238E27FC236}">
                <a16:creationId xmlns:a16="http://schemas.microsoft.com/office/drawing/2014/main" id="{88DE0E2F-28D7-16F3-71DA-9AAB7D8E6ED5}"/>
              </a:ext>
            </a:extLst>
          </p:cNvPr>
          <p:cNvGraphicFramePr/>
          <p:nvPr>
            <p:extLst>
              <p:ext uri="{D42A27DB-BD31-4B8C-83A1-F6EECF244321}">
                <p14:modId xmlns:p14="http://schemas.microsoft.com/office/powerpoint/2010/main" val="2165721073"/>
              </p:ext>
            </p:extLst>
          </p:nvPr>
        </p:nvGraphicFramePr>
        <p:xfrm>
          <a:off x="577425" y="1335900"/>
          <a:ext cx="8124615" cy="3307515"/>
        </p:xfrm>
        <a:graphic>
          <a:graphicData uri="http://schemas.openxmlformats.org/drawingml/2006/table">
            <a:tbl>
              <a:tblPr>
                <a:noFill/>
                <a:tableStyleId>{40272DF2-5866-4BD9-90D9-472611E76D45}</a:tableStyleId>
              </a:tblPr>
              <a:tblGrid>
                <a:gridCol w="2708205">
                  <a:extLst>
                    <a:ext uri="{9D8B030D-6E8A-4147-A177-3AD203B41FA5}">
                      <a16:colId xmlns:a16="http://schemas.microsoft.com/office/drawing/2014/main" val="20000"/>
                    </a:ext>
                  </a:extLst>
                </a:gridCol>
                <a:gridCol w="2848470">
                  <a:extLst>
                    <a:ext uri="{9D8B030D-6E8A-4147-A177-3AD203B41FA5}">
                      <a16:colId xmlns:a16="http://schemas.microsoft.com/office/drawing/2014/main" val="20001"/>
                    </a:ext>
                  </a:extLst>
                </a:gridCol>
                <a:gridCol w="2567940">
                  <a:extLst>
                    <a:ext uri="{9D8B030D-6E8A-4147-A177-3AD203B41FA5}">
                      <a16:colId xmlns:a16="http://schemas.microsoft.com/office/drawing/2014/main" val="20002"/>
                    </a:ext>
                  </a:extLst>
                </a:gridCol>
              </a:tblGrid>
              <a:tr h="499800">
                <a:tc>
                  <a:txBody>
                    <a:bodyPr/>
                    <a:lstStyle/>
                    <a:p>
                      <a:pPr marL="0" marR="0" lvl="0" indent="0" algn="ctr" rtl="0">
                        <a:lnSpc>
                          <a:spcPct val="100000"/>
                        </a:lnSpc>
                        <a:spcBef>
                          <a:spcPts val="0"/>
                        </a:spcBef>
                        <a:spcAft>
                          <a:spcPts val="0"/>
                        </a:spcAft>
                        <a:buClr>
                          <a:srgbClr val="000000"/>
                        </a:buClr>
                        <a:buSzPts val="1400"/>
                        <a:buFont typeface="Arial"/>
                        <a:buNone/>
                      </a:pP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fr-FR" sz="1400" u="none" strike="noStrike" cap="none" dirty="0">
                          <a:solidFill>
                            <a:schemeClr val="lt1"/>
                          </a:solidFill>
                          <a:latin typeface="Space Grotesk Medium"/>
                          <a:ea typeface="Space Grotesk Medium"/>
                          <a:cs typeface="Space Grotesk Medium"/>
                          <a:sym typeface="Space Grotesk Medium"/>
                        </a:rPr>
                        <a:t>Recommandations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Space Grotesk Medium"/>
                          <a:ea typeface="Space Grotesk Medium"/>
                          <a:cs typeface="Space Grotesk Medium"/>
                          <a:sym typeface="Space Grotesk Medium"/>
                        </a:rPr>
                        <a:t>Exemple</a:t>
                      </a:r>
                      <a:endParaRPr sz="1400" u="none" strike="noStrike" cap="none" dirty="0">
                        <a:solidFill>
                          <a:schemeClr val="lt1"/>
                        </a:solidFill>
                        <a:latin typeface="Space Grotesk Medium"/>
                        <a:ea typeface="Space Grotesk Medium"/>
                        <a:cs typeface="Space Grotesk Medium"/>
                        <a:sym typeface="Space Grotesk Mediu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69207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Genre</a:t>
                      </a:r>
                      <a:endParaRPr sz="140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fr-FR" sz="1200" b="1" u="none" strike="noStrike" cap="none" dirty="0">
                          <a:solidFill>
                            <a:schemeClr val="lt1"/>
                          </a:solidFill>
                          <a:latin typeface="Dosis"/>
                          <a:ea typeface="Dosis"/>
                          <a:cs typeface="Dosis"/>
                          <a:sym typeface="Dosis"/>
                        </a:rPr>
                        <a:t>Action-RPG en monde ouvert</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solidFill>
                            <a:schemeClr val="lt1"/>
                          </a:solidFill>
                          <a:latin typeface="Dosis"/>
                          <a:ea typeface="Dosis"/>
                          <a:cs typeface="Dosis"/>
                          <a:sym typeface="Dosis"/>
                        </a:rPr>
                        <a:t>Elden Ring, The Witcher 3, Cyberpunk 2077</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9207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solidFill>
                            <a:schemeClr val="lt1"/>
                          </a:solidFill>
                          <a:latin typeface="Dosis"/>
                          <a:ea typeface="Dosis"/>
                          <a:cs typeface="Dosis"/>
                          <a:sym typeface="Dosis"/>
                        </a:rPr>
                        <a:t>Support</a:t>
                      </a:r>
                      <a:endParaRPr sz="140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olidFill>
                            <a:schemeClr val="lt1"/>
                          </a:solidFill>
                          <a:latin typeface="Dosis"/>
                          <a:ea typeface="Dosis"/>
                          <a:cs typeface="Dosis"/>
                          <a:sym typeface="Dosis"/>
                        </a:rPr>
                        <a:t>Cross-plateform</a:t>
                      </a:r>
                      <a:r>
                        <a:rPr lang="en" sz="1200" u="none" strike="noStrike" cap="none" dirty="0">
                          <a:solidFill>
                            <a:schemeClr val="lt1"/>
                          </a:solidFill>
                          <a:latin typeface="Dosis"/>
                          <a:ea typeface="Dosis"/>
                          <a:cs typeface="Dosis"/>
                          <a:sym typeface="Dosis"/>
                        </a:rPr>
                        <a:t> (Console + PC)</a:t>
                      </a:r>
                    </a:p>
                    <a:p>
                      <a:pPr marL="0" marR="0" lvl="0" indent="0" algn="ctr" rtl="0">
                        <a:lnSpc>
                          <a:spcPct val="100000"/>
                        </a:lnSpc>
                        <a:spcBef>
                          <a:spcPts val="0"/>
                        </a:spcBef>
                        <a:spcAft>
                          <a:spcPts val="0"/>
                        </a:spcAft>
                        <a:buClr>
                          <a:srgbClr val="000000"/>
                        </a:buClr>
                        <a:buSzPts val="1200"/>
                        <a:buFont typeface="Arial"/>
                        <a:buNone/>
                      </a:pPr>
                      <a:r>
                        <a:rPr lang="en" sz="1200" b="1" u="none" strike="noStrike" cap="none" dirty="0">
                          <a:solidFill>
                            <a:schemeClr val="lt1"/>
                          </a:solidFill>
                          <a:latin typeface="Dosis"/>
                          <a:ea typeface="Dosis"/>
                          <a:cs typeface="Dosis"/>
                          <a:sym typeface="Dosis"/>
                        </a:rPr>
                        <a:t>VR</a:t>
                      </a:r>
                      <a:r>
                        <a:rPr lang="en" sz="1200" u="none" strike="noStrike" cap="none" dirty="0">
                          <a:solidFill>
                            <a:schemeClr val="lt1"/>
                          </a:solidFill>
                          <a:latin typeface="Dosis"/>
                          <a:ea typeface="Dosis"/>
                          <a:cs typeface="Dosis"/>
                          <a:sym typeface="Dosis"/>
                        </a:rPr>
                        <a:t> dans un 2e temps</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latin typeface="Dosis"/>
                          <a:ea typeface="Dosis"/>
                          <a:cs typeface="Dosis"/>
                          <a:sym typeface="Dosis"/>
                        </a:rPr>
                        <a:t>PS5/Xbox Series X + PC</a:t>
                      </a:r>
                      <a:endParaRPr sz="140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9207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solidFill>
                            <a:schemeClr val="lt1"/>
                          </a:solidFill>
                          <a:latin typeface="Dosis"/>
                          <a:ea typeface="Dosis"/>
                          <a:cs typeface="Dosis"/>
                          <a:sym typeface="Dosis"/>
                        </a:rPr>
                        <a:t>Modèle Economique</a:t>
                      </a:r>
                      <a:endParaRPr sz="1400" u="none" strike="noStrike" cap="none"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fr-FR" sz="1200" b="1" u="none" strike="noStrike" cap="none" dirty="0">
                          <a:solidFill>
                            <a:schemeClr val="lt1"/>
                          </a:solidFill>
                          <a:latin typeface="Dosis"/>
                          <a:ea typeface="Dosis"/>
                          <a:cs typeface="Dosis"/>
                          <a:sym typeface="Dosis"/>
                        </a:rPr>
                        <a:t>Premium </a:t>
                      </a:r>
                      <a:r>
                        <a:rPr lang="fr-FR" sz="1200" u="none" strike="noStrike" cap="none" dirty="0">
                          <a:solidFill>
                            <a:schemeClr val="lt1"/>
                          </a:solidFill>
                          <a:latin typeface="Dosis"/>
                          <a:ea typeface="Dosis"/>
                          <a:cs typeface="Dosis"/>
                          <a:sym typeface="Dosis"/>
                        </a:rPr>
                        <a:t>(70€) </a:t>
                      </a:r>
                      <a:r>
                        <a:rPr lang="fr-FR" sz="1200" b="1" u="none" strike="noStrike" cap="none" dirty="0">
                          <a:solidFill>
                            <a:schemeClr val="lt1"/>
                          </a:solidFill>
                          <a:latin typeface="Dosis"/>
                          <a:ea typeface="Dosis"/>
                          <a:cs typeface="Dosis"/>
                          <a:sym typeface="Dosis"/>
                        </a:rPr>
                        <a:t>+ </a:t>
                      </a:r>
                      <a:r>
                        <a:rPr lang="fr-FR" sz="1200" b="1" u="none" strike="noStrike" cap="none" dirty="0" err="1">
                          <a:solidFill>
                            <a:schemeClr val="lt1"/>
                          </a:solidFill>
                          <a:latin typeface="Dosis"/>
                          <a:ea typeface="Dosis"/>
                          <a:cs typeface="Dosis"/>
                          <a:sym typeface="Dosis"/>
                        </a:rPr>
                        <a:t>DLCs</a:t>
                      </a:r>
                      <a:r>
                        <a:rPr lang="fr-FR" sz="1200" b="1" u="none" strike="noStrike" cap="none" dirty="0">
                          <a:solidFill>
                            <a:schemeClr val="lt1"/>
                          </a:solidFill>
                          <a:latin typeface="Dosis"/>
                          <a:ea typeface="Dosis"/>
                          <a:cs typeface="Dosis"/>
                          <a:sym typeface="Dosis"/>
                        </a:rPr>
                        <a:t> </a:t>
                      </a: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Dosis"/>
                          <a:ea typeface="Dosis"/>
                          <a:cs typeface="Dosis"/>
                          <a:sym typeface="Dosis"/>
                        </a:rPr>
                        <a:t>Elden Ring +  Shadow of the </a:t>
                      </a:r>
                      <a:r>
                        <a:rPr lang="en-US" sz="1200" b="0" i="0" u="none" strike="noStrike" cap="none" dirty="0" err="1">
                          <a:solidFill>
                            <a:schemeClr val="lt1"/>
                          </a:solidFill>
                          <a:latin typeface="Dosis"/>
                          <a:ea typeface="Dosis"/>
                          <a:cs typeface="Dosis"/>
                          <a:sym typeface="Dosis"/>
                        </a:rPr>
                        <a:t>Erdtree</a:t>
                      </a:r>
                      <a:endParaRPr sz="1200" b="0" i="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92075">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solidFill>
                            <a:schemeClr val="lt1"/>
                          </a:solidFill>
                          <a:latin typeface="Dosis"/>
                          <a:ea typeface="Dosis"/>
                          <a:cs typeface="Dosis"/>
                          <a:sym typeface="Dosis"/>
                        </a:rPr>
                        <a:t>Différenciateur</a:t>
                      </a:r>
                      <a:endParaRPr sz="1400" u="none" strike="noStrike" cap="none" dirty="0">
                        <a:solidFill>
                          <a:schemeClr val="lt1"/>
                        </a:solidFill>
                        <a:latin typeface="Dosis"/>
                        <a:ea typeface="Dosis"/>
                        <a:cs typeface="Dosis"/>
                        <a:sym typeface="Dosis"/>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dk1"/>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fr-FR" sz="1200" b="1" u="none" strike="noStrike" cap="none" dirty="0">
                          <a:solidFill>
                            <a:schemeClr val="lt1"/>
                          </a:solidFill>
                          <a:latin typeface="Dosis"/>
                          <a:ea typeface="Dosis"/>
                          <a:cs typeface="Dosis"/>
                          <a:sym typeface="Dosis"/>
                        </a:rPr>
                        <a:t>IA générative </a:t>
                      </a:r>
                      <a:r>
                        <a:rPr lang="fr-FR" sz="1200" u="none" strike="noStrike" cap="none" dirty="0">
                          <a:solidFill>
                            <a:schemeClr val="lt1"/>
                          </a:solidFill>
                          <a:latin typeface="Dosis"/>
                          <a:ea typeface="Dosis"/>
                          <a:cs typeface="Dosis"/>
                          <a:sym typeface="Dosis"/>
                        </a:rPr>
                        <a:t>pour des quêtes uniques</a:t>
                      </a:r>
                    </a:p>
                    <a:p>
                      <a:pPr marL="0" marR="0" lvl="0" indent="0" algn="ctr" rtl="0">
                        <a:lnSpc>
                          <a:spcPct val="100000"/>
                        </a:lnSpc>
                        <a:spcBef>
                          <a:spcPts val="0"/>
                        </a:spcBef>
                        <a:spcAft>
                          <a:spcPts val="0"/>
                        </a:spcAft>
                        <a:buClr>
                          <a:srgbClr val="000000"/>
                        </a:buClr>
                        <a:buSzPts val="1200"/>
                        <a:buFont typeface="Arial"/>
                        <a:buNone/>
                      </a:pPr>
                      <a:r>
                        <a:rPr lang="fr-FR" sz="1200" b="1" u="none" strike="noStrike" cap="none" dirty="0" err="1">
                          <a:solidFill>
                            <a:schemeClr val="lt1"/>
                          </a:solidFill>
                          <a:latin typeface="Dosis"/>
                          <a:ea typeface="Dosis"/>
                          <a:cs typeface="Dosis"/>
                          <a:sym typeface="Dosis"/>
                        </a:rPr>
                        <a:t>Transmedia</a:t>
                      </a:r>
                      <a:r>
                        <a:rPr lang="fr-FR" sz="1200" u="none" strike="noStrike" cap="none" dirty="0">
                          <a:solidFill>
                            <a:schemeClr val="lt1"/>
                          </a:solidFill>
                          <a:latin typeface="Dosis"/>
                          <a:ea typeface="Dosis"/>
                          <a:cs typeface="Dosis"/>
                          <a:sym typeface="Dosis"/>
                        </a:rPr>
                        <a:t> dans un 2</a:t>
                      </a:r>
                      <a:r>
                        <a:rPr lang="fr-FR" sz="1200" u="none" strike="noStrike" cap="none" baseline="30000" dirty="0">
                          <a:solidFill>
                            <a:schemeClr val="lt1"/>
                          </a:solidFill>
                          <a:latin typeface="Dosis"/>
                          <a:ea typeface="Dosis"/>
                          <a:cs typeface="Dosis"/>
                          <a:sym typeface="Dosis"/>
                        </a:rPr>
                        <a:t>e</a:t>
                      </a:r>
                      <a:r>
                        <a:rPr lang="fr-FR" sz="1200" u="none" strike="noStrike" cap="none" dirty="0">
                          <a:solidFill>
                            <a:schemeClr val="lt1"/>
                          </a:solidFill>
                          <a:latin typeface="Dosis"/>
                          <a:ea typeface="Dosis"/>
                          <a:cs typeface="Dosis"/>
                          <a:sym typeface="Dosis"/>
                        </a:rPr>
                        <a:t> temps selon résultat</a:t>
                      </a:r>
                    </a:p>
                    <a:p>
                      <a:pPr marL="0" marR="0" lvl="0" indent="0" algn="ctr" rtl="0">
                        <a:lnSpc>
                          <a:spcPct val="100000"/>
                        </a:lnSpc>
                        <a:spcBef>
                          <a:spcPts val="0"/>
                        </a:spcBef>
                        <a:spcAft>
                          <a:spcPts val="0"/>
                        </a:spcAft>
                        <a:buClr>
                          <a:srgbClr val="000000"/>
                        </a:buClr>
                        <a:buSzPts val="1200"/>
                        <a:buFont typeface="Arial"/>
                        <a:buNone/>
                      </a:pPr>
                      <a:endParaRPr lang="fr-FR" sz="120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endParaRPr sz="1400" u="none" strike="noStrike" cap="none" dirty="0">
                        <a:solidFill>
                          <a:schemeClr val="lt1"/>
                        </a:solidFill>
                        <a:latin typeface="Dosis"/>
                        <a:ea typeface="Dosis"/>
                        <a:cs typeface="Dosis"/>
                        <a:sym typeface="Dosis"/>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01959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446"/>
                                        </p:tgtEl>
                                        <p:attrNameLst>
                                          <p:attrName>style.visibility</p:attrName>
                                        </p:attrNameLst>
                                      </p:cBhvr>
                                      <p:to>
                                        <p:strVal val="visible"/>
                                      </p:to>
                                    </p:set>
                                    <p:anim calcmode="lin" valueType="num">
                                      <p:cBhvr>
                                        <p:cTn id="7" dur="500" fill="hold"/>
                                        <p:tgtEl>
                                          <p:spTgt spid="2446"/>
                                        </p:tgtEl>
                                        <p:attrNameLst>
                                          <p:attrName>ppt_w</p:attrName>
                                        </p:attrNameLst>
                                      </p:cBhvr>
                                      <p:tavLst>
                                        <p:tav tm="0">
                                          <p:val>
                                            <p:fltVal val="0"/>
                                          </p:val>
                                        </p:tav>
                                        <p:tav tm="100000">
                                          <p:val>
                                            <p:strVal val="#ppt_w"/>
                                          </p:val>
                                        </p:tav>
                                      </p:tavLst>
                                    </p:anim>
                                    <p:anim calcmode="lin" valueType="num">
                                      <p:cBhvr>
                                        <p:cTn id="8" dur="500" fill="hold"/>
                                        <p:tgtEl>
                                          <p:spTgt spid="2446"/>
                                        </p:tgtEl>
                                        <p:attrNameLst>
                                          <p:attrName>ppt_h</p:attrName>
                                        </p:attrNameLst>
                                      </p:cBhvr>
                                      <p:tavLst>
                                        <p:tav tm="0">
                                          <p:val>
                                            <p:fltVal val="0"/>
                                          </p:val>
                                        </p:tav>
                                        <p:tav tm="100000">
                                          <p:val>
                                            <p:strVal val="#ppt_h"/>
                                          </p:val>
                                        </p:tav>
                                      </p:tavLst>
                                    </p:anim>
                                    <p:animEffect transition="in" filter="fade">
                                      <p:cBhvr>
                                        <p:cTn id="9" dur="500"/>
                                        <p:tgtEl>
                                          <p:spTgt spid="2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38">
          <a:extLst>
            <a:ext uri="{FF2B5EF4-FFF2-40B4-BE49-F238E27FC236}">
              <a16:creationId xmlns:a16="http://schemas.microsoft.com/office/drawing/2014/main" id="{098B6DC1-DDC8-7608-3E96-F201CBC8B090}"/>
            </a:ext>
          </a:extLst>
        </p:cNvPr>
        <p:cNvGrpSpPr/>
        <p:nvPr/>
      </p:nvGrpSpPr>
      <p:grpSpPr>
        <a:xfrm>
          <a:off x="0" y="0"/>
          <a:ext cx="0" cy="0"/>
          <a:chOff x="0" y="0"/>
          <a:chExt cx="0" cy="0"/>
        </a:xfrm>
      </p:grpSpPr>
      <p:sp>
        <p:nvSpPr>
          <p:cNvPr id="2439" name="Google Shape;2439;p20">
            <a:extLst>
              <a:ext uri="{FF2B5EF4-FFF2-40B4-BE49-F238E27FC236}">
                <a16:creationId xmlns:a16="http://schemas.microsoft.com/office/drawing/2014/main" id="{909CEC2D-F74E-B218-0D3B-E5E4DE5776C5}"/>
              </a:ext>
            </a:extLst>
          </p:cNvPr>
          <p:cNvSpPr txBox="1">
            <a:spLocks noGrp="1"/>
          </p:cNvSpPr>
          <p:nvPr>
            <p:ph type="title"/>
          </p:nvPr>
        </p:nvSpPr>
        <p:spPr>
          <a:xfrm>
            <a:off x="289649" y="1300231"/>
            <a:ext cx="8564701"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dirty="0"/>
              <a:t>+187 Milliards $</a:t>
            </a:r>
            <a:endParaRPr dirty="0"/>
          </a:p>
        </p:txBody>
      </p:sp>
      <p:sp>
        <p:nvSpPr>
          <p:cNvPr id="2440" name="Google Shape;2440;p20">
            <a:extLst>
              <a:ext uri="{FF2B5EF4-FFF2-40B4-BE49-F238E27FC236}">
                <a16:creationId xmlns:a16="http://schemas.microsoft.com/office/drawing/2014/main" id="{78BE0500-B577-1005-5BB0-841096B5C2E6}"/>
              </a:ext>
            </a:extLst>
          </p:cNvPr>
          <p:cNvSpPr txBox="1">
            <a:spLocks noGrp="1"/>
          </p:cNvSpPr>
          <p:nvPr>
            <p:ph type="body" idx="1"/>
          </p:nvPr>
        </p:nvSpPr>
        <p:spPr>
          <a:xfrm>
            <a:off x="1783867" y="3182963"/>
            <a:ext cx="5848500" cy="4911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dirty="0"/>
              <a:t>Les revenus mondiaux de l’industrie du jeux vidéos en 2024</a:t>
            </a:r>
            <a:endParaRPr dirty="0"/>
          </a:p>
        </p:txBody>
      </p:sp>
    </p:spTree>
    <p:extLst>
      <p:ext uri="{BB962C8B-B14F-4D97-AF65-F5344CB8AC3E}">
        <p14:creationId xmlns:p14="http://schemas.microsoft.com/office/powerpoint/2010/main" val="183511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9"/>
                                        </p:tgtEl>
                                        <p:attrNameLst>
                                          <p:attrName>style.visibility</p:attrName>
                                        </p:attrNameLst>
                                      </p:cBhvr>
                                      <p:to>
                                        <p:strVal val="visible"/>
                                      </p:to>
                                    </p:set>
                                    <p:animEffect transition="in" filter="fade">
                                      <p:cBhvr>
                                        <p:cTn id="7" dur="500"/>
                                        <p:tgtEl>
                                          <p:spTgt spid="2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40">
                                            <p:bg/>
                                          </p:spTgt>
                                        </p:tgtEl>
                                        <p:attrNameLst>
                                          <p:attrName>style.visibility</p:attrName>
                                        </p:attrNameLst>
                                      </p:cBhvr>
                                      <p:to>
                                        <p:strVal val="visible"/>
                                      </p:to>
                                    </p:set>
                                    <p:animEffect transition="in" filter="fade">
                                      <p:cBhvr>
                                        <p:cTn id="12" dur="500"/>
                                        <p:tgtEl>
                                          <p:spTgt spid="2440">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40">
                                            <p:txEl>
                                              <p:pRg st="0" end="0"/>
                                            </p:txEl>
                                          </p:spTgt>
                                        </p:tgtEl>
                                        <p:attrNameLst>
                                          <p:attrName>style.visibility</p:attrName>
                                        </p:attrNameLst>
                                      </p:cBhvr>
                                      <p:to>
                                        <p:strVal val="visible"/>
                                      </p:to>
                                    </p:set>
                                    <p:animEffect transition="in" filter="fade">
                                      <p:cBhvr>
                                        <p:cTn id="15" dur="500"/>
                                        <p:tgtEl>
                                          <p:spTgt spid="2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9" grpId="0" animBg="1"/>
      <p:bldP spid="2440"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0"/>
        <p:cNvGrpSpPr/>
        <p:nvPr/>
      </p:nvGrpSpPr>
      <p:grpSpPr>
        <a:xfrm>
          <a:off x="0" y="0"/>
          <a:ext cx="0" cy="0"/>
          <a:chOff x="0" y="0"/>
          <a:chExt cx="0" cy="0"/>
        </a:xfrm>
      </p:grpSpPr>
      <p:sp>
        <p:nvSpPr>
          <p:cNvPr id="2871" name="Google Shape;2871;p40"/>
          <p:cNvSpPr txBox="1">
            <a:spLocks noGrp="1"/>
          </p:cNvSpPr>
          <p:nvPr>
            <p:ph type="title"/>
          </p:nvPr>
        </p:nvSpPr>
        <p:spPr>
          <a:xfrm>
            <a:off x="617606" y="316338"/>
            <a:ext cx="6385174"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300"/>
              <a:buNone/>
            </a:pPr>
            <a:r>
              <a:rPr lang="en" b="1" dirty="0"/>
              <a:t>Marché Mondial du Jeu Vidéo</a:t>
            </a:r>
            <a:endParaRPr b="1" dirty="0"/>
          </a:p>
        </p:txBody>
      </p:sp>
      <p:sp>
        <p:nvSpPr>
          <p:cNvPr id="2872" name="Google Shape;2872;p40"/>
          <p:cNvSpPr txBox="1"/>
          <p:nvPr/>
        </p:nvSpPr>
        <p:spPr>
          <a:xfrm>
            <a:off x="6008742" y="2703032"/>
            <a:ext cx="2520759" cy="619438"/>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800"/>
              <a:buFont typeface="Arial"/>
              <a:buNone/>
            </a:pPr>
            <a:r>
              <a:rPr lang="en" sz="1200" b="0" i="0" u="none" strike="noStrike" cap="none" dirty="0">
                <a:solidFill>
                  <a:schemeClr val="lt1"/>
                </a:solidFill>
                <a:latin typeface="Space Grotesk Medium"/>
                <a:ea typeface="Space Grotesk Medium"/>
                <a:cs typeface="Space Grotesk Medium"/>
                <a:sym typeface="Space Grotesk Medium"/>
              </a:rPr>
              <a:t>Revenus du Marché du Jeu Vidéo en 2024 en Milliards de $</a:t>
            </a:r>
            <a:endParaRPr sz="1200" b="0" i="0" u="none" strike="noStrike" cap="none" dirty="0">
              <a:solidFill>
                <a:schemeClr val="lt1"/>
              </a:solidFill>
              <a:latin typeface="Space Grotesk Medium"/>
              <a:ea typeface="Space Grotesk Medium"/>
              <a:cs typeface="Space Grotesk Medium"/>
              <a:sym typeface="Space Grotesk Medium"/>
            </a:endParaRPr>
          </a:p>
        </p:txBody>
      </p:sp>
      <p:grpSp>
        <p:nvGrpSpPr>
          <p:cNvPr id="2874" name="Google Shape;2874;p40"/>
          <p:cNvGrpSpPr/>
          <p:nvPr/>
        </p:nvGrpSpPr>
        <p:grpSpPr>
          <a:xfrm>
            <a:off x="754949" y="2003063"/>
            <a:ext cx="5421493" cy="2888227"/>
            <a:chOff x="233350" y="949250"/>
            <a:chExt cx="7137300" cy="3802300"/>
          </a:xfrm>
        </p:grpSpPr>
        <p:sp>
          <p:nvSpPr>
            <p:cNvPr id="2875" name="Google Shape;2875;p40"/>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6" name="Google Shape;2876;p40"/>
            <p:cNvSpPr/>
            <p:nvPr/>
          </p:nvSpPr>
          <p:spPr>
            <a:xfrm>
              <a:off x="2909400" y="1076125"/>
              <a:ext cx="4118649"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877" name="Google Shape;2877;p40"/>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8" name="Google Shape;2878;p40"/>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9" name="Google Shape;2879;p40"/>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0" name="Google Shape;2880;p40"/>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1" name="Google Shape;2881;p40"/>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2" name="Google Shape;2882;p40"/>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3" name="Google Shape;2883;p40"/>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4" name="Google Shape;2884;p40"/>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5" name="Google Shape;2885;p40"/>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6" name="Google Shape;2886;p40"/>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7" name="Google Shape;2887;p40"/>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8" name="Google Shape;2888;p40"/>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9" name="Google Shape;2889;p40"/>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0" name="Google Shape;2890;p40"/>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1" name="Google Shape;2891;p40"/>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2" name="Google Shape;2892;p40"/>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3" name="Google Shape;2893;p40"/>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4" name="Google Shape;2894;p40"/>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5" name="Google Shape;2895;p40"/>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6" name="Google Shape;2896;p40"/>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7" name="Google Shape;2897;p40"/>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8" name="Google Shape;2898;p40"/>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9" name="Google Shape;2899;p40"/>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0" name="Google Shape;2900;p40"/>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1" name="Google Shape;2901;p40"/>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2" name="Google Shape;2902;p40"/>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3" name="Google Shape;2903;p40"/>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4" name="Google Shape;2904;p40"/>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5" name="Google Shape;2905;p40"/>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6" name="Google Shape;2906;p40"/>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7" name="Google Shape;2907;p40"/>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8" name="Google Shape;2908;p40"/>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9" name="Google Shape;2909;p40"/>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0" name="Google Shape;2910;p40"/>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1" name="Google Shape;2911;p40"/>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2" name="Google Shape;2912;p40"/>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3" name="Google Shape;2913;p40"/>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4" name="Google Shape;2914;p40"/>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5" name="Google Shape;2915;p40"/>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6" name="Google Shape;2916;p40"/>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7" name="Google Shape;2917;p40"/>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8" name="Google Shape;2918;p40"/>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9" name="Google Shape;2919;p40"/>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0" name="Google Shape;2920;p40"/>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1" name="Google Shape;2921;p40"/>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2" name="Google Shape;2922;p40"/>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3" name="Google Shape;2923;p40"/>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4" name="Google Shape;2924;p40"/>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5" name="Google Shape;2925;p40"/>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926" name="Google Shape;2926;p40"/>
          <p:cNvSpPr/>
          <p:nvPr/>
        </p:nvSpPr>
        <p:spPr>
          <a:xfrm>
            <a:off x="3345513" y="1476594"/>
            <a:ext cx="330000" cy="3300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7" name="Google Shape;2927;p40"/>
          <p:cNvSpPr/>
          <p:nvPr/>
        </p:nvSpPr>
        <p:spPr>
          <a:xfrm>
            <a:off x="1968518" y="3749377"/>
            <a:ext cx="236400" cy="2361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8" name="Google Shape;2928;p40"/>
          <p:cNvSpPr/>
          <p:nvPr/>
        </p:nvSpPr>
        <p:spPr>
          <a:xfrm>
            <a:off x="1437545" y="2513542"/>
            <a:ext cx="236400" cy="2361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9" name="Google Shape;2929;p40"/>
          <p:cNvSpPr/>
          <p:nvPr/>
        </p:nvSpPr>
        <p:spPr>
          <a:xfrm>
            <a:off x="3092195" y="2466841"/>
            <a:ext cx="236400" cy="2361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2930" name="Google Shape;2930;p40"/>
          <p:cNvSpPr/>
          <p:nvPr/>
        </p:nvSpPr>
        <p:spPr>
          <a:xfrm>
            <a:off x="5044451" y="2968123"/>
            <a:ext cx="236400" cy="2361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32" name="Google Shape;2932;p40"/>
          <p:cNvCxnSpPr>
            <a:stCxn id="2926" idx="0"/>
            <a:endCxn id="2930" idx="0"/>
          </p:cNvCxnSpPr>
          <p:nvPr/>
        </p:nvCxnSpPr>
        <p:spPr>
          <a:xfrm rot="16200000" flipH="1">
            <a:off x="3590817" y="1396289"/>
            <a:ext cx="1491529" cy="1652138"/>
          </a:xfrm>
          <a:prstGeom prst="curvedConnector3">
            <a:avLst>
              <a:gd name="adj1" fmla="val -15327"/>
            </a:avLst>
          </a:prstGeom>
          <a:noFill/>
          <a:ln w="9525" cap="flat" cmpd="sng">
            <a:solidFill>
              <a:schemeClr val="accent1"/>
            </a:solidFill>
            <a:prstDash val="solid"/>
            <a:round/>
            <a:headEnd type="none" w="sm" len="sm"/>
            <a:tailEnd type="none" w="sm" len="sm"/>
          </a:ln>
        </p:spPr>
      </p:cxnSp>
      <p:cxnSp>
        <p:nvCxnSpPr>
          <p:cNvPr id="2933" name="Google Shape;2933;p40"/>
          <p:cNvCxnSpPr>
            <a:cxnSpLocks/>
            <a:stCxn id="2926" idx="0"/>
            <a:endCxn id="2929" idx="0"/>
          </p:cNvCxnSpPr>
          <p:nvPr/>
        </p:nvCxnSpPr>
        <p:spPr>
          <a:xfrm rot="16200000" flipH="1" flipV="1">
            <a:off x="2865330" y="1821658"/>
            <a:ext cx="990247" cy="300118"/>
          </a:xfrm>
          <a:prstGeom prst="curvedConnector3">
            <a:avLst>
              <a:gd name="adj1" fmla="val -23085"/>
            </a:avLst>
          </a:prstGeom>
          <a:noFill/>
          <a:ln w="9525" cap="flat" cmpd="sng">
            <a:solidFill>
              <a:schemeClr val="accent1"/>
            </a:solidFill>
            <a:prstDash val="solid"/>
            <a:round/>
            <a:headEnd type="none" w="sm" len="sm"/>
            <a:tailEnd type="none" w="sm" len="sm"/>
          </a:ln>
        </p:spPr>
      </p:cxnSp>
      <p:cxnSp>
        <p:nvCxnSpPr>
          <p:cNvPr id="2934" name="Google Shape;2934;p40"/>
          <p:cNvCxnSpPr>
            <a:stCxn id="2926" idx="0"/>
            <a:endCxn id="2927" idx="0"/>
          </p:cNvCxnSpPr>
          <p:nvPr/>
        </p:nvCxnSpPr>
        <p:spPr>
          <a:xfrm rot="16200000" flipH="1" flipV="1">
            <a:off x="1662224" y="1901087"/>
            <a:ext cx="2272783" cy="1423795"/>
          </a:xfrm>
          <a:prstGeom prst="curvedConnector3">
            <a:avLst>
              <a:gd name="adj1" fmla="val -10058"/>
            </a:avLst>
          </a:prstGeom>
          <a:noFill/>
          <a:ln w="9525" cap="flat" cmpd="sng">
            <a:solidFill>
              <a:schemeClr val="accent1"/>
            </a:solidFill>
            <a:prstDash val="solid"/>
            <a:round/>
            <a:headEnd type="none" w="sm" len="sm"/>
            <a:tailEnd type="none" w="sm" len="sm"/>
          </a:ln>
        </p:spPr>
      </p:cxnSp>
      <p:cxnSp>
        <p:nvCxnSpPr>
          <p:cNvPr id="2936" name="Google Shape;2936;p40"/>
          <p:cNvCxnSpPr>
            <a:stCxn id="2926" idx="0"/>
            <a:endCxn id="2928" idx="0"/>
          </p:cNvCxnSpPr>
          <p:nvPr/>
        </p:nvCxnSpPr>
        <p:spPr>
          <a:xfrm rot="16200000" flipH="1" flipV="1">
            <a:off x="2014655" y="1017684"/>
            <a:ext cx="1036948" cy="1954768"/>
          </a:xfrm>
          <a:prstGeom prst="curvedConnector3">
            <a:avLst>
              <a:gd name="adj1" fmla="val -22045"/>
            </a:avLst>
          </a:prstGeom>
          <a:noFill/>
          <a:ln w="9525" cap="flat" cmpd="sng">
            <a:solidFill>
              <a:schemeClr val="accent1"/>
            </a:solidFill>
            <a:prstDash val="solid"/>
            <a:round/>
            <a:headEnd type="none" w="sm" len="sm"/>
            <a:tailEnd type="none" w="sm" len="sm"/>
          </a:ln>
        </p:spPr>
      </p:cxnSp>
      <p:sp>
        <p:nvSpPr>
          <p:cNvPr id="18" name="ZoneTexte 17">
            <a:extLst>
              <a:ext uri="{FF2B5EF4-FFF2-40B4-BE49-F238E27FC236}">
                <a16:creationId xmlns:a16="http://schemas.microsoft.com/office/drawing/2014/main" id="{8B727B8E-3B7F-4DD1-62B5-4ED06C335411}"/>
              </a:ext>
            </a:extLst>
          </p:cNvPr>
          <p:cNvSpPr txBox="1"/>
          <p:nvPr/>
        </p:nvSpPr>
        <p:spPr>
          <a:xfrm>
            <a:off x="2989202" y="2810454"/>
            <a:ext cx="560585" cy="276999"/>
          </a:xfrm>
          <a:prstGeom prst="rect">
            <a:avLst/>
          </a:prstGeom>
          <a:noFill/>
        </p:spPr>
        <p:txBody>
          <a:bodyPr wrap="square" rtlCol="0">
            <a:spAutoFit/>
          </a:bodyPr>
          <a:lstStyle/>
          <a:p>
            <a:r>
              <a:rPr lang="fr-FR" sz="1200" b="1" i="0" u="none" strike="noStrike" cap="none" dirty="0">
                <a:solidFill>
                  <a:schemeClr val="bg1"/>
                </a:solidFill>
                <a:latin typeface="Arial"/>
                <a:ea typeface="Arial"/>
                <a:cs typeface="Arial"/>
                <a:sym typeface="Arial"/>
              </a:rPr>
              <a:t>34,8</a:t>
            </a:r>
          </a:p>
        </p:txBody>
      </p:sp>
      <p:sp>
        <p:nvSpPr>
          <p:cNvPr id="19" name="Google Shape;2930;p40">
            <a:extLst>
              <a:ext uri="{FF2B5EF4-FFF2-40B4-BE49-F238E27FC236}">
                <a16:creationId xmlns:a16="http://schemas.microsoft.com/office/drawing/2014/main" id="{62493532-89EC-047F-E623-B923632259D3}"/>
              </a:ext>
            </a:extLst>
          </p:cNvPr>
          <p:cNvSpPr/>
          <p:nvPr/>
        </p:nvSpPr>
        <p:spPr>
          <a:xfrm>
            <a:off x="3700346" y="3013145"/>
            <a:ext cx="236400" cy="236100"/>
          </a:xfrm>
          <a:prstGeom prst="diamond">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 name="Google Shape;2932;p40">
            <a:extLst>
              <a:ext uri="{FF2B5EF4-FFF2-40B4-BE49-F238E27FC236}">
                <a16:creationId xmlns:a16="http://schemas.microsoft.com/office/drawing/2014/main" id="{E2325115-124E-162F-11F9-22F0B1BA05DD}"/>
              </a:ext>
            </a:extLst>
          </p:cNvPr>
          <p:cNvCxnSpPr>
            <a:cxnSpLocks/>
            <a:stCxn id="2926" idx="0"/>
            <a:endCxn id="19" idx="0"/>
          </p:cNvCxnSpPr>
          <p:nvPr/>
        </p:nvCxnSpPr>
        <p:spPr>
          <a:xfrm rot="16200000" flipH="1">
            <a:off x="2896253" y="2090853"/>
            <a:ext cx="1536551" cy="308033"/>
          </a:xfrm>
          <a:prstGeom prst="curvedConnector3">
            <a:avLst>
              <a:gd name="adj1" fmla="val -14877"/>
            </a:avLst>
          </a:prstGeom>
          <a:noFill/>
          <a:ln w="9525" cap="flat" cmpd="sng">
            <a:solidFill>
              <a:schemeClr val="accent1"/>
            </a:solidFill>
            <a:prstDash val="solid"/>
            <a:round/>
            <a:headEnd type="none" w="sm" len="sm"/>
            <a:tailEnd type="none" w="sm" len="sm"/>
          </a:ln>
        </p:spPr>
      </p:cxnSp>
      <p:sp>
        <p:nvSpPr>
          <p:cNvPr id="24" name="ZoneTexte 23">
            <a:extLst>
              <a:ext uri="{FF2B5EF4-FFF2-40B4-BE49-F238E27FC236}">
                <a16:creationId xmlns:a16="http://schemas.microsoft.com/office/drawing/2014/main" id="{617C7409-9DEE-BBB3-1C8D-89F99081CAB0}"/>
              </a:ext>
            </a:extLst>
          </p:cNvPr>
          <p:cNvSpPr txBox="1"/>
          <p:nvPr/>
        </p:nvSpPr>
        <p:spPr>
          <a:xfrm>
            <a:off x="3535540" y="3429966"/>
            <a:ext cx="560585" cy="276999"/>
          </a:xfrm>
          <a:prstGeom prst="rect">
            <a:avLst/>
          </a:prstGeom>
          <a:noFill/>
        </p:spPr>
        <p:txBody>
          <a:bodyPr wrap="square" rtlCol="0">
            <a:spAutoFit/>
          </a:bodyPr>
          <a:lstStyle/>
          <a:p>
            <a:r>
              <a:rPr lang="fr-FR" sz="1200" b="1" i="0" u="none" strike="noStrike" cap="none" dirty="0">
                <a:solidFill>
                  <a:schemeClr val="bg1"/>
                </a:solidFill>
                <a:latin typeface="Arial"/>
                <a:ea typeface="Arial"/>
                <a:cs typeface="Arial"/>
                <a:sym typeface="Arial"/>
              </a:rPr>
              <a:t>7,7</a:t>
            </a:r>
          </a:p>
        </p:txBody>
      </p:sp>
      <p:sp>
        <p:nvSpPr>
          <p:cNvPr id="27" name="ZoneTexte 26">
            <a:extLst>
              <a:ext uri="{FF2B5EF4-FFF2-40B4-BE49-F238E27FC236}">
                <a16:creationId xmlns:a16="http://schemas.microsoft.com/office/drawing/2014/main" id="{1852E32A-5FAC-302D-4584-C4CCA99B8853}"/>
              </a:ext>
            </a:extLst>
          </p:cNvPr>
          <p:cNvSpPr txBox="1"/>
          <p:nvPr/>
        </p:nvSpPr>
        <p:spPr>
          <a:xfrm>
            <a:off x="1331353" y="2871504"/>
            <a:ext cx="560585" cy="276999"/>
          </a:xfrm>
          <a:prstGeom prst="rect">
            <a:avLst/>
          </a:prstGeom>
          <a:noFill/>
        </p:spPr>
        <p:txBody>
          <a:bodyPr wrap="square" rtlCol="0">
            <a:spAutoFit/>
          </a:bodyPr>
          <a:lstStyle/>
          <a:p>
            <a:r>
              <a:rPr lang="fr-FR" sz="1200" b="1" i="0" u="none" strike="noStrike" cap="none" dirty="0">
                <a:solidFill>
                  <a:schemeClr val="bg1"/>
                </a:solidFill>
                <a:latin typeface="Arial"/>
                <a:ea typeface="Arial"/>
                <a:cs typeface="Arial"/>
                <a:sym typeface="Arial"/>
              </a:rPr>
              <a:t>50,2</a:t>
            </a:r>
          </a:p>
        </p:txBody>
      </p:sp>
      <p:sp>
        <p:nvSpPr>
          <p:cNvPr id="29" name="ZoneTexte 28">
            <a:extLst>
              <a:ext uri="{FF2B5EF4-FFF2-40B4-BE49-F238E27FC236}">
                <a16:creationId xmlns:a16="http://schemas.microsoft.com/office/drawing/2014/main" id="{00F9C491-B063-F7B0-32BF-0D3A5D8A218A}"/>
              </a:ext>
            </a:extLst>
          </p:cNvPr>
          <p:cNvSpPr txBox="1"/>
          <p:nvPr/>
        </p:nvSpPr>
        <p:spPr>
          <a:xfrm>
            <a:off x="4983662" y="3340725"/>
            <a:ext cx="560585" cy="276999"/>
          </a:xfrm>
          <a:prstGeom prst="rect">
            <a:avLst/>
          </a:prstGeom>
          <a:noFill/>
        </p:spPr>
        <p:txBody>
          <a:bodyPr wrap="square" rtlCol="0">
            <a:spAutoFit/>
          </a:bodyPr>
          <a:lstStyle/>
          <a:p>
            <a:r>
              <a:rPr lang="fr-FR" sz="1200" b="1" i="0" u="none" strike="noStrike" cap="none" dirty="0">
                <a:solidFill>
                  <a:schemeClr val="bg1"/>
                </a:solidFill>
                <a:latin typeface="Arial"/>
                <a:ea typeface="Arial"/>
                <a:cs typeface="Arial"/>
                <a:sym typeface="Arial"/>
              </a:rPr>
              <a:t>85,9</a:t>
            </a:r>
          </a:p>
        </p:txBody>
      </p:sp>
      <p:sp>
        <p:nvSpPr>
          <p:cNvPr id="30" name="ZoneTexte 29">
            <a:extLst>
              <a:ext uri="{FF2B5EF4-FFF2-40B4-BE49-F238E27FC236}">
                <a16:creationId xmlns:a16="http://schemas.microsoft.com/office/drawing/2014/main" id="{F7AF1479-7077-D9CF-D5A2-82C3855F88FB}"/>
              </a:ext>
            </a:extLst>
          </p:cNvPr>
          <p:cNvSpPr txBox="1"/>
          <p:nvPr/>
        </p:nvSpPr>
        <p:spPr>
          <a:xfrm>
            <a:off x="1886354" y="4177740"/>
            <a:ext cx="560585" cy="276999"/>
          </a:xfrm>
          <a:prstGeom prst="rect">
            <a:avLst/>
          </a:prstGeom>
          <a:noFill/>
        </p:spPr>
        <p:txBody>
          <a:bodyPr wrap="square" rtlCol="0">
            <a:spAutoFit/>
          </a:bodyPr>
          <a:lstStyle/>
          <a:p>
            <a:r>
              <a:rPr lang="fr-FR" sz="1200" b="1" i="0" u="none" strike="noStrike" cap="none" dirty="0">
                <a:solidFill>
                  <a:schemeClr val="bg1"/>
                </a:solidFill>
                <a:latin typeface="Arial"/>
                <a:ea typeface="Arial"/>
                <a:cs typeface="Arial"/>
                <a:sym typeface="Arial"/>
              </a:rPr>
              <a:t>9,1</a:t>
            </a:r>
          </a:p>
        </p:txBody>
      </p:sp>
      <p:sp>
        <p:nvSpPr>
          <p:cNvPr id="2939" name="ZoneTexte 2938">
            <a:extLst>
              <a:ext uri="{FF2B5EF4-FFF2-40B4-BE49-F238E27FC236}">
                <a16:creationId xmlns:a16="http://schemas.microsoft.com/office/drawing/2014/main" id="{690AD6A0-A8B1-220F-F231-EFF7B6EE4624}"/>
              </a:ext>
            </a:extLst>
          </p:cNvPr>
          <p:cNvSpPr txBox="1"/>
          <p:nvPr/>
        </p:nvSpPr>
        <p:spPr>
          <a:xfrm>
            <a:off x="1004936" y="2720745"/>
            <a:ext cx="1259242" cy="246221"/>
          </a:xfrm>
          <a:prstGeom prst="rect">
            <a:avLst/>
          </a:prstGeom>
          <a:noFill/>
        </p:spPr>
        <p:txBody>
          <a:bodyPr wrap="square" rtlCol="0">
            <a:spAutoFit/>
          </a:bodyPr>
          <a:lstStyle/>
          <a:p>
            <a:r>
              <a:rPr lang="fr-FR" sz="1000" i="0" u="none" strike="noStrike" cap="none" dirty="0">
                <a:solidFill>
                  <a:schemeClr val="bg1"/>
                </a:solidFill>
                <a:latin typeface="Arial"/>
                <a:ea typeface="Arial"/>
                <a:cs typeface="Arial"/>
                <a:sym typeface="Arial"/>
              </a:rPr>
              <a:t>Amérique du Nord</a:t>
            </a:r>
          </a:p>
        </p:txBody>
      </p:sp>
      <p:sp>
        <p:nvSpPr>
          <p:cNvPr id="2940" name="ZoneTexte 2939">
            <a:extLst>
              <a:ext uri="{FF2B5EF4-FFF2-40B4-BE49-F238E27FC236}">
                <a16:creationId xmlns:a16="http://schemas.microsoft.com/office/drawing/2014/main" id="{C1B2CE34-FA5E-859B-6CF9-FA0D0BB8CDB5}"/>
              </a:ext>
            </a:extLst>
          </p:cNvPr>
          <p:cNvSpPr txBox="1"/>
          <p:nvPr/>
        </p:nvSpPr>
        <p:spPr>
          <a:xfrm>
            <a:off x="1575297" y="3933566"/>
            <a:ext cx="1259242" cy="246221"/>
          </a:xfrm>
          <a:prstGeom prst="rect">
            <a:avLst/>
          </a:prstGeom>
          <a:noFill/>
        </p:spPr>
        <p:txBody>
          <a:bodyPr wrap="square" rtlCol="0">
            <a:spAutoFit/>
          </a:bodyPr>
          <a:lstStyle/>
          <a:p>
            <a:r>
              <a:rPr lang="fr-FR" sz="1000" i="0" u="none" strike="noStrike" cap="none" dirty="0">
                <a:solidFill>
                  <a:schemeClr val="bg1"/>
                </a:solidFill>
                <a:latin typeface="Arial"/>
                <a:ea typeface="Arial"/>
                <a:cs typeface="Arial"/>
                <a:sym typeface="Arial"/>
              </a:rPr>
              <a:t>Amérique du Sud</a:t>
            </a:r>
          </a:p>
        </p:txBody>
      </p:sp>
      <p:sp>
        <p:nvSpPr>
          <p:cNvPr id="2941" name="ZoneTexte 2940">
            <a:extLst>
              <a:ext uri="{FF2B5EF4-FFF2-40B4-BE49-F238E27FC236}">
                <a16:creationId xmlns:a16="http://schemas.microsoft.com/office/drawing/2014/main" id="{52E39D34-0FC9-E86A-3FAB-182990836AE0}"/>
              </a:ext>
            </a:extLst>
          </p:cNvPr>
          <p:cNvSpPr txBox="1"/>
          <p:nvPr/>
        </p:nvSpPr>
        <p:spPr>
          <a:xfrm>
            <a:off x="2922486" y="2646592"/>
            <a:ext cx="659320" cy="246221"/>
          </a:xfrm>
          <a:prstGeom prst="rect">
            <a:avLst/>
          </a:prstGeom>
          <a:noFill/>
        </p:spPr>
        <p:txBody>
          <a:bodyPr wrap="square" rtlCol="0">
            <a:spAutoFit/>
          </a:bodyPr>
          <a:lstStyle/>
          <a:p>
            <a:r>
              <a:rPr lang="fr-FR" sz="1000" i="0" u="none" strike="noStrike" cap="none" dirty="0">
                <a:solidFill>
                  <a:schemeClr val="bg1"/>
                </a:solidFill>
                <a:latin typeface="Arial"/>
                <a:ea typeface="Arial"/>
                <a:cs typeface="Arial"/>
                <a:sym typeface="Arial"/>
              </a:rPr>
              <a:t>Europe</a:t>
            </a:r>
          </a:p>
        </p:txBody>
      </p:sp>
      <p:sp>
        <p:nvSpPr>
          <p:cNvPr id="2942" name="ZoneTexte 2941">
            <a:extLst>
              <a:ext uri="{FF2B5EF4-FFF2-40B4-BE49-F238E27FC236}">
                <a16:creationId xmlns:a16="http://schemas.microsoft.com/office/drawing/2014/main" id="{82B99577-C161-C832-F3E6-55560C1FB25B}"/>
              </a:ext>
            </a:extLst>
          </p:cNvPr>
          <p:cNvSpPr txBox="1"/>
          <p:nvPr/>
        </p:nvSpPr>
        <p:spPr>
          <a:xfrm>
            <a:off x="3033205" y="3258618"/>
            <a:ext cx="1578640" cy="246221"/>
          </a:xfrm>
          <a:prstGeom prst="rect">
            <a:avLst/>
          </a:prstGeom>
          <a:noFill/>
        </p:spPr>
        <p:txBody>
          <a:bodyPr wrap="square" rtlCol="0">
            <a:spAutoFit/>
          </a:bodyPr>
          <a:lstStyle/>
          <a:p>
            <a:r>
              <a:rPr lang="fr-FR" sz="1000" i="0" u="none" strike="noStrike" cap="none" dirty="0">
                <a:solidFill>
                  <a:schemeClr val="bg1"/>
                </a:solidFill>
                <a:latin typeface="Arial"/>
                <a:ea typeface="Arial"/>
                <a:cs typeface="Arial"/>
                <a:sym typeface="Arial"/>
              </a:rPr>
              <a:t>Moyen-Orient et Afrique</a:t>
            </a:r>
          </a:p>
        </p:txBody>
      </p:sp>
      <p:sp>
        <p:nvSpPr>
          <p:cNvPr id="2943" name="ZoneTexte 2942">
            <a:extLst>
              <a:ext uri="{FF2B5EF4-FFF2-40B4-BE49-F238E27FC236}">
                <a16:creationId xmlns:a16="http://schemas.microsoft.com/office/drawing/2014/main" id="{FBE5F827-8EC7-7004-22C3-0F0F18741793}"/>
              </a:ext>
            </a:extLst>
          </p:cNvPr>
          <p:cNvSpPr txBox="1"/>
          <p:nvPr/>
        </p:nvSpPr>
        <p:spPr>
          <a:xfrm>
            <a:off x="4732188" y="3158176"/>
            <a:ext cx="1259242" cy="246221"/>
          </a:xfrm>
          <a:prstGeom prst="rect">
            <a:avLst/>
          </a:prstGeom>
          <a:noFill/>
        </p:spPr>
        <p:txBody>
          <a:bodyPr wrap="square" rtlCol="0">
            <a:spAutoFit/>
          </a:bodyPr>
          <a:lstStyle/>
          <a:p>
            <a:r>
              <a:rPr lang="fr-FR" sz="1000" i="0" u="none" strike="noStrike" cap="none" dirty="0">
                <a:solidFill>
                  <a:schemeClr val="bg1"/>
                </a:solidFill>
                <a:latin typeface="Arial"/>
                <a:ea typeface="Arial"/>
                <a:cs typeface="Arial"/>
                <a:sym typeface="Arial"/>
              </a:rPr>
              <a:t>Asie-Pacifique</a:t>
            </a:r>
          </a:p>
        </p:txBody>
      </p:sp>
      <p:sp>
        <p:nvSpPr>
          <p:cNvPr id="2851" name="ZoneTexte 2850">
            <a:extLst>
              <a:ext uri="{FF2B5EF4-FFF2-40B4-BE49-F238E27FC236}">
                <a16:creationId xmlns:a16="http://schemas.microsoft.com/office/drawing/2014/main" id="{2712B922-B531-B60E-1539-D913851371D4}"/>
              </a:ext>
            </a:extLst>
          </p:cNvPr>
          <p:cNvSpPr txBox="1"/>
          <p:nvPr/>
        </p:nvSpPr>
        <p:spPr>
          <a:xfrm>
            <a:off x="3175232" y="1774065"/>
            <a:ext cx="708191" cy="307777"/>
          </a:xfrm>
          <a:prstGeom prst="rect">
            <a:avLst/>
          </a:prstGeom>
          <a:noFill/>
        </p:spPr>
        <p:txBody>
          <a:bodyPr wrap="square" rtlCol="0">
            <a:spAutoFit/>
          </a:bodyPr>
          <a:lstStyle/>
          <a:p>
            <a:r>
              <a:rPr lang="fr-FR" sz="1400" b="1" i="0" u="none" strike="noStrike" cap="none" dirty="0">
                <a:solidFill>
                  <a:schemeClr val="bg1"/>
                </a:solidFill>
                <a:latin typeface="Arial"/>
                <a:ea typeface="Arial"/>
                <a:cs typeface="Arial"/>
                <a:sym typeface="Arial"/>
              </a:rPr>
              <a:t>187,7</a:t>
            </a:r>
          </a:p>
        </p:txBody>
      </p:sp>
      <p:sp>
        <p:nvSpPr>
          <p:cNvPr id="2" name="Google Shape;2872;p40">
            <a:extLst>
              <a:ext uri="{FF2B5EF4-FFF2-40B4-BE49-F238E27FC236}">
                <a16:creationId xmlns:a16="http://schemas.microsoft.com/office/drawing/2014/main" id="{72A2B8D8-FC72-E7DE-B41A-909209E88472}"/>
              </a:ext>
            </a:extLst>
          </p:cNvPr>
          <p:cNvSpPr txBox="1"/>
          <p:nvPr/>
        </p:nvSpPr>
        <p:spPr>
          <a:xfrm>
            <a:off x="2345646" y="4412561"/>
            <a:ext cx="2748627" cy="619438"/>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SzPts val="1800"/>
              <a:buFont typeface="Arial"/>
              <a:buNone/>
            </a:pPr>
            <a:r>
              <a:rPr lang="en" sz="1200" b="0" i="0" u="none" strike="noStrike" cap="none" dirty="0">
                <a:solidFill>
                  <a:schemeClr val="lt1"/>
                </a:solidFill>
                <a:latin typeface="Space Grotesk Medium"/>
                <a:ea typeface="Space Grotesk Medium"/>
                <a:cs typeface="Space Grotesk Medium"/>
                <a:sym typeface="Space Grotesk Medium"/>
              </a:rPr>
              <a:t>Europe 3e secteur Mondiale avec 18% du Marché</a:t>
            </a:r>
            <a:endParaRPr sz="1200" b="0" i="0" u="none" strike="noStrike" cap="none" dirty="0">
              <a:solidFill>
                <a:schemeClr val="lt1"/>
              </a:solidFill>
              <a:latin typeface="Space Grotesk Medium"/>
              <a:ea typeface="Space Grotesk Medium"/>
              <a:cs typeface="Space Grotesk Medium"/>
              <a:sym typeface="Space Grotesk Medium"/>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72"/>
                                        </p:tgtEl>
                                        <p:attrNameLst>
                                          <p:attrName>style.visibility</p:attrName>
                                        </p:attrNameLst>
                                      </p:cBhvr>
                                      <p:to>
                                        <p:strVal val="visible"/>
                                      </p:to>
                                    </p:set>
                                    <p:animEffect transition="in" filter="fade">
                                      <p:cBhvr>
                                        <p:cTn id="7" dur="500"/>
                                        <p:tgtEl>
                                          <p:spTgt spid="287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4"/>
                                        </p:tgtEl>
                                        <p:attrNameLst>
                                          <p:attrName>style.visibility</p:attrName>
                                        </p:attrNameLst>
                                      </p:cBhvr>
                                      <p:to>
                                        <p:strVal val="visible"/>
                                      </p:to>
                                    </p:set>
                                    <p:animEffect transition="in" filter="fade">
                                      <p:cBhvr>
                                        <p:cTn id="12" dur="500"/>
                                        <p:tgtEl>
                                          <p:spTgt spid="2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26"/>
                                        </p:tgtEl>
                                        <p:attrNameLst>
                                          <p:attrName>style.visibility</p:attrName>
                                        </p:attrNameLst>
                                      </p:cBhvr>
                                      <p:to>
                                        <p:strVal val="visible"/>
                                      </p:to>
                                    </p:set>
                                    <p:animEffect transition="in" filter="fade">
                                      <p:cBhvr>
                                        <p:cTn id="17" dur="500"/>
                                        <p:tgtEl>
                                          <p:spTgt spid="29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51"/>
                                        </p:tgtEl>
                                        <p:attrNameLst>
                                          <p:attrName>style.visibility</p:attrName>
                                        </p:attrNameLst>
                                      </p:cBhvr>
                                      <p:to>
                                        <p:strVal val="visible"/>
                                      </p:to>
                                    </p:set>
                                    <p:animEffect transition="in" filter="fade">
                                      <p:cBhvr>
                                        <p:cTn id="22" dur="500"/>
                                        <p:tgtEl>
                                          <p:spTgt spid="285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36"/>
                                        </p:tgtEl>
                                        <p:attrNameLst>
                                          <p:attrName>style.visibility</p:attrName>
                                        </p:attrNameLst>
                                      </p:cBhvr>
                                      <p:to>
                                        <p:strVal val="visible"/>
                                      </p:to>
                                    </p:set>
                                    <p:animEffect transition="in" filter="fade">
                                      <p:cBhvr>
                                        <p:cTn id="27" dur="500"/>
                                        <p:tgtEl>
                                          <p:spTgt spid="293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28"/>
                                        </p:tgtEl>
                                        <p:attrNameLst>
                                          <p:attrName>style.visibility</p:attrName>
                                        </p:attrNameLst>
                                      </p:cBhvr>
                                      <p:to>
                                        <p:strVal val="visible"/>
                                      </p:to>
                                    </p:set>
                                    <p:animEffect transition="in" filter="fade">
                                      <p:cBhvr>
                                        <p:cTn id="30" dur="500"/>
                                        <p:tgtEl>
                                          <p:spTgt spid="292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939"/>
                                        </p:tgtEl>
                                        <p:attrNameLst>
                                          <p:attrName>style.visibility</p:attrName>
                                        </p:attrNameLst>
                                      </p:cBhvr>
                                      <p:to>
                                        <p:strVal val="visible"/>
                                      </p:to>
                                    </p:set>
                                    <p:animEffect transition="in" filter="fade">
                                      <p:cBhvr>
                                        <p:cTn id="33" dur="500"/>
                                        <p:tgtEl>
                                          <p:spTgt spid="29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34"/>
                                        </p:tgtEl>
                                        <p:attrNameLst>
                                          <p:attrName>style.visibility</p:attrName>
                                        </p:attrNameLst>
                                      </p:cBhvr>
                                      <p:to>
                                        <p:strVal val="visible"/>
                                      </p:to>
                                    </p:set>
                                    <p:animEffect transition="in" filter="fade">
                                      <p:cBhvr>
                                        <p:cTn id="41" dur="500"/>
                                        <p:tgtEl>
                                          <p:spTgt spid="29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27"/>
                                        </p:tgtEl>
                                        <p:attrNameLst>
                                          <p:attrName>style.visibility</p:attrName>
                                        </p:attrNameLst>
                                      </p:cBhvr>
                                      <p:to>
                                        <p:strVal val="visible"/>
                                      </p:to>
                                    </p:set>
                                    <p:animEffect transition="in" filter="fade">
                                      <p:cBhvr>
                                        <p:cTn id="44" dur="500"/>
                                        <p:tgtEl>
                                          <p:spTgt spid="29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40"/>
                                        </p:tgtEl>
                                        <p:attrNameLst>
                                          <p:attrName>style.visibility</p:attrName>
                                        </p:attrNameLst>
                                      </p:cBhvr>
                                      <p:to>
                                        <p:strVal val="visible"/>
                                      </p:to>
                                    </p:set>
                                    <p:animEffect transition="in" filter="fade">
                                      <p:cBhvr>
                                        <p:cTn id="47" dur="500"/>
                                        <p:tgtEl>
                                          <p:spTgt spid="29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500"/>
                                        <p:tgtEl>
                                          <p:spTgt spid="3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933"/>
                                        </p:tgtEl>
                                        <p:attrNameLst>
                                          <p:attrName>style.visibility</p:attrName>
                                        </p:attrNameLst>
                                      </p:cBhvr>
                                      <p:to>
                                        <p:strVal val="visible"/>
                                      </p:to>
                                    </p:set>
                                    <p:animEffect transition="in" filter="fade">
                                      <p:cBhvr>
                                        <p:cTn id="55" dur="500"/>
                                        <p:tgtEl>
                                          <p:spTgt spid="293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29"/>
                                        </p:tgtEl>
                                        <p:attrNameLst>
                                          <p:attrName>style.visibility</p:attrName>
                                        </p:attrNameLst>
                                      </p:cBhvr>
                                      <p:to>
                                        <p:strVal val="visible"/>
                                      </p:to>
                                    </p:set>
                                    <p:animEffect transition="in" filter="fade">
                                      <p:cBhvr>
                                        <p:cTn id="58" dur="500"/>
                                        <p:tgtEl>
                                          <p:spTgt spid="29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500"/>
                                        <p:tgtEl>
                                          <p:spTgt spid="1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941"/>
                                        </p:tgtEl>
                                        <p:attrNameLst>
                                          <p:attrName>style.visibility</p:attrName>
                                        </p:attrNameLst>
                                      </p:cBhvr>
                                      <p:to>
                                        <p:strVal val="visible"/>
                                      </p:to>
                                    </p:set>
                                    <p:animEffect transition="in" filter="fade">
                                      <p:cBhvr>
                                        <p:cTn id="64" dur="500"/>
                                        <p:tgtEl>
                                          <p:spTgt spid="294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fade">
                                      <p:cBhvr>
                                        <p:cTn id="69" dur="500"/>
                                        <p:tgtEl>
                                          <p:spTgt spid="19"/>
                                        </p:tgtEl>
                                      </p:cBhvr>
                                    </p:animEffect>
                                  </p:childTnLst>
                                </p:cTn>
                              </p:par>
                              <p:par>
                                <p:cTn id="70" presetID="10" presetClass="entr" presetSubtype="0" fill="hold" nodeType="with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942"/>
                                        </p:tgtEl>
                                        <p:attrNameLst>
                                          <p:attrName>style.visibility</p:attrName>
                                        </p:attrNameLst>
                                      </p:cBhvr>
                                      <p:to>
                                        <p:strVal val="visible"/>
                                      </p:to>
                                    </p:set>
                                    <p:animEffect transition="in" filter="fade">
                                      <p:cBhvr>
                                        <p:cTn id="75" dur="500"/>
                                        <p:tgtEl>
                                          <p:spTgt spid="2942"/>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animEffect transition="in" filter="fade">
                                      <p:cBhvr>
                                        <p:cTn id="78" dur="500"/>
                                        <p:tgtEl>
                                          <p:spTgt spid="2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2930"/>
                                        </p:tgtEl>
                                        <p:attrNameLst>
                                          <p:attrName>style.visibility</p:attrName>
                                        </p:attrNameLst>
                                      </p:cBhvr>
                                      <p:to>
                                        <p:strVal val="visible"/>
                                      </p:to>
                                    </p:set>
                                    <p:animEffect transition="in" filter="fade">
                                      <p:cBhvr>
                                        <p:cTn id="83" dur="500"/>
                                        <p:tgtEl>
                                          <p:spTgt spid="2930"/>
                                        </p:tgtEl>
                                      </p:cBhvr>
                                    </p:animEffect>
                                  </p:childTnLst>
                                </p:cTn>
                              </p:par>
                              <p:par>
                                <p:cTn id="84" presetID="10" presetClass="entr" presetSubtype="0" fill="hold" nodeType="withEffect">
                                  <p:stCondLst>
                                    <p:cond delay="0"/>
                                  </p:stCondLst>
                                  <p:childTnLst>
                                    <p:set>
                                      <p:cBhvr>
                                        <p:cTn id="85" dur="1" fill="hold">
                                          <p:stCondLst>
                                            <p:cond delay="0"/>
                                          </p:stCondLst>
                                        </p:cTn>
                                        <p:tgtEl>
                                          <p:spTgt spid="2932"/>
                                        </p:tgtEl>
                                        <p:attrNameLst>
                                          <p:attrName>style.visibility</p:attrName>
                                        </p:attrNameLst>
                                      </p:cBhvr>
                                      <p:to>
                                        <p:strVal val="visible"/>
                                      </p:to>
                                    </p:set>
                                    <p:animEffect transition="in" filter="fade">
                                      <p:cBhvr>
                                        <p:cTn id="86" dur="500"/>
                                        <p:tgtEl>
                                          <p:spTgt spid="293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943"/>
                                        </p:tgtEl>
                                        <p:attrNameLst>
                                          <p:attrName>style.visibility</p:attrName>
                                        </p:attrNameLst>
                                      </p:cBhvr>
                                      <p:to>
                                        <p:strVal val="visible"/>
                                      </p:to>
                                    </p:set>
                                    <p:animEffect transition="in" filter="fade">
                                      <p:cBhvr>
                                        <p:cTn id="89" dur="500"/>
                                        <p:tgtEl>
                                          <p:spTgt spid="2943"/>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tgtEl>
                                        <p:attrNameLst>
                                          <p:attrName>style.visibility</p:attrName>
                                        </p:attrNameLst>
                                      </p:cBhvr>
                                      <p:to>
                                        <p:strVal val="visible"/>
                                      </p:to>
                                    </p:set>
                                    <p:animEffect transition="in" filter="fade">
                                      <p:cBhvr>
                                        <p:cTn id="92" dur="500"/>
                                        <p:tgtEl>
                                          <p:spTgt spid="2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
                                        </p:tgtEl>
                                        <p:attrNameLst>
                                          <p:attrName>style.visibility</p:attrName>
                                        </p:attrNameLst>
                                      </p:cBhvr>
                                      <p:to>
                                        <p:strVal val="visible"/>
                                      </p:to>
                                    </p:set>
                                    <p:animEffect transition="in" filter="fade">
                                      <p:cBhvr>
                                        <p:cTn id="9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2" grpId="0"/>
      <p:bldP spid="2926" grpId="0" animBg="1"/>
      <p:bldP spid="2927" grpId="0" animBg="1"/>
      <p:bldP spid="2928" grpId="0" animBg="1"/>
      <p:bldP spid="2929" grpId="0" animBg="1"/>
      <p:bldP spid="2930" grpId="0" animBg="1"/>
      <p:bldP spid="18" grpId="0"/>
      <p:bldP spid="19" grpId="0" animBg="1"/>
      <p:bldP spid="24" grpId="0"/>
      <p:bldP spid="27" grpId="0"/>
      <p:bldP spid="29" grpId="0"/>
      <p:bldP spid="30" grpId="0"/>
      <p:bldP spid="2939" grpId="0"/>
      <p:bldP spid="2940" grpId="0"/>
      <p:bldP spid="2941" grpId="0"/>
      <p:bldP spid="2942" grpId="0"/>
      <p:bldP spid="2943" grpId="0"/>
      <p:bldP spid="285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50">
          <a:extLst>
            <a:ext uri="{FF2B5EF4-FFF2-40B4-BE49-F238E27FC236}">
              <a16:creationId xmlns:a16="http://schemas.microsoft.com/office/drawing/2014/main" id="{E545DF8D-CAFE-DF7F-8487-3D762E027386}"/>
            </a:ext>
          </a:extLst>
        </p:cNvPr>
        <p:cNvGrpSpPr/>
        <p:nvPr/>
      </p:nvGrpSpPr>
      <p:grpSpPr>
        <a:xfrm>
          <a:off x="0" y="0"/>
          <a:ext cx="0" cy="0"/>
          <a:chOff x="0" y="0"/>
          <a:chExt cx="0" cy="0"/>
        </a:xfrm>
      </p:grpSpPr>
      <p:sp>
        <p:nvSpPr>
          <p:cNvPr id="2451" name="Google Shape;2451;p22">
            <a:extLst>
              <a:ext uri="{FF2B5EF4-FFF2-40B4-BE49-F238E27FC236}">
                <a16:creationId xmlns:a16="http://schemas.microsoft.com/office/drawing/2014/main" id="{82622EDE-7932-B3B8-7AC0-0DC0C2129010}"/>
              </a:ext>
            </a:extLst>
          </p:cNvPr>
          <p:cNvSpPr txBox="1">
            <a:spLocks noGrp="1"/>
          </p:cNvSpPr>
          <p:nvPr>
            <p:ph type="title"/>
          </p:nvPr>
        </p:nvSpPr>
        <p:spPr>
          <a:xfrm>
            <a:off x="272405" y="159280"/>
            <a:ext cx="8599190" cy="1233122"/>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300"/>
              <a:buNone/>
            </a:pPr>
            <a:r>
              <a:rPr lang="en" dirty="0"/>
              <a:t>Répartition des revenus par Ecosystème dans le Monde</a:t>
            </a:r>
            <a:endParaRPr b="1" dirty="0"/>
          </a:p>
        </p:txBody>
      </p:sp>
      <p:sp>
        <p:nvSpPr>
          <p:cNvPr id="2452" name="Google Shape;2452;p22">
            <a:extLst>
              <a:ext uri="{FF2B5EF4-FFF2-40B4-BE49-F238E27FC236}">
                <a16:creationId xmlns:a16="http://schemas.microsoft.com/office/drawing/2014/main" id="{DAE99E4A-79C7-9DC4-D85D-B810B5BE7C2F}"/>
              </a:ext>
            </a:extLst>
          </p:cNvPr>
          <p:cNvSpPr txBox="1"/>
          <p:nvPr/>
        </p:nvSpPr>
        <p:spPr>
          <a:xfrm>
            <a:off x="-350749" y="1645874"/>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Console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4" name="Google Shape;2454;p22">
            <a:extLst>
              <a:ext uri="{FF2B5EF4-FFF2-40B4-BE49-F238E27FC236}">
                <a16:creationId xmlns:a16="http://schemas.microsoft.com/office/drawing/2014/main" id="{2B3A727D-2830-BC22-E568-AF8D39F61EF5}"/>
              </a:ext>
            </a:extLst>
          </p:cNvPr>
          <p:cNvSpPr txBox="1"/>
          <p:nvPr/>
        </p:nvSpPr>
        <p:spPr>
          <a:xfrm>
            <a:off x="-350749" y="2680877"/>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b="0" i="0" u="none" strike="noStrike" cap="none" dirty="0">
                <a:solidFill>
                  <a:srgbClr val="FFFFFF"/>
                </a:solidFill>
                <a:latin typeface="Space Grotesk Medium"/>
                <a:ea typeface="Space Grotesk Medium"/>
                <a:cs typeface="Space Grotesk Medium"/>
                <a:sym typeface="Space Grotesk Medium"/>
              </a:rPr>
              <a:t>Mobile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5" name="Google Shape;2455;p22">
            <a:extLst>
              <a:ext uri="{FF2B5EF4-FFF2-40B4-BE49-F238E27FC236}">
                <a16:creationId xmlns:a16="http://schemas.microsoft.com/office/drawing/2014/main" id="{86E7A6B8-FD81-532A-2CC3-5733939479B6}"/>
              </a:ext>
            </a:extLst>
          </p:cNvPr>
          <p:cNvSpPr txBox="1"/>
          <p:nvPr/>
        </p:nvSpPr>
        <p:spPr>
          <a:xfrm>
            <a:off x="1237625" y="1270662"/>
            <a:ext cx="2332800" cy="4848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fr-FR" sz="1400" b="0" i="0" u="none" strike="noStrike" cap="none" dirty="0">
                <a:solidFill>
                  <a:srgbClr val="FFFFFF"/>
                </a:solidFill>
                <a:latin typeface="Dosis"/>
                <a:ea typeface="Dosis"/>
                <a:cs typeface="Dosis"/>
                <a:sym typeface="Dosis"/>
              </a:rPr>
              <a:t>E</a:t>
            </a:r>
            <a:r>
              <a:rPr lang="en" sz="1400" b="0" i="0" u="none" strike="noStrike" cap="none" dirty="0">
                <a:solidFill>
                  <a:srgbClr val="FFFFFF"/>
                </a:solidFill>
                <a:latin typeface="Dosis"/>
                <a:ea typeface="Dosis"/>
                <a:cs typeface="Dosis"/>
                <a:sym typeface="Dosis"/>
              </a:rPr>
              <a:t>n Mds $</a:t>
            </a:r>
            <a:endParaRPr sz="1400" b="0" i="0" u="none" strike="noStrike" cap="none" dirty="0">
              <a:solidFill>
                <a:srgbClr val="FFFFFF"/>
              </a:solidFill>
              <a:latin typeface="Dosis"/>
              <a:ea typeface="Dosis"/>
              <a:cs typeface="Dosis"/>
              <a:sym typeface="Dosis"/>
            </a:endParaRPr>
          </a:p>
        </p:txBody>
      </p:sp>
      <p:sp>
        <p:nvSpPr>
          <p:cNvPr id="2456" name="Google Shape;2456;p22">
            <a:extLst>
              <a:ext uri="{FF2B5EF4-FFF2-40B4-BE49-F238E27FC236}">
                <a16:creationId xmlns:a16="http://schemas.microsoft.com/office/drawing/2014/main" id="{57BA50C8-AAB7-39AA-6FE6-A18D62909131}"/>
              </a:ext>
            </a:extLst>
          </p:cNvPr>
          <p:cNvSpPr txBox="1"/>
          <p:nvPr/>
        </p:nvSpPr>
        <p:spPr>
          <a:xfrm>
            <a:off x="-350749" y="3691394"/>
            <a:ext cx="2332800" cy="527700"/>
          </a:xfrm>
          <a:prstGeom prst="rect">
            <a:avLst/>
          </a:prstGeom>
          <a:noFill/>
          <a:ln>
            <a:noFill/>
          </a:ln>
        </p:spPr>
        <p:txBody>
          <a:bodyPr spcFirstLastPara="1" wrap="square" lIns="91425" tIns="91425" rIns="91425" bIns="91425" anchor="b" anchorCtr="0">
            <a:noAutofit/>
          </a:bodyPr>
          <a:lstStyle/>
          <a:p>
            <a:pPr marL="0" marR="0" lvl="0" indent="0" algn="r" rtl="0">
              <a:lnSpc>
                <a:spcPct val="100000"/>
              </a:lnSpc>
              <a:spcBef>
                <a:spcPts val="0"/>
              </a:spcBef>
              <a:spcAft>
                <a:spcPts val="0"/>
              </a:spcAft>
              <a:buClr>
                <a:srgbClr val="000000"/>
              </a:buClr>
              <a:buSzPts val="1800"/>
              <a:buFont typeface="Arial"/>
              <a:buNone/>
            </a:pPr>
            <a:r>
              <a:rPr lang="en" sz="1800" dirty="0">
                <a:solidFill>
                  <a:srgbClr val="FFFFFF"/>
                </a:solidFill>
                <a:latin typeface="Space Grotesk Medium"/>
                <a:ea typeface="Space Grotesk Medium"/>
                <a:cs typeface="Space Grotesk Medium"/>
                <a:sym typeface="Space Grotesk Medium"/>
              </a:rPr>
              <a:t>PC</a:t>
            </a:r>
            <a:r>
              <a:rPr lang="en" sz="1800" b="0" i="0" u="none" strike="noStrike" cap="none" dirty="0">
                <a:solidFill>
                  <a:srgbClr val="FFFFFF"/>
                </a:solidFill>
                <a:latin typeface="Space Grotesk Medium"/>
                <a:ea typeface="Space Grotesk Medium"/>
                <a:cs typeface="Space Grotesk Medium"/>
                <a:sym typeface="Space Grotesk Medium"/>
              </a:rPr>
              <a:t> </a:t>
            </a:r>
            <a:endParaRPr sz="1800" b="0" i="0" u="none" strike="noStrike" cap="none" dirty="0">
              <a:solidFill>
                <a:srgbClr val="FFFFFF"/>
              </a:solidFill>
              <a:latin typeface="Space Grotesk Medium"/>
              <a:ea typeface="Space Grotesk Medium"/>
              <a:cs typeface="Space Grotesk Medium"/>
              <a:sym typeface="Space Grotesk Medium"/>
            </a:endParaRPr>
          </a:p>
        </p:txBody>
      </p:sp>
      <p:sp>
        <p:nvSpPr>
          <p:cNvPr id="2459" name="Google Shape;2459;p22">
            <a:extLst>
              <a:ext uri="{FF2B5EF4-FFF2-40B4-BE49-F238E27FC236}">
                <a16:creationId xmlns:a16="http://schemas.microsoft.com/office/drawing/2014/main" id="{4E6819F7-C77D-D5AE-3001-8D8DBB3F99B0}"/>
              </a:ext>
            </a:extLst>
          </p:cNvPr>
          <p:cNvSpPr txBox="1">
            <a:spLocks noGrp="1"/>
          </p:cNvSpPr>
          <p:nvPr>
            <p:ph type="title" idx="4294967295"/>
          </p:nvPr>
        </p:nvSpPr>
        <p:spPr>
          <a:xfrm>
            <a:off x="2209630" y="1713260"/>
            <a:ext cx="1437118" cy="4848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en" b="1" dirty="0"/>
              <a:t>51,9</a:t>
            </a:r>
            <a:endParaRPr b="1" dirty="0"/>
          </a:p>
        </p:txBody>
      </p:sp>
      <p:sp>
        <p:nvSpPr>
          <p:cNvPr id="2460" name="Google Shape;2460;p22">
            <a:extLst>
              <a:ext uri="{FF2B5EF4-FFF2-40B4-BE49-F238E27FC236}">
                <a16:creationId xmlns:a16="http://schemas.microsoft.com/office/drawing/2014/main" id="{D4F5CE8E-D29F-A3E3-99EB-86AF88AADDBA}"/>
              </a:ext>
            </a:extLst>
          </p:cNvPr>
          <p:cNvSpPr txBox="1">
            <a:spLocks noGrp="1"/>
          </p:cNvSpPr>
          <p:nvPr>
            <p:ph type="title" idx="4294967295"/>
          </p:nvPr>
        </p:nvSpPr>
        <p:spPr>
          <a:xfrm>
            <a:off x="2202044" y="3691394"/>
            <a:ext cx="1452291" cy="527700"/>
          </a:xfrm>
          <a:prstGeom prst="rect">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fr-FR" b="1" dirty="0">
                <a:solidFill>
                  <a:schemeClr val="tx1"/>
                </a:solidFill>
              </a:rPr>
              <a:t>43,2</a:t>
            </a:r>
          </a:p>
        </p:txBody>
      </p:sp>
      <p:sp>
        <p:nvSpPr>
          <p:cNvPr id="2461" name="Google Shape;2461;p22">
            <a:extLst>
              <a:ext uri="{FF2B5EF4-FFF2-40B4-BE49-F238E27FC236}">
                <a16:creationId xmlns:a16="http://schemas.microsoft.com/office/drawing/2014/main" id="{12417479-4A2C-E802-E225-3CFBB7637BF0}"/>
              </a:ext>
            </a:extLst>
          </p:cNvPr>
          <p:cNvSpPr txBox="1">
            <a:spLocks noGrp="1"/>
          </p:cNvSpPr>
          <p:nvPr>
            <p:ph type="title" idx="4294967295"/>
          </p:nvPr>
        </p:nvSpPr>
        <p:spPr>
          <a:xfrm>
            <a:off x="2194458" y="2702327"/>
            <a:ext cx="1452290" cy="4848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300"/>
              <a:buNone/>
            </a:pPr>
            <a:r>
              <a:rPr lang="fr-FR" b="1" dirty="0"/>
              <a:t>92,6</a:t>
            </a:r>
          </a:p>
        </p:txBody>
      </p:sp>
      <p:grpSp>
        <p:nvGrpSpPr>
          <p:cNvPr id="2462" name="Google Shape;2462;p22">
            <a:extLst>
              <a:ext uri="{FF2B5EF4-FFF2-40B4-BE49-F238E27FC236}">
                <a16:creationId xmlns:a16="http://schemas.microsoft.com/office/drawing/2014/main" id="{B62AA006-F257-712C-40C5-B96454460DFD}"/>
              </a:ext>
            </a:extLst>
          </p:cNvPr>
          <p:cNvGrpSpPr/>
          <p:nvPr/>
        </p:nvGrpSpPr>
        <p:grpSpPr>
          <a:xfrm>
            <a:off x="5637046" y="992950"/>
            <a:ext cx="1162705" cy="962710"/>
            <a:chOff x="2210400" y="2558550"/>
            <a:chExt cx="971025" cy="804000"/>
          </a:xfrm>
        </p:grpSpPr>
        <p:sp>
          <p:nvSpPr>
            <p:cNvPr id="2463" name="Google Shape;2463;p22">
              <a:extLst>
                <a:ext uri="{FF2B5EF4-FFF2-40B4-BE49-F238E27FC236}">
                  <a16:creationId xmlns:a16="http://schemas.microsoft.com/office/drawing/2014/main" id="{ED36AC87-025B-73F7-13C9-1C73713E00C3}"/>
                </a:ext>
              </a:extLst>
            </p:cNvPr>
            <p:cNvSpPr/>
            <p:nvPr/>
          </p:nvSpPr>
          <p:spPr>
            <a:xfrm>
              <a:off x="228065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4" name="Google Shape;2464;p22">
              <a:extLst>
                <a:ext uri="{FF2B5EF4-FFF2-40B4-BE49-F238E27FC236}">
                  <a16:creationId xmlns:a16="http://schemas.microsoft.com/office/drawing/2014/main" id="{0D9690E9-3396-921C-C5C4-338CC700C205}"/>
                </a:ext>
              </a:extLst>
            </p:cNvPr>
            <p:cNvSpPr/>
            <p:nvPr/>
          </p:nvSpPr>
          <p:spPr>
            <a:xfrm>
              <a:off x="2256925" y="2558550"/>
              <a:ext cx="804475" cy="804000"/>
            </a:xfrm>
            <a:custGeom>
              <a:avLst/>
              <a:gdLst/>
              <a:ahLst/>
              <a:cxnLst/>
              <a:rect l="l" t="t" r="r" b="b"/>
              <a:pathLst>
                <a:path w="32179" h="32160" extrusionOk="0">
                  <a:moveTo>
                    <a:pt x="447" y="16080"/>
                  </a:moveTo>
                  <a:lnTo>
                    <a:pt x="16080" y="31731"/>
                  </a:lnTo>
                  <a:lnTo>
                    <a:pt x="31732" y="16080"/>
                  </a:lnTo>
                  <a:lnTo>
                    <a:pt x="16080" y="428"/>
                  </a:lnTo>
                  <a:close/>
                  <a:moveTo>
                    <a:pt x="16080" y="32159"/>
                  </a:moveTo>
                  <a:lnTo>
                    <a:pt x="0" y="16080"/>
                  </a:lnTo>
                  <a:lnTo>
                    <a:pt x="16080" y="0"/>
                  </a:lnTo>
                  <a:lnTo>
                    <a:pt x="32178"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5" name="Google Shape;2465;p22">
              <a:extLst>
                <a:ext uri="{FF2B5EF4-FFF2-40B4-BE49-F238E27FC236}">
                  <a16:creationId xmlns:a16="http://schemas.microsoft.com/office/drawing/2014/main" id="{B61C3D2D-C354-F0B9-5F45-673A0C17E4C1}"/>
                </a:ext>
              </a:extLst>
            </p:cNvPr>
            <p:cNvSpPr/>
            <p:nvPr/>
          </p:nvSpPr>
          <p:spPr>
            <a:xfrm>
              <a:off x="2233650" y="2558550"/>
              <a:ext cx="804025" cy="804000"/>
            </a:xfrm>
            <a:custGeom>
              <a:avLst/>
              <a:gdLst/>
              <a:ahLst/>
              <a:cxnLst/>
              <a:rect l="l" t="t" r="r" b="b"/>
              <a:pathLst>
                <a:path w="32161" h="32160" extrusionOk="0">
                  <a:moveTo>
                    <a:pt x="447" y="16080"/>
                  </a:moveTo>
                  <a:lnTo>
                    <a:pt x="16080" y="31731"/>
                  </a:lnTo>
                  <a:lnTo>
                    <a:pt x="31732" y="16080"/>
                  </a:lnTo>
                  <a:lnTo>
                    <a:pt x="16080" y="428"/>
                  </a:lnTo>
                  <a:close/>
                  <a:moveTo>
                    <a:pt x="16080" y="32159"/>
                  </a:moveTo>
                  <a:lnTo>
                    <a:pt x="1"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6" name="Google Shape;2466;p22">
              <a:extLst>
                <a:ext uri="{FF2B5EF4-FFF2-40B4-BE49-F238E27FC236}">
                  <a16:creationId xmlns:a16="http://schemas.microsoft.com/office/drawing/2014/main" id="{E2D7C702-2092-DA5C-B547-524E65B9DC11}"/>
                </a:ext>
              </a:extLst>
            </p:cNvPr>
            <p:cNvSpPr/>
            <p:nvPr/>
          </p:nvSpPr>
          <p:spPr>
            <a:xfrm>
              <a:off x="2210400"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7" name="Google Shape;2467;p22">
              <a:extLst>
                <a:ext uri="{FF2B5EF4-FFF2-40B4-BE49-F238E27FC236}">
                  <a16:creationId xmlns:a16="http://schemas.microsoft.com/office/drawing/2014/main" id="{7C86065A-8F65-C8EE-63A0-771477F30955}"/>
                </a:ext>
              </a:extLst>
            </p:cNvPr>
            <p:cNvSpPr/>
            <p:nvPr/>
          </p:nvSpPr>
          <p:spPr>
            <a:xfrm>
              <a:off x="2377425" y="2558550"/>
              <a:ext cx="804000" cy="804000"/>
            </a:xfrm>
            <a:custGeom>
              <a:avLst/>
              <a:gdLst/>
              <a:ahLst/>
              <a:cxnLst/>
              <a:rect l="l" t="t" r="r" b="b"/>
              <a:pathLst>
                <a:path w="32160" h="32160" extrusionOk="0">
                  <a:moveTo>
                    <a:pt x="428" y="16080"/>
                  </a:moveTo>
                  <a:lnTo>
                    <a:pt x="16080" y="31731"/>
                  </a:lnTo>
                  <a:lnTo>
                    <a:pt x="31713"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68" name="Google Shape;2468;p22">
              <a:extLst>
                <a:ext uri="{FF2B5EF4-FFF2-40B4-BE49-F238E27FC236}">
                  <a16:creationId xmlns:a16="http://schemas.microsoft.com/office/drawing/2014/main" id="{1A7F1709-998F-8490-D159-CABA950B8C67}"/>
                </a:ext>
              </a:extLst>
            </p:cNvPr>
            <p:cNvSpPr/>
            <p:nvPr/>
          </p:nvSpPr>
          <p:spPr>
            <a:xfrm>
              <a:off x="2353700" y="2558550"/>
              <a:ext cx="804000" cy="804000"/>
            </a:xfrm>
            <a:custGeom>
              <a:avLst/>
              <a:gdLst/>
              <a:ahLst/>
              <a:cxnLst/>
              <a:rect l="l" t="t" r="r" b="b"/>
              <a:pathLst>
                <a:path w="32160" h="32160" extrusionOk="0">
                  <a:moveTo>
                    <a:pt x="447" y="16080"/>
                  </a:moveTo>
                  <a:lnTo>
                    <a:pt x="16080" y="31731"/>
                  </a:lnTo>
                  <a:lnTo>
                    <a:pt x="31732" y="16080"/>
                  </a:lnTo>
                  <a:lnTo>
                    <a:pt x="16080" y="428"/>
                  </a:lnTo>
                  <a:close/>
                  <a:moveTo>
                    <a:pt x="16080" y="32159"/>
                  </a:moveTo>
                  <a:lnTo>
                    <a:pt x="0" y="16080"/>
                  </a:lnTo>
                  <a:lnTo>
                    <a:pt x="16080" y="0"/>
                  </a:lnTo>
                  <a:lnTo>
                    <a:pt x="32160"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0" name="Google Shape;2470;p22">
              <a:extLst>
                <a:ext uri="{FF2B5EF4-FFF2-40B4-BE49-F238E27FC236}">
                  <a16:creationId xmlns:a16="http://schemas.microsoft.com/office/drawing/2014/main" id="{12FB5243-00ED-5778-F265-27A67D6F781C}"/>
                </a:ext>
              </a:extLst>
            </p:cNvPr>
            <p:cNvSpPr/>
            <p:nvPr/>
          </p:nvSpPr>
          <p:spPr>
            <a:xfrm>
              <a:off x="2306700" y="2558550"/>
              <a:ext cx="804475" cy="804000"/>
            </a:xfrm>
            <a:custGeom>
              <a:avLst/>
              <a:gdLst/>
              <a:ahLst/>
              <a:cxnLst/>
              <a:rect l="l" t="t" r="r" b="b"/>
              <a:pathLst>
                <a:path w="32179" h="32160" extrusionOk="0">
                  <a:moveTo>
                    <a:pt x="447" y="16080"/>
                  </a:moveTo>
                  <a:lnTo>
                    <a:pt x="16099" y="31731"/>
                  </a:lnTo>
                  <a:lnTo>
                    <a:pt x="31732" y="16080"/>
                  </a:lnTo>
                  <a:lnTo>
                    <a:pt x="16099" y="428"/>
                  </a:lnTo>
                  <a:close/>
                  <a:moveTo>
                    <a:pt x="16099" y="32159"/>
                  </a:moveTo>
                  <a:lnTo>
                    <a:pt x="1" y="16080"/>
                  </a:lnTo>
                  <a:lnTo>
                    <a:pt x="16099" y="0"/>
                  </a:lnTo>
                  <a:lnTo>
                    <a:pt x="32179" y="16080"/>
                  </a:lnTo>
                  <a:close/>
                </a:path>
              </a:pathLst>
            </a:custGeom>
            <a:gradFill>
              <a:gsLst>
                <a:gs pos="0">
                  <a:srgbClr val="674EA7"/>
                </a:gs>
                <a:gs pos="100000">
                  <a:srgbClr val="351C75"/>
                </a:gs>
              </a:gsLst>
              <a:lin ang="540001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26" name="Picture 2">
            <a:extLst>
              <a:ext uri="{FF2B5EF4-FFF2-40B4-BE49-F238E27FC236}">
                <a16:creationId xmlns:a16="http://schemas.microsoft.com/office/drawing/2014/main" id="{EF2E1222-C5A0-EC40-9F1D-4DD0CFE21E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661" y="1645874"/>
            <a:ext cx="4229317" cy="2615074"/>
          </a:xfrm>
          <a:prstGeom prst="rect">
            <a:avLst/>
          </a:prstGeom>
          <a:noFill/>
          <a:extLst>
            <a:ext uri="{909E8E84-426E-40DD-AFC4-6F175D3DCCD1}">
              <a14:hiddenFill xmlns:a14="http://schemas.microsoft.com/office/drawing/2010/main">
                <a:solidFill>
                  <a:srgbClr val="FFFFFF"/>
                </a:solidFill>
              </a14:hiddenFill>
            </a:ext>
          </a:extLst>
        </p:spPr>
      </p:pic>
      <p:sp>
        <p:nvSpPr>
          <p:cNvPr id="2" name="Sous-titre 4">
            <a:extLst>
              <a:ext uri="{FF2B5EF4-FFF2-40B4-BE49-F238E27FC236}">
                <a16:creationId xmlns:a16="http://schemas.microsoft.com/office/drawing/2014/main" id="{F4D9FDEC-623D-B7F9-388F-C0EE50927DF9}"/>
              </a:ext>
            </a:extLst>
          </p:cNvPr>
          <p:cNvSpPr txBox="1">
            <a:spLocks/>
          </p:cNvSpPr>
          <p:nvPr/>
        </p:nvSpPr>
        <p:spPr>
          <a:xfrm>
            <a:off x="1375892" y="4462475"/>
            <a:ext cx="5307980" cy="854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lt1"/>
              </a:buClr>
              <a:buSzPts val="2100"/>
              <a:buFont typeface="Dosis"/>
              <a:buNone/>
              <a:defRPr sz="1800" b="0" i="0" u="none" strike="noStrike" cap="none">
                <a:solidFill>
                  <a:schemeClr val="lt1"/>
                </a:solidFill>
                <a:latin typeface="Dosis"/>
                <a:ea typeface="Dosis"/>
                <a:cs typeface="Dosis"/>
                <a:sym typeface="Dosis"/>
              </a:defRPr>
            </a:lvl1pPr>
            <a:lvl2pPr marL="914400" marR="0" lvl="1"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2pPr>
            <a:lvl3pPr marL="1371600" marR="0" lvl="2"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3pPr>
            <a:lvl4pPr marL="1828800" marR="0" lvl="3"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4pPr>
            <a:lvl5pPr marL="2286000" marR="0" lvl="4"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5pPr>
            <a:lvl6pPr marL="2743200" marR="0" lvl="5"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6pPr>
            <a:lvl7pPr marL="3200400" marR="0" lvl="6"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7pPr>
            <a:lvl8pPr marL="3657600" marR="0" lvl="7"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8pPr>
            <a:lvl9pPr marL="4114800" marR="0" lvl="8" indent="-317500" algn="ctr" rtl="0">
              <a:lnSpc>
                <a:spcPct val="100000"/>
              </a:lnSpc>
              <a:spcBef>
                <a:spcPts val="0"/>
              </a:spcBef>
              <a:spcAft>
                <a:spcPts val="0"/>
              </a:spcAft>
              <a:buClr>
                <a:schemeClr val="lt1"/>
              </a:buClr>
              <a:buSzPts val="2100"/>
              <a:buFont typeface="Dosis"/>
              <a:buNone/>
              <a:defRPr sz="2100" b="0" i="0" u="none" strike="noStrike" cap="none">
                <a:solidFill>
                  <a:schemeClr val="lt1"/>
                </a:solidFill>
                <a:latin typeface="Dosis"/>
                <a:ea typeface="Dosis"/>
                <a:cs typeface="Dosis"/>
                <a:sym typeface="Dosis"/>
              </a:defRPr>
            </a:lvl9pPr>
          </a:lstStyle>
          <a:p>
            <a:r>
              <a:rPr lang="fr-FR" b="1" dirty="0"/>
              <a:t>Ecosystème </a:t>
            </a:r>
            <a:r>
              <a:rPr lang="fr-FR" dirty="0"/>
              <a:t>Mobile très important dans le monde</a:t>
            </a:r>
          </a:p>
        </p:txBody>
      </p:sp>
    </p:spTree>
    <p:extLst>
      <p:ext uri="{BB962C8B-B14F-4D97-AF65-F5344CB8AC3E}">
        <p14:creationId xmlns:p14="http://schemas.microsoft.com/office/powerpoint/2010/main" val="281136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2"/>
                                        </p:tgtEl>
                                        <p:attrNameLst>
                                          <p:attrName>style.visibility</p:attrName>
                                        </p:attrNameLst>
                                      </p:cBhvr>
                                      <p:to>
                                        <p:strVal val="visible"/>
                                      </p:to>
                                    </p:set>
                                    <p:animEffect transition="in" filter="fade">
                                      <p:cBhvr>
                                        <p:cTn id="12" dur="500"/>
                                        <p:tgtEl>
                                          <p:spTgt spid="24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5"/>
                                        </p:tgtEl>
                                        <p:attrNameLst>
                                          <p:attrName>style.visibility</p:attrName>
                                        </p:attrNameLst>
                                      </p:cBhvr>
                                      <p:to>
                                        <p:strVal val="visible"/>
                                      </p:to>
                                    </p:set>
                                    <p:animEffect transition="in" filter="fade">
                                      <p:cBhvr>
                                        <p:cTn id="17" dur="500"/>
                                        <p:tgtEl>
                                          <p:spTgt spid="245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59"/>
                                        </p:tgtEl>
                                        <p:attrNameLst>
                                          <p:attrName>style.visibility</p:attrName>
                                        </p:attrNameLst>
                                      </p:cBhvr>
                                      <p:to>
                                        <p:strVal val="visible"/>
                                      </p:to>
                                    </p:set>
                                    <p:animEffect transition="in" filter="fade">
                                      <p:cBhvr>
                                        <p:cTn id="20" dur="500"/>
                                        <p:tgtEl>
                                          <p:spTgt spid="245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54"/>
                                        </p:tgtEl>
                                        <p:attrNameLst>
                                          <p:attrName>style.visibility</p:attrName>
                                        </p:attrNameLst>
                                      </p:cBhvr>
                                      <p:to>
                                        <p:strVal val="visible"/>
                                      </p:to>
                                    </p:set>
                                    <p:animEffect transition="in" filter="fade">
                                      <p:cBhvr>
                                        <p:cTn id="25" dur="500"/>
                                        <p:tgtEl>
                                          <p:spTgt spid="245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61"/>
                                        </p:tgtEl>
                                        <p:attrNameLst>
                                          <p:attrName>style.visibility</p:attrName>
                                        </p:attrNameLst>
                                      </p:cBhvr>
                                      <p:to>
                                        <p:strVal val="visible"/>
                                      </p:to>
                                    </p:set>
                                    <p:animEffect transition="in" filter="fade">
                                      <p:cBhvr>
                                        <p:cTn id="30" dur="500"/>
                                        <p:tgtEl>
                                          <p:spTgt spid="24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56"/>
                                        </p:tgtEl>
                                        <p:attrNameLst>
                                          <p:attrName>style.visibility</p:attrName>
                                        </p:attrNameLst>
                                      </p:cBhvr>
                                      <p:to>
                                        <p:strVal val="visible"/>
                                      </p:to>
                                    </p:set>
                                    <p:animEffect transition="in" filter="fade">
                                      <p:cBhvr>
                                        <p:cTn id="35" dur="500"/>
                                        <p:tgtEl>
                                          <p:spTgt spid="24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60"/>
                                        </p:tgtEl>
                                        <p:attrNameLst>
                                          <p:attrName>style.visibility</p:attrName>
                                        </p:attrNameLst>
                                      </p:cBhvr>
                                      <p:to>
                                        <p:strVal val="visible"/>
                                      </p:to>
                                    </p:set>
                                    <p:animEffect transition="in" filter="fade">
                                      <p:cBhvr>
                                        <p:cTn id="40" dur="500"/>
                                        <p:tgtEl>
                                          <p:spTgt spid="246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2" grpId="0"/>
      <p:bldP spid="2454" grpId="0"/>
      <p:bldP spid="2455" grpId="0"/>
      <p:bldP spid="2456" grpId="0"/>
      <p:bldP spid="2459" grpId="0" animBg="1"/>
      <p:bldP spid="2460" grpId="0" animBg="1"/>
      <p:bldP spid="2461"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8"/>
        <p:cNvGrpSpPr/>
        <p:nvPr/>
      </p:nvGrpSpPr>
      <p:grpSpPr>
        <a:xfrm>
          <a:off x="0" y="0"/>
          <a:ext cx="0" cy="0"/>
          <a:chOff x="0" y="0"/>
          <a:chExt cx="0" cy="0"/>
        </a:xfrm>
      </p:grpSpPr>
      <p:sp>
        <p:nvSpPr>
          <p:cNvPr id="2439" name="Google Shape;2439;p20"/>
          <p:cNvSpPr txBox="1">
            <a:spLocks noGrp="1"/>
          </p:cNvSpPr>
          <p:nvPr>
            <p:ph type="title"/>
          </p:nvPr>
        </p:nvSpPr>
        <p:spPr>
          <a:xfrm>
            <a:off x="579299" y="1277928"/>
            <a:ext cx="7985401"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dirty="0"/>
              <a:t>3,4 Milliards</a:t>
            </a:r>
            <a:endParaRPr dirty="0"/>
          </a:p>
        </p:txBody>
      </p:sp>
      <p:sp>
        <p:nvSpPr>
          <p:cNvPr id="2440" name="Google Shape;2440;p20"/>
          <p:cNvSpPr txBox="1">
            <a:spLocks noGrp="1"/>
          </p:cNvSpPr>
          <p:nvPr>
            <p:ph type="body" idx="1"/>
          </p:nvPr>
        </p:nvSpPr>
        <p:spPr>
          <a:xfrm>
            <a:off x="1783867" y="3182963"/>
            <a:ext cx="5211665" cy="4911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dirty="0"/>
              <a:t>Les joueurs dans le monde en 2023, +6,3% - un record </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39"/>
                                        </p:tgtEl>
                                        <p:attrNameLst>
                                          <p:attrName>style.visibility</p:attrName>
                                        </p:attrNameLst>
                                      </p:cBhvr>
                                      <p:to>
                                        <p:strVal val="visible"/>
                                      </p:to>
                                    </p:set>
                                    <p:animEffect transition="in" filter="fade">
                                      <p:cBhvr>
                                        <p:cTn id="7" dur="500"/>
                                        <p:tgtEl>
                                          <p:spTgt spid="2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40">
                                            <p:txEl>
                                              <p:pRg st="0" end="0"/>
                                            </p:txEl>
                                          </p:spTgt>
                                        </p:tgtEl>
                                        <p:attrNameLst>
                                          <p:attrName>style.visibility</p:attrName>
                                        </p:attrNameLst>
                                      </p:cBhvr>
                                      <p:to>
                                        <p:strVal val="visible"/>
                                      </p:to>
                                    </p:set>
                                    <p:animEffect transition="in" filter="fade">
                                      <p:cBhvr>
                                        <p:cTn id="12" dur="500"/>
                                        <p:tgtEl>
                                          <p:spTgt spid="2440">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40">
                                            <p:bg/>
                                          </p:spTgt>
                                        </p:tgtEl>
                                        <p:attrNameLst>
                                          <p:attrName>style.visibility</p:attrName>
                                        </p:attrNameLst>
                                      </p:cBhvr>
                                      <p:to>
                                        <p:strVal val="visible"/>
                                      </p:to>
                                    </p:set>
                                    <p:animEffect transition="in" filter="fade">
                                      <p:cBhvr>
                                        <p:cTn id="15" dur="500"/>
                                        <p:tgtEl>
                                          <p:spTgt spid="2440">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9" grpId="0" animBg="1"/>
      <p:bldP spid="2440"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8">
          <a:extLst>
            <a:ext uri="{FF2B5EF4-FFF2-40B4-BE49-F238E27FC236}">
              <a16:creationId xmlns:a16="http://schemas.microsoft.com/office/drawing/2014/main" id="{6E01B141-43B0-4BE4-6C4E-B44FB5F72376}"/>
            </a:ext>
          </a:extLst>
        </p:cNvPr>
        <p:cNvGrpSpPr/>
        <p:nvPr/>
      </p:nvGrpSpPr>
      <p:grpSpPr>
        <a:xfrm>
          <a:off x="0" y="0"/>
          <a:ext cx="0" cy="0"/>
          <a:chOff x="0" y="0"/>
          <a:chExt cx="0" cy="0"/>
        </a:xfrm>
      </p:grpSpPr>
      <p:sp>
        <p:nvSpPr>
          <p:cNvPr id="2259" name="Google Shape;2259;p4">
            <a:extLst>
              <a:ext uri="{FF2B5EF4-FFF2-40B4-BE49-F238E27FC236}">
                <a16:creationId xmlns:a16="http://schemas.microsoft.com/office/drawing/2014/main" id="{4F1F4197-010A-A2B7-FFC5-AA6E528B7CE4}"/>
              </a:ext>
            </a:extLst>
          </p:cNvPr>
          <p:cNvSpPr txBox="1">
            <a:spLocks noGrp="1"/>
          </p:cNvSpPr>
          <p:nvPr>
            <p:ph type="title"/>
          </p:nvPr>
        </p:nvSpPr>
        <p:spPr>
          <a:xfrm>
            <a:off x="5449424" y="1593575"/>
            <a:ext cx="3412077" cy="14025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4200"/>
              <a:buNone/>
            </a:pPr>
            <a:r>
              <a:rPr lang="en" dirty="0"/>
              <a:t>Le contexte Français</a:t>
            </a:r>
            <a:endParaRPr dirty="0"/>
          </a:p>
        </p:txBody>
      </p:sp>
      <p:sp>
        <p:nvSpPr>
          <p:cNvPr id="2260" name="Google Shape;2260;p4">
            <a:extLst>
              <a:ext uri="{FF2B5EF4-FFF2-40B4-BE49-F238E27FC236}">
                <a16:creationId xmlns:a16="http://schemas.microsoft.com/office/drawing/2014/main" id="{72D7B57C-21D1-2924-B499-A8B74874020A}"/>
              </a:ext>
            </a:extLst>
          </p:cNvPr>
          <p:cNvSpPr txBox="1">
            <a:spLocks noGrp="1"/>
          </p:cNvSpPr>
          <p:nvPr>
            <p:ph type="title" idx="2"/>
          </p:nvPr>
        </p:nvSpPr>
        <p:spPr>
          <a:xfrm>
            <a:off x="3377825" y="1593575"/>
            <a:ext cx="2015700" cy="140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sz="10000" dirty="0"/>
              <a:t>02</a:t>
            </a:r>
            <a:endParaRPr sz="10000" dirty="0"/>
          </a:p>
        </p:txBody>
      </p:sp>
    </p:spTree>
    <p:extLst>
      <p:ext uri="{BB962C8B-B14F-4D97-AF65-F5344CB8AC3E}">
        <p14:creationId xmlns:p14="http://schemas.microsoft.com/office/powerpoint/2010/main" val="16436751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8">
          <a:extLst>
            <a:ext uri="{FF2B5EF4-FFF2-40B4-BE49-F238E27FC236}">
              <a16:creationId xmlns:a16="http://schemas.microsoft.com/office/drawing/2014/main" id="{9350A4A8-5383-B1E7-B7F4-6FDDB2BEF612}"/>
            </a:ext>
          </a:extLst>
        </p:cNvPr>
        <p:cNvGrpSpPr/>
        <p:nvPr/>
      </p:nvGrpSpPr>
      <p:grpSpPr>
        <a:xfrm>
          <a:off x="0" y="0"/>
          <a:ext cx="0" cy="0"/>
          <a:chOff x="0" y="0"/>
          <a:chExt cx="0" cy="0"/>
        </a:xfrm>
      </p:grpSpPr>
      <p:sp>
        <p:nvSpPr>
          <p:cNvPr id="2439" name="Google Shape;2439;p20">
            <a:extLst>
              <a:ext uri="{FF2B5EF4-FFF2-40B4-BE49-F238E27FC236}">
                <a16:creationId xmlns:a16="http://schemas.microsoft.com/office/drawing/2014/main" id="{6DBC9CC2-00B9-0914-4FC4-413271C0A612}"/>
              </a:ext>
            </a:extLst>
          </p:cNvPr>
          <p:cNvSpPr txBox="1">
            <a:spLocks noGrp="1"/>
          </p:cNvSpPr>
          <p:nvPr>
            <p:ph type="title"/>
          </p:nvPr>
        </p:nvSpPr>
        <p:spPr>
          <a:xfrm>
            <a:off x="579299" y="1277928"/>
            <a:ext cx="7985401" cy="1612500"/>
          </a:xfrm>
          <a:prstGeom prst="rect">
            <a:avLst/>
          </a:pr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2000"/>
              <a:buNone/>
            </a:pPr>
            <a:r>
              <a:rPr lang="en" dirty="0"/>
              <a:t>6,1 Milliards €</a:t>
            </a:r>
            <a:endParaRPr dirty="0"/>
          </a:p>
        </p:txBody>
      </p:sp>
      <p:sp>
        <p:nvSpPr>
          <p:cNvPr id="2440" name="Google Shape;2440;p20">
            <a:extLst>
              <a:ext uri="{FF2B5EF4-FFF2-40B4-BE49-F238E27FC236}">
                <a16:creationId xmlns:a16="http://schemas.microsoft.com/office/drawing/2014/main" id="{FE5D10B4-E4CC-23C7-23B5-B91D22590AD8}"/>
              </a:ext>
            </a:extLst>
          </p:cNvPr>
          <p:cNvSpPr txBox="1">
            <a:spLocks noGrp="1"/>
          </p:cNvSpPr>
          <p:nvPr>
            <p:ph type="body" idx="1"/>
          </p:nvPr>
        </p:nvSpPr>
        <p:spPr>
          <a:xfrm>
            <a:off x="1783867" y="3182963"/>
            <a:ext cx="5211665" cy="491100"/>
          </a:xfrm>
          <a:prstGeom prst="rect">
            <a:avLst/>
          </a:prstGeom>
          <a:solidFill>
            <a:schemeClr val="accent1"/>
          </a:solid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1200"/>
              </a:spcAft>
              <a:buSzPts val="1800"/>
              <a:buNone/>
            </a:pPr>
            <a:r>
              <a:rPr lang="en" dirty="0"/>
              <a:t>Chiffre d’affaires en France en 2023 - records</a:t>
            </a:r>
            <a:endParaRPr dirty="0"/>
          </a:p>
        </p:txBody>
      </p:sp>
    </p:spTree>
    <p:extLst>
      <p:ext uri="{BB962C8B-B14F-4D97-AF65-F5344CB8AC3E}">
        <p14:creationId xmlns:p14="http://schemas.microsoft.com/office/powerpoint/2010/main" val="1796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39"/>
                                        </p:tgtEl>
                                        <p:attrNameLst>
                                          <p:attrName>style.visibility</p:attrName>
                                        </p:attrNameLst>
                                      </p:cBhvr>
                                      <p:to>
                                        <p:strVal val="visible"/>
                                      </p:to>
                                    </p:set>
                                    <p:animEffect transition="in" filter="fade">
                                      <p:cBhvr>
                                        <p:cTn id="7" dur="500"/>
                                        <p:tgtEl>
                                          <p:spTgt spid="2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40">
                                            <p:bg/>
                                          </p:spTgt>
                                        </p:tgtEl>
                                        <p:attrNameLst>
                                          <p:attrName>style.visibility</p:attrName>
                                        </p:attrNameLst>
                                      </p:cBhvr>
                                      <p:to>
                                        <p:strVal val="visible"/>
                                      </p:to>
                                    </p:set>
                                    <p:animEffect transition="in" filter="fade">
                                      <p:cBhvr>
                                        <p:cTn id="12" dur="500"/>
                                        <p:tgtEl>
                                          <p:spTgt spid="2440">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40">
                                            <p:txEl>
                                              <p:pRg st="0" end="0"/>
                                            </p:txEl>
                                          </p:spTgt>
                                        </p:tgtEl>
                                        <p:attrNameLst>
                                          <p:attrName>style.visibility</p:attrName>
                                        </p:attrNameLst>
                                      </p:cBhvr>
                                      <p:to>
                                        <p:strVal val="visible"/>
                                      </p:to>
                                    </p:set>
                                    <p:animEffect transition="in" filter="fade">
                                      <p:cBhvr>
                                        <p:cTn id="17" dur="500"/>
                                        <p:tgtEl>
                                          <p:spTgt spid="2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9" grpId="0" animBg="1"/>
      <p:bldP spid="2440" grpId="0" uiExpand="1" build="p" animBg="1"/>
    </p:bldLst>
  </p:timing>
</p:sld>
</file>

<file path=ppt/theme/theme1.xml><?xml version="1.0" encoding="utf-8"?>
<a:theme xmlns:a="http://schemas.openxmlformats.org/drawingml/2006/main" name="Big Data Science Consulting Toolkit by Slidesgo">
  <a:themeElements>
    <a:clrScheme name="Simple Light">
      <a:dk1>
        <a:srgbClr val="351C75"/>
      </a:dk1>
      <a:lt1>
        <a:srgbClr val="FFFFFF"/>
      </a:lt1>
      <a:dk2>
        <a:srgbClr val="674EA7"/>
      </a:dk2>
      <a:lt2>
        <a:srgbClr val="FFFFFF"/>
      </a:lt2>
      <a:accent1>
        <a:srgbClr val="00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3767</TotalTime>
  <Words>2207</Words>
  <Application>Microsoft Office PowerPoint</Application>
  <PresentationFormat>Affichage à l'écran (16:9)</PresentationFormat>
  <Paragraphs>370</Paragraphs>
  <Slides>39</Slides>
  <Notes>38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39</vt:i4>
      </vt:variant>
    </vt:vector>
  </HeadingPairs>
  <TitlesOfParts>
    <vt:vector size="45" baseType="lpstr">
      <vt:lpstr>Space Grotesk Light</vt:lpstr>
      <vt:lpstr>Dosis</vt:lpstr>
      <vt:lpstr>Space Grotesk Medium</vt:lpstr>
      <vt:lpstr>Space Grotesk</vt:lpstr>
      <vt:lpstr>Arial</vt:lpstr>
      <vt:lpstr>Big Data Science Consulting Toolkit by Slidesgo</vt:lpstr>
      <vt:lpstr>UOI Games  Business Plan AAA</vt:lpstr>
      <vt:lpstr>Sommaire</vt:lpstr>
      <vt:lpstr>Le contexte Mondiale</vt:lpstr>
      <vt:lpstr>+187 Milliards $</vt:lpstr>
      <vt:lpstr>Marché Mondial du Jeu Vidéo</vt:lpstr>
      <vt:lpstr>Répartition des revenus par Ecosystème dans le Monde</vt:lpstr>
      <vt:lpstr>3,4 Milliards</vt:lpstr>
      <vt:lpstr>Le contexte Français</vt:lpstr>
      <vt:lpstr>6,1 Milliards €</vt:lpstr>
      <vt:lpstr>Une industrie en perpétuelle évolution</vt:lpstr>
      <vt:lpstr>Répartition des Ecosystèmes en France  en 2023</vt:lpstr>
      <vt:lpstr>Complémentarité des supports</vt:lpstr>
      <vt:lpstr>Les Français et le Jeu Vidéo</vt:lpstr>
      <vt:lpstr>Profil du Joueur Français en 2024</vt:lpstr>
      <vt:lpstr>Les DifférentsTypes de Jeux Vidéos en France</vt:lpstr>
      <vt:lpstr>Pourquoi viser le Triple A ?</vt:lpstr>
      <vt:lpstr>La matrice SWOT</vt:lpstr>
      <vt:lpstr>Environnemental</vt:lpstr>
      <vt:lpstr>Matrice SWOT</vt:lpstr>
      <vt:lpstr>Analyses des tendances actuelles</vt:lpstr>
      <vt:lpstr>Genres les plus Populaires</vt:lpstr>
      <vt:lpstr>Corrélations</vt:lpstr>
      <vt:lpstr>Tendances actuelles</vt:lpstr>
      <vt:lpstr>Questionnaire:  Votre vision du Jeu Vidéo de Demain</vt:lpstr>
      <vt:lpstr>Présentation PowerPoint</vt:lpstr>
      <vt:lpstr>Les futures tendances et perspectives</vt:lpstr>
      <vt:lpstr>Tendances Futures</vt:lpstr>
      <vt:lpstr>Prédiction des Ecosystèmes en France</vt:lpstr>
      <vt:lpstr>Prédiction des Genres</vt:lpstr>
      <vt:lpstr>Autres tendances majeures</vt:lpstr>
      <vt:lpstr>Analyses du ou des segment(s)</vt:lpstr>
      <vt:lpstr>—Hideo Kojima  (Créateur de Metal Gear Solid, Death Stranding)</vt:lpstr>
      <vt:lpstr>Analyses du ou des segments</vt:lpstr>
      <vt:lpstr>—Todd Howard  (Directeur chez Bethesda, Skyrim, Fallout, Starfield)</vt:lpstr>
      <vt:lpstr>Table de comparaison des Concurents</vt:lpstr>
      <vt:lpstr>Mauvais lancement</vt:lpstr>
      <vt:lpstr>Recommandations stratégiques</vt:lpstr>
      <vt:lpstr>—Todd Howard  (Directeur chez Bethesda, Skyrim, Fallout, Starfield)</vt:lpstr>
      <vt:lpstr>Recommandations Stratégiques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Jeremy</dc:creator>
  <cp:lastModifiedBy>Thomas BARAU</cp:lastModifiedBy>
  <cp:revision>78</cp:revision>
  <dcterms:modified xsi:type="dcterms:W3CDTF">2025-03-27T12:25:45Z</dcterms:modified>
</cp:coreProperties>
</file>