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2"/>
  </p:notesMasterIdLst>
  <p:sldIdLst>
    <p:sldId id="256" r:id="rId2"/>
    <p:sldId id="277" r:id="rId3"/>
    <p:sldId id="264" r:id="rId4"/>
    <p:sldId id="284" r:id="rId5"/>
    <p:sldId id="283" r:id="rId6"/>
    <p:sldId id="285" r:id="rId7"/>
    <p:sldId id="286" r:id="rId8"/>
    <p:sldId id="287" r:id="rId9"/>
    <p:sldId id="288" r:id="rId10"/>
    <p:sldId id="269" r:id="rId11"/>
    <p:sldId id="293" r:id="rId12"/>
    <p:sldId id="259" r:id="rId13"/>
    <p:sldId id="292" r:id="rId14"/>
    <p:sldId id="260" r:id="rId15"/>
    <p:sldId id="270" r:id="rId16"/>
    <p:sldId id="271" r:id="rId17"/>
    <p:sldId id="272" r:id="rId18"/>
    <p:sldId id="276" r:id="rId19"/>
    <p:sldId id="261" r:id="rId20"/>
    <p:sldId id="262" r:id="rId21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77">
          <p15:clr>
            <a:srgbClr val="A4A3A4"/>
          </p15:clr>
        </p15:guide>
        <p15:guide id="2" pos="2721">
          <p15:clr>
            <a:srgbClr val="A4A3A4"/>
          </p15:clr>
        </p15:guide>
        <p15:guide id="3" pos="2438">
          <p15:clr>
            <a:srgbClr val="9AA0A6"/>
          </p15:clr>
        </p15:guide>
        <p15:guide id="4" pos="416">
          <p15:clr>
            <a:srgbClr val="9AA0A6"/>
          </p15:clr>
        </p15:guide>
        <p15:guide id="5" pos="1191">
          <p15:clr>
            <a:srgbClr val="9AA0A6"/>
          </p15:clr>
        </p15:guide>
        <p15:guide id="6" pos="638">
          <p15:clr>
            <a:srgbClr val="9AA0A6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iohyEog1akfKJRRdWquyApPmpAp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D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246" y="126"/>
      </p:cViewPr>
      <p:guideLst>
        <p:guide orient="horz" pos="1077"/>
        <p:guide pos="2721"/>
        <p:guide pos="2438"/>
        <p:guide pos="416"/>
        <p:guide pos="1191"/>
        <p:guide pos="63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3">
  <dgm:title val=""/>
  <dgm:desc val=""/>
  <dgm:catLst>
    <dgm:cat type="accent5" pri="11300"/>
  </dgm:catLst>
  <dgm:styleLbl name="node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>
        <a:shade val="80000"/>
      </a:schemeClr>
      <a:schemeClr val="accent5">
        <a:tint val="7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/>
    <dgm:txEffectClrLst/>
  </dgm:styleLbl>
  <dgm:styleLbl name="lnNode1">
    <dgm:fillClrLst>
      <a:schemeClr val="accent5">
        <a:shade val="80000"/>
      </a:schemeClr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shade val="80000"/>
        <a:alpha val="50000"/>
      </a:schemeClr>
      <a:schemeClr val="accent5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/>
    <dgm:txEffectClrLst/>
  </dgm:styleLbl>
  <dgm:styleLbl name="f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5">
        <a:shade val="90000"/>
      </a:schemeClr>
      <a:schemeClr val="accent5">
        <a:tint val="70000"/>
      </a:schemeClr>
    </dgm:fillClrLst>
    <dgm:linClrLst>
      <a:schemeClr val="accent5">
        <a:shade val="90000"/>
      </a:schemeClr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5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>
        <a:tint val="90000"/>
      </a:schemeClr>
    </dgm:fillClrLst>
    <dgm:linClrLst meth="repeat">
      <a:schemeClr val="accent5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5">
        <a:tint val="50000"/>
      </a:schemeClr>
    </dgm:fillClrLst>
    <dgm:linClrLst meth="repeat">
      <a:schemeClr val="accent5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>
        <a:shade val="8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>
        <a:tint val="99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>
        <a:tint val="8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7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>
        <a:shade val="80000"/>
      </a:schemeClr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555E3E9-9F9E-4AF4-A16F-E396B996271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fr-FR"/>
        </a:p>
      </dgm:t>
    </dgm:pt>
    <dgm:pt modelId="{FA50CD54-BBC5-437B-A5E7-4BEAF5BA2DD5}">
      <dgm:prSet custT="1"/>
      <dgm:spPr/>
      <dgm:t>
        <a:bodyPr/>
        <a:lstStyle/>
        <a:p>
          <a:r>
            <a:rPr lang="fr-FR" sz="1600" b="1" dirty="0"/>
            <a:t>Vérifications des données</a:t>
          </a:r>
          <a:endParaRPr lang="fr-FR" sz="1600" dirty="0"/>
        </a:p>
      </dgm:t>
    </dgm:pt>
    <dgm:pt modelId="{739A07C0-F1B7-49DC-98DE-B1AE5BCAFEFA}" type="parTrans" cxnId="{D091E3DB-B7E7-4805-BD86-4D332F497E74}">
      <dgm:prSet/>
      <dgm:spPr/>
      <dgm:t>
        <a:bodyPr/>
        <a:lstStyle/>
        <a:p>
          <a:endParaRPr lang="fr-FR"/>
        </a:p>
      </dgm:t>
    </dgm:pt>
    <dgm:pt modelId="{31080EEC-0754-4EE6-B6A7-004D90D6A507}" type="sibTrans" cxnId="{D091E3DB-B7E7-4805-BD86-4D332F497E74}">
      <dgm:prSet/>
      <dgm:spPr/>
      <dgm:t>
        <a:bodyPr/>
        <a:lstStyle/>
        <a:p>
          <a:endParaRPr lang="fr-FR"/>
        </a:p>
      </dgm:t>
    </dgm:pt>
    <dgm:pt modelId="{90310DC6-300F-4DAD-91D6-E22D420E1E9F}">
      <dgm:prSet/>
      <dgm:spPr/>
      <dgm:t>
        <a:bodyPr/>
        <a:lstStyle/>
        <a:p>
          <a:r>
            <a:rPr lang="fr-FR" b="1" i="0" dirty="0"/>
            <a:t>Valeur unique clé primaire</a:t>
          </a:r>
        </a:p>
      </dgm:t>
    </dgm:pt>
    <dgm:pt modelId="{DCF9A304-15BB-401F-8EEB-2E611F8B86D7}" type="parTrans" cxnId="{C595CAD9-386B-49C8-9215-E0E828BB1C38}">
      <dgm:prSet/>
      <dgm:spPr/>
      <dgm:t>
        <a:bodyPr/>
        <a:lstStyle/>
        <a:p>
          <a:endParaRPr lang="fr-FR"/>
        </a:p>
      </dgm:t>
    </dgm:pt>
    <dgm:pt modelId="{315D77EF-E8F1-480E-945E-EE6F0B834AC4}" type="sibTrans" cxnId="{C595CAD9-386B-49C8-9215-E0E828BB1C38}">
      <dgm:prSet/>
      <dgm:spPr/>
      <dgm:t>
        <a:bodyPr/>
        <a:lstStyle/>
        <a:p>
          <a:endParaRPr lang="fr-FR"/>
        </a:p>
      </dgm:t>
    </dgm:pt>
    <dgm:pt modelId="{E219E10E-1C8E-44C0-8EA9-BA7F9963F224}">
      <dgm:prSet/>
      <dgm:spPr/>
      <dgm:t>
        <a:bodyPr/>
        <a:lstStyle/>
        <a:p>
          <a:r>
            <a:rPr lang="fr-FR" b="1" i="0" dirty="0"/>
            <a:t>Doublons</a:t>
          </a:r>
          <a:endParaRPr lang="fr-FR" b="1" dirty="0"/>
        </a:p>
      </dgm:t>
    </dgm:pt>
    <dgm:pt modelId="{90D60A61-88AD-4B1E-8F42-8CC0B247BE26}" type="sibTrans" cxnId="{3DDD8672-F041-4057-BCA8-51F99099E8B1}">
      <dgm:prSet/>
      <dgm:spPr/>
      <dgm:t>
        <a:bodyPr/>
        <a:lstStyle/>
        <a:p>
          <a:endParaRPr lang="fr-FR"/>
        </a:p>
      </dgm:t>
    </dgm:pt>
    <dgm:pt modelId="{3DBABE82-4745-4AEC-BF99-A500FCCE0C5C}" type="parTrans" cxnId="{3DDD8672-F041-4057-BCA8-51F99099E8B1}">
      <dgm:prSet/>
      <dgm:spPr/>
      <dgm:t>
        <a:bodyPr/>
        <a:lstStyle/>
        <a:p>
          <a:endParaRPr lang="fr-FR"/>
        </a:p>
      </dgm:t>
    </dgm:pt>
    <dgm:pt modelId="{59642CFB-F27A-442A-8CC0-21D394159F77}">
      <dgm:prSet/>
      <dgm:spPr/>
      <dgm:t>
        <a:bodyPr/>
        <a:lstStyle/>
        <a:p>
          <a:r>
            <a:rPr lang="fr-FR" b="1" i="0" dirty="0"/>
            <a:t>Valeur Nulle</a:t>
          </a:r>
          <a:endParaRPr lang="fr-FR" b="1" dirty="0"/>
        </a:p>
      </dgm:t>
    </dgm:pt>
    <dgm:pt modelId="{5D4918F9-A601-4486-98A5-1EE71EE2CC24}" type="sibTrans" cxnId="{48BEED2A-DC88-481E-999F-A973016DAEFA}">
      <dgm:prSet/>
      <dgm:spPr/>
      <dgm:t>
        <a:bodyPr/>
        <a:lstStyle/>
        <a:p>
          <a:endParaRPr lang="fr-FR"/>
        </a:p>
      </dgm:t>
    </dgm:pt>
    <dgm:pt modelId="{254E1139-49D2-4896-B38B-073B1F3EA410}" type="parTrans" cxnId="{48BEED2A-DC88-481E-999F-A973016DAEFA}">
      <dgm:prSet/>
      <dgm:spPr/>
      <dgm:t>
        <a:bodyPr/>
        <a:lstStyle/>
        <a:p>
          <a:endParaRPr lang="fr-FR"/>
        </a:p>
      </dgm:t>
    </dgm:pt>
    <dgm:pt modelId="{FCEBCF2D-C83B-45BF-8EEC-F9D74FE1ECF0}">
      <dgm:prSet/>
      <dgm:spPr/>
      <dgm:t>
        <a:bodyPr/>
        <a:lstStyle/>
        <a:p>
          <a:r>
            <a:rPr lang="fr-FR" b="1" dirty="0"/>
            <a:t>Types données / Données stockées</a:t>
          </a:r>
        </a:p>
      </dgm:t>
    </dgm:pt>
    <dgm:pt modelId="{32C0D629-D5DE-444F-BD81-055503F11159}" type="parTrans" cxnId="{FCF2D6FF-E404-4EE8-B7B5-ECECA7791E0E}">
      <dgm:prSet/>
      <dgm:spPr/>
      <dgm:t>
        <a:bodyPr/>
        <a:lstStyle/>
        <a:p>
          <a:endParaRPr lang="fr-FR"/>
        </a:p>
      </dgm:t>
    </dgm:pt>
    <dgm:pt modelId="{7103C0C3-2A83-4272-8CBD-E0E9C777A93E}" type="sibTrans" cxnId="{FCF2D6FF-E404-4EE8-B7B5-ECECA7791E0E}">
      <dgm:prSet/>
      <dgm:spPr/>
      <dgm:t>
        <a:bodyPr/>
        <a:lstStyle/>
        <a:p>
          <a:endParaRPr lang="fr-FR"/>
        </a:p>
      </dgm:t>
    </dgm:pt>
    <dgm:pt modelId="{C3AE5D34-33DF-483F-8992-D1D4F2764054}">
      <dgm:prSet/>
      <dgm:spPr/>
      <dgm:t>
        <a:bodyPr/>
        <a:lstStyle/>
        <a:p>
          <a:r>
            <a:rPr lang="fr-FR" dirty="0" err="1"/>
            <a:t>Onsale_web</a:t>
          </a:r>
          <a:r>
            <a:rPr lang="fr-FR" dirty="0"/>
            <a:t> : 0 / 1</a:t>
          </a:r>
        </a:p>
      </dgm:t>
    </dgm:pt>
    <dgm:pt modelId="{1871170B-5CFC-41EA-87A6-135001057634}" type="parTrans" cxnId="{C279057F-5030-45AE-8E0C-62749A1297BE}">
      <dgm:prSet/>
      <dgm:spPr/>
      <dgm:t>
        <a:bodyPr/>
        <a:lstStyle/>
        <a:p>
          <a:endParaRPr lang="fr-FR"/>
        </a:p>
      </dgm:t>
    </dgm:pt>
    <dgm:pt modelId="{8FFEF348-E20C-4233-B72B-B9AB84966574}" type="sibTrans" cxnId="{C279057F-5030-45AE-8E0C-62749A1297BE}">
      <dgm:prSet/>
      <dgm:spPr/>
      <dgm:t>
        <a:bodyPr/>
        <a:lstStyle/>
        <a:p>
          <a:endParaRPr lang="fr-FR"/>
        </a:p>
      </dgm:t>
    </dgm:pt>
    <dgm:pt modelId="{4DB23E5F-8548-4A7A-BDD4-E312C5025D9C}">
      <dgm:prSet/>
      <dgm:spPr/>
      <dgm:t>
        <a:bodyPr/>
        <a:lstStyle/>
        <a:p>
          <a:r>
            <a:rPr lang="fr-FR" dirty="0" err="1"/>
            <a:t>Stock_status</a:t>
          </a:r>
          <a:r>
            <a:rPr lang="fr-FR" dirty="0"/>
            <a:t> : </a:t>
          </a:r>
          <a:r>
            <a:rPr lang="fr-FR" dirty="0" err="1"/>
            <a:t>instock</a:t>
          </a:r>
          <a:r>
            <a:rPr lang="fr-FR" dirty="0"/>
            <a:t> / </a:t>
          </a:r>
          <a:r>
            <a:rPr lang="fr-FR" dirty="0" err="1"/>
            <a:t>outofstock</a:t>
          </a:r>
          <a:endParaRPr lang="fr-FR" dirty="0"/>
        </a:p>
      </dgm:t>
    </dgm:pt>
    <dgm:pt modelId="{6EBDB8D6-382A-415A-80B5-7969E3E28A46}" type="parTrans" cxnId="{39DD1648-C43E-4C86-A8D7-52BD0D5667B1}">
      <dgm:prSet/>
      <dgm:spPr/>
      <dgm:t>
        <a:bodyPr/>
        <a:lstStyle/>
        <a:p>
          <a:endParaRPr lang="fr-FR"/>
        </a:p>
      </dgm:t>
    </dgm:pt>
    <dgm:pt modelId="{1DD31A3D-CC79-490D-B8E1-E9B1036E35FE}" type="sibTrans" cxnId="{39DD1648-C43E-4C86-A8D7-52BD0D5667B1}">
      <dgm:prSet/>
      <dgm:spPr/>
      <dgm:t>
        <a:bodyPr/>
        <a:lstStyle/>
        <a:p>
          <a:endParaRPr lang="fr-FR"/>
        </a:p>
      </dgm:t>
    </dgm:pt>
    <dgm:pt modelId="{EF4DA2C1-FE5F-4E7C-84EE-90BE0B95F31C}">
      <dgm:prSet/>
      <dgm:spPr/>
      <dgm:t>
        <a:bodyPr/>
        <a:lstStyle/>
        <a:p>
          <a:r>
            <a:rPr lang="fr-FR" b="1" dirty="0"/>
            <a:t>Liens des attributs</a:t>
          </a:r>
        </a:p>
      </dgm:t>
    </dgm:pt>
    <dgm:pt modelId="{91AFF1C1-98E2-4145-AFE2-95B3B328B945}" type="parTrans" cxnId="{042092F8-E730-4F2D-9EFA-BA1A05F8E7C9}">
      <dgm:prSet/>
      <dgm:spPr/>
      <dgm:t>
        <a:bodyPr/>
        <a:lstStyle/>
        <a:p>
          <a:endParaRPr lang="fr-FR"/>
        </a:p>
      </dgm:t>
    </dgm:pt>
    <dgm:pt modelId="{AF2F7048-DC40-491C-93CB-812701106044}" type="sibTrans" cxnId="{042092F8-E730-4F2D-9EFA-BA1A05F8E7C9}">
      <dgm:prSet/>
      <dgm:spPr/>
      <dgm:t>
        <a:bodyPr/>
        <a:lstStyle/>
        <a:p>
          <a:endParaRPr lang="fr-FR"/>
        </a:p>
      </dgm:t>
    </dgm:pt>
    <dgm:pt modelId="{07697512-2166-40D2-BB73-985F4A7F3DA0}">
      <dgm:prSet/>
      <dgm:spPr/>
      <dgm:t>
        <a:bodyPr/>
        <a:lstStyle/>
        <a:p>
          <a:r>
            <a:rPr lang="fr-FR" dirty="0" err="1"/>
            <a:t>Status</a:t>
          </a:r>
          <a:r>
            <a:rPr lang="fr-FR" dirty="0"/>
            <a:t> stock </a:t>
          </a:r>
          <a:r>
            <a:rPr lang="fr-FR" dirty="0">
              <a:sym typeface="Wingdings" panose="05000000000000000000" pitchFamily="2" charset="2"/>
            </a:rPr>
            <a:t> Quantité stock</a:t>
          </a:r>
          <a:endParaRPr lang="fr-FR" dirty="0"/>
        </a:p>
      </dgm:t>
    </dgm:pt>
    <dgm:pt modelId="{AD4E8B10-FA12-4CDD-BDA4-6320AB9478BD}" type="parTrans" cxnId="{35A5DFE3-BB33-4A9B-87E7-39FB293AA25A}">
      <dgm:prSet/>
      <dgm:spPr/>
      <dgm:t>
        <a:bodyPr/>
        <a:lstStyle/>
        <a:p>
          <a:endParaRPr lang="fr-FR"/>
        </a:p>
      </dgm:t>
    </dgm:pt>
    <dgm:pt modelId="{57909761-F4C5-4B53-B649-036BED8DA433}" type="sibTrans" cxnId="{35A5DFE3-BB33-4A9B-87E7-39FB293AA25A}">
      <dgm:prSet/>
      <dgm:spPr/>
      <dgm:t>
        <a:bodyPr/>
        <a:lstStyle/>
        <a:p>
          <a:endParaRPr lang="fr-FR"/>
        </a:p>
      </dgm:t>
    </dgm:pt>
    <dgm:pt modelId="{8EF8053A-A841-41C7-910F-CAE260597695}">
      <dgm:prSet/>
      <dgm:spPr/>
      <dgm:t>
        <a:bodyPr/>
        <a:lstStyle/>
        <a:p>
          <a:r>
            <a:rPr lang="fr-FR" b="1" dirty="0"/>
            <a:t>Cohérence des données</a:t>
          </a:r>
        </a:p>
      </dgm:t>
    </dgm:pt>
    <dgm:pt modelId="{BC70973C-5E73-4A56-ADFB-D270A64696E6}" type="parTrans" cxnId="{657B81B0-A1A8-49CB-A9A0-0A72EFD145BC}">
      <dgm:prSet/>
      <dgm:spPr/>
      <dgm:t>
        <a:bodyPr/>
        <a:lstStyle/>
        <a:p>
          <a:endParaRPr lang="fr-FR"/>
        </a:p>
      </dgm:t>
    </dgm:pt>
    <dgm:pt modelId="{8B6A9838-8DE2-4998-BF51-406876660E77}" type="sibTrans" cxnId="{657B81B0-A1A8-49CB-A9A0-0A72EFD145BC}">
      <dgm:prSet/>
      <dgm:spPr/>
      <dgm:t>
        <a:bodyPr/>
        <a:lstStyle/>
        <a:p>
          <a:endParaRPr lang="fr-FR"/>
        </a:p>
      </dgm:t>
    </dgm:pt>
    <dgm:pt modelId="{92A29F51-FB24-4700-9D3B-E6C3B52758E9}">
      <dgm:prSet/>
      <dgm:spPr/>
      <dgm:t>
        <a:bodyPr/>
        <a:lstStyle/>
        <a:p>
          <a:r>
            <a:rPr lang="fr-FR" dirty="0"/>
            <a:t>Quantité stock &gt;= 0</a:t>
          </a:r>
        </a:p>
      </dgm:t>
    </dgm:pt>
    <dgm:pt modelId="{90C807BB-2F78-4310-BEFC-2A213764A82F}" type="parTrans" cxnId="{E6D8760D-D452-4A67-BBC6-787F7F0F968B}">
      <dgm:prSet/>
      <dgm:spPr/>
      <dgm:t>
        <a:bodyPr/>
        <a:lstStyle/>
        <a:p>
          <a:endParaRPr lang="fr-FR"/>
        </a:p>
      </dgm:t>
    </dgm:pt>
    <dgm:pt modelId="{B2C5FD42-C42F-465F-BCBE-BAED6A5DAC88}" type="sibTrans" cxnId="{E6D8760D-D452-4A67-BBC6-787F7F0F968B}">
      <dgm:prSet/>
      <dgm:spPr/>
      <dgm:t>
        <a:bodyPr/>
        <a:lstStyle/>
        <a:p>
          <a:endParaRPr lang="fr-FR"/>
        </a:p>
      </dgm:t>
    </dgm:pt>
    <dgm:pt modelId="{48DBD96D-FC62-4F10-99A8-F15B63BBBBCD}">
      <dgm:prSet/>
      <dgm:spPr/>
      <dgm:t>
        <a:bodyPr/>
        <a:lstStyle/>
        <a:p>
          <a:r>
            <a:rPr lang="fr-FR" dirty="0"/>
            <a:t>Prix &gt;= 0</a:t>
          </a:r>
        </a:p>
      </dgm:t>
    </dgm:pt>
    <dgm:pt modelId="{1C060626-8377-4908-A36A-023B7890B523}" type="parTrans" cxnId="{5FAF6E7E-FD04-4661-8346-156FE77F2AA5}">
      <dgm:prSet/>
      <dgm:spPr/>
      <dgm:t>
        <a:bodyPr/>
        <a:lstStyle/>
        <a:p>
          <a:endParaRPr lang="fr-FR"/>
        </a:p>
      </dgm:t>
    </dgm:pt>
    <dgm:pt modelId="{0DF9447B-E810-4293-9635-474E9B9E7C8B}" type="sibTrans" cxnId="{5FAF6E7E-FD04-4661-8346-156FE77F2AA5}">
      <dgm:prSet/>
      <dgm:spPr/>
      <dgm:t>
        <a:bodyPr/>
        <a:lstStyle/>
        <a:p>
          <a:endParaRPr lang="fr-FR"/>
        </a:p>
      </dgm:t>
    </dgm:pt>
    <dgm:pt modelId="{F7431CBF-A1FC-435F-8352-6F9E76BF289A}" type="pres">
      <dgm:prSet presAssocID="{3555E3E9-9F9E-4AF4-A16F-E396B996271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0FF5197-C609-45B0-8BD4-6413364800B1}" type="pres">
      <dgm:prSet presAssocID="{FA50CD54-BBC5-437B-A5E7-4BEAF5BA2DD5}" presName="hierRoot1" presStyleCnt="0">
        <dgm:presLayoutVars>
          <dgm:hierBranch val="init"/>
        </dgm:presLayoutVars>
      </dgm:prSet>
      <dgm:spPr/>
    </dgm:pt>
    <dgm:pt modelId="{3D63AF40-36EB-4221-A5F1-94FB68F1D036}" type="pres">
      <dgm:prSet presAssocID="{FA50CD54-BBC5-437B-A5E7-4BEAF5BA2DD5}" presName="rootComposite1" presStyleCnt="0"/>
      <dgm:spPr/>
    </dgm:pt>
    <dgm:pt modelId="{DDC85164-2481-46D3-9C2B-FDB2BBADEC16}" type="pres">
      <dgm:prSet presAssocID="{FA50CD54-BBC5-437B-A5E7-4BEAF5BA2DD5}" presName="rootText1" presStyleLbl="alignAcc1" presStyleIdx="0" presStyleCnt="0" custScaleX="300903">
        <dgm:presLayoutVars>
          <dgm:chPref val="3"/>
        </dgm:presLayoutVars>
      </dgm:prSet>
      <dgm:spPr/>
    </dgm:pt>
    <dgm:pt modelId="{D876BB66-1ACC-4B16-AA6B-5F2C28D3095F}" type="pres">
      <dgm:prSet presAssocID="{FA50CD54-BBC5-437B-A5E7-4BEAF5BA2DD5}" presName="topArc1" presStyleLbl="parChTrans1D1" presStyleIdx="0" presStyleCnt="24"/>
      <dgm:spPr/>
    </dgm:pt>
    <dgm:pt modelId="{752965C9-B855-41B7-B4F8-C4FB2F3AB3DF}" type="pres">
      <dgm:prSet presAssocID="{FA50CD54-BBC5-437B-A5E7-4BEAF5BA2DD5}" presName="bottomArc1" presStyleLbl="parChTrans1D1" presStyleIdx="1" presStyleCnt="24"/>
      <dgm:spPr/>
    </dgm:pt>
    <dgm:pt modelId="{9F120A6F-611A-4234-B9E6-5BE42D57BB62}" type="pres">
      <dgm:prSet presAssocID="{FA50CD54-BBC5-437B-A5E7-4BEAF5BA2DD5}" presName="topConnNode1" presStyleLbl="node1" presStyleIdx="0" presStyleCnt="0"/>
      <dgm:spPr/>
    </dgm:pt>
    <dgm:pt modelId="{255CFCA4-B21B-4D78-8B93-4319AC146373}" type="pres">
      <dgm:prSet presAssocID="{FA50CD54-BBC5-437B-A5E7-4BEAF5BA2DD5}" presName="hierChild2" presStyleCnt="0"/>
      <dgm:spPr/>
    </dgm:pt>
    <dgm:pt modelId="{2EF43AF9-B11F-450C-B6E9-D57A86ABF8C9}" type="pres">
      <dgm:prSet presAssocID="{DCF9A304-15BB-401F-8EEB-2E611F8B86D7}" presName="Name28" presStyleLbl="parChTrans1D2" presStyleIdx="0" presStyleCnt="6"/>
      <dgm:spPr/>
    </dgm:pt>
    <dgm:pt modelId="{26C3DBE9-8D83-4256-8C51-D4D07F38DC69}" type="pres">
      <dgm:prSet presAssocID="{90310DC6-300F-4DAD-91D6-E22D420E1E9F}" presName="hierRoot2" presStyleCnt="0">
        <dgm:presLayoutVars>
          <dgm:hierBranch val="init"/>
        </dgm:presLayoutVars>
      </dgm:prSet>
      <dgm:spPr/>
    </dgm:pt>
    <dgm:pt modelId="{ABA0971A-EB20-4C8B-BA40-9FAF9404652B}" type="pres">
      <dgm:prSet presAssocID="{90310DC6-300F-4DAD-91D6-E22D420E1E9F}" presName="rootComposite2" presStyleCnt="0"/>
      <dgm:spPr/>
    </dgm:pt>
    <dgm:pt modelId="{A5895055-0BF5-49BD-9333-5C5EE2C8A135}" type="pres">
      <dgm:prSet presAssocID="{90310DC6-300F-4DAD-91D6-E22D420E1E9F}" presName="rootText2" presStyleLbl="alignAcc1" presStyleIdx="0" presStyleCnt="0">
        <dgm:presLayoutVars>
          <dgm:chPref val="3"/>
        </dgm:presLayoutVars>
      </dgm:prSet>
      <dgm:spPr/>
    </dgm:pt>
    <dgm:pt modelId="{6653A9C6-7D28-4BAA-908C-F8D1878F85E4}" type="pres">
      <dgm:prSet presAssocID="{90310DC6-300F-4DAD-91D6-E22D420E1E9F}" presName="topArc2" presStyleLbl="parChTrans1D1" presStyleIdx="2" presStyleCnt="24"/>
      <dgm:spPr/>
    </dgm:pt>
    <dgm:pt modelId="{1C7A29B9-9A3A-4F63-9576-8AE24CBA16CD}" type="pres">
      <dgm:prSet presAssocID="{90310DC6-300F-4DAD-91D6-E22D420E1E9F}" presName="bottomArc2" presStyleLbl="parChTrans1D1" presStyleIdx="3" presStyleCnt="24"/>
      <dgm:spPr/>
    </dgm:pt>
    <dgm:pt modelId="{4581C911-36DF-42FA-96AE-0C810290D497}" type="pres">
      <dgm:prSet presAssocID="{90310DC6-300F-4DAD-91D6-E22D420E1E9F}" presName="topConnNode2" presStyleLbl="node2" presStyleIdx="0" presStyleCnt="0"/>
      <dgm:spPr/>
    </dgm:pt>
    <dgm:pt modelId="{BB63D20C-D050-4068-B2DF-D5667F5CFB92}" type="pres">
      <dgm:prSet presAssocID="{90310DC6-300F-4DAD-91D6-E22D420E1E9F}" presName="hierChild4" presStyleCnt="0"/>
      <dgm:spPr/>
    </dgm:pt>
    <dgm:pt modelId="{A8F87E05-DE05-4253-B911-C8F8870D2606}" type="pres">
      <dgm:prSet presAssocID="{90310DC6-300F-4DAD-91D6-E22D420E1E9F}" presName="hierChild5" presStyleCnt="0"/>
      <dgm:spPr/>
    </dgm:pt>
    <dgm:pt modelId="{F39DAD8F-5E7C-4ED6-BB7B-CF8CF679384C}" type="pres">
      <dgm:prSet presAssocID="{3DBABE82-4745-4AEC-BF99-A500FCCE0C5C}" presName="Name28" presStyleLbl="parChTrans1D2" presStyleIdx="1" presStyleCnt="6"/>
      <dgm:spPr/>
    </dgm:pt>
    <dgm:pt modelId="{8FB6B4D4-5A08-45A3-AE75-D6E22AC2FFAB}" type="pres">
      <dgm:prSet presAssocID="{E219E10E-1C8E-44C0-8EA9-BA7F9963F224}" presName="hierRoot2" presStyleCnt="0">
        <dgm:presLayoutVars>
          <dgm:hierBranch val="init"/>
        </dgm:presLayoutVars>
      </dgm:prSet>
      <dgm:spPr/>
    </dgm:pt>
    <dgm:pt modelId="{84F28C0B-EB84-42E1-BA33-5A22E43CC1BF}" type="pres">
      <dgm:prSet presAssocID="{E219E10E-1C8E-44C0-8EA9-BA7F9963F224}" presName="rootComposite2" presStyleCnt="0"/>
      <dgm:spPr/>
    </dgm:pt>
    <dgm:pt modelId="{04083771-10FA-454B-BE75-2FB0499E7308}" type="pres">
      <dgm:prSet presAssocID="{E219E10E-1C8E-44C0-8EA9-BA7F9963F224}" presName="rootText2" presStyleLbl="alignAcc1" presStyleIdx="0" presStyleCnt="0">
        <dgm:presLayoutVars>
          <dgm:chPref val="3"/>
        </dgm:presLayoutVars>
      </dgm:prSet>
      <dgm:spPr/>
    </dgm:pt>
    <dgm:pt modelId="{6AA05F56-ECE4-4D56-A161-DB3E7DBD0FBB}" type="pres">
      <dgm:prSet presAssocID="{E219E10E-1C8E-44C0-8EA9-BA7F9963F224}" presName="topArc2" presStyleLbl="parChTrans1D1" presStyleIdx="4" presStyleCnt="24"/>
      <dgm:spPr/>
    </dgm:pt>
    <dgm:pt modelId="{D7804D40-88A7-4F36-8132-959791BD2317}" type="pres">
      <dgm:prSet presAssocID="{E219E10E-1C8E-44C0-8EA9-BA7F9963F224}" presName="bottomArc2" presStyleLbl="parChTrans1D1" presStyleIdx="5" presStyleCnt="24"/>
      <dgm:spPr/>
    </dgm:pt>
    <dgm:pt modelId="{D4D86E7A-2203-41E7-AC19-7A571168C947}" type="pres">
      <dgm:prSet presAssocID="{E219E10E-1C8E-44C0-8EA9-BA7F9963F224}" presName="topConnNode2" presStyleLbl="node2" presStyleIdx="0" presStyleCnt="0"/>
      <dgm:spPr/>
    </dgm:pt>
    <dgm:pt modelId="{3A77C0C1-6C03-4BCC-9026-06AEE2A5B5A8}" type="pres">
      <dgm:prSet presAssocID="{E219E10E-1C8E-44C0-8EA9-BA7F9963F224}" presName="hierChild4" presStyleCnt="0"/>
      <dgm:spPr/>
    </dgm:pt>
    <dgm:pt modelId="{AD64931E-3282-49DE-8AA4-3D6B8F06D60C}" type="pres">
      <dgm:prSet presAssocID="{E219E10E-1C8E-44C0-8EA9-BA7F9963F224}" presName="hierChild5" presStyleCnt="0"/>
      <dgm:spPr/>
    </dgm:pt>
    <dgm:pt modelId="{D65F957A-DAC2-4A06-BC40-6D0F16FAB0B7}" type="pres">
      <dgm:prSet presAssocID="{254E1139-49D2-4896-B38B-073B1F3EA410}" presName="Name28" presStyleLbl="parChTrans1D2" presStyleIdx="2" presStyleCnt="6"/>
      <dgm:spPr/>
    </dgm:pt>
    <dgm:pt modelId="{A8C35479-2893-4A35-ABDC-3F026EAC4102}" type="pres">
      <dgm:prSet presAssocID="{59642CFB-F27A-442A-8CC0-21D394159F77}" presName="hierRoot2" presStyleCnt="0">
        <dgm:presLayoutVars>
          <dgm:hierBranch val="init"/>
        </dgm:presLayoutVars>
      </dgm:prSet>
      <dgm:spPr/>
    </dgm:pt>
    <dgm:pt modelId="{A3E34446-D92A-4D9E-8561-DF8B9F5EFD45}" type="pres">
      <dgm:prSet presAssocID="{59642CFB-F27A-442A-8CC0-21D394159F77}" presName="rootComposite2" presStyleCnt="0"/>
      <dgm:spPr/>
    </dgm:pt>
    <dgm:pt modelId="{A9A1A614-02A8-4371-B8C2-0D61A248A96A}" type="pres">
      <dgm:prSet presAssocID="{59642CFB-F27A-442A-8CC0-21D394159F77}" presName="rootText2" presStyleLbl="alignAcc1" presStyleIdx="0" presStyleCnt="0">
        <dgm:presLayoutVars>
          <dgm:chPref val="3"/>
        </dgm:presLayoutVars>
      </dgm:prSet>
      <dgm:spPr/>
    </dgm:pt>
    <dgm:pt modelId="{7FFE63A0-9BC0-4315-A98D-5FCA6325BA04}" type="pres">
      <dgm:prSet presAssocID="{59642CFB-F27A-442A-8CC0-21D394159F77}" presName="topArc2" presStyleLbl="parChTrans1D1" presStyleIdx="6" presStyleCnt="24"/>
      <dgm:spPr/>
    </dgm:pt>
    <dgm:pt modelId="{FB9FD3FB-7830-4213-9235-9C144025F3E1}" type="pres">
      <dgm:prSet presAssocID="{59642CFB-F27A-442A-8CC0-21D394159F77}" presName="bottomArc2" presStyleLbl="parChTrans1D1" presStyleIdx="7" presStyleCnt="24"/>
      <dgm:spPr/>
    </dgm:pt>
    <dgm:pt modelId="{3C3BFC4B-67FE-4D6F-AC58-4056456B95A9}" type="pres">
      <dgm:prSet presAssocID="{59642CFB-F27A-442A-8CC0-21D394159F77}" presName="topConnNode2" presStyleLbl="node2" presStyleIdx="0" presStyleCnt="0"/>
      <dgm:spPr/>
    </dgm:pt>
    <dgm:pt modelId="{80E7698E-D57E-42A6-A009-65D0B911C220}" type="pres">
      <dgm:prSet presAssocID="{59642CFB-F27A-442A-8CC0-21D394159F77}" presName="hierChild4" presStyleCnt="0"/>
      <dgm:spPr/>
    </dgm:pt>
    <dgm:pt modelId="{3C1041DD-8CF2-40B8-A91A-806560471908}" type="pres">
      <dgm:prSet presAssocID="{59642CFB-F27A-442A-8CC0-21D394159F77}" presName="hierChild5" presStyleCnt="0"/>
      <dgm:spPr/>
    </dgm:pt>
    <dgm:pt modelId="{A8E7A879-2A31-4A91-96AE-F410A7706BC8}" type="pres">
      <dgm:prSet presAssocID="{32C0D629-D5DE-444F-BD81-055503F11159}" presName="Name28" presStyleLbl="parChTrans1D2" presStyleIdx="3" presStyleCnt="6"/>
      <dgm:spPr/>
    </dgm:pt>
    <dgm:pt modelId="{F3C271BB-39A9-4769-89B2-C10FCDA18B23}" type="pres">
      <dgm:prSet presAssocID="{FCEBCF2D-C83B-45BF-8EEC-F9D74FE1ECF0}" presName="hierRoot2" presStyleCnt="0">
        <dgm:presLayoutVars>
          <dgm:hierBranch val="init"/>
        </dgm:presLayoutVars>
      </dgm:prSet>
      <dgm:spPr/>
    </dgm:pt>
    <dgm:pt modelId="{D20F6A63-7E72-48B6-A826-A19FCE401389}" type="pres">
      <dgm:prSet presAssocID="{FCEBCF2D-C83B-45BF-8EEC-F9D74FE1ECF0}" presName="rootComposite2" presStyleCnt="0"/>
      <dgm:spPr/>
    </dgm:pt>
    <dgm:pt modelId="{76350751-9E7A-42BC-AAD5-7A6DB46A8DEF}" type="pres">
      <dgm:prSet presAssocID="{FCEBCF2D-C83B-45BF-8EEC-F9D74FE1ECF0}" presName="rootText2" presStyleLbl="alignAcc1" presStyleIdx="0" presStyleCnt="0">
        <dgm:presLayoutVars>
          <dgm:chPref val="3"/>
        </dgm:presLayoutVars>
      </dgm:prSet>
      <dgm:spPr/>
    </dgm:pt>
    <dgm:pt modelId="{1687D990-F775-49F7-997A-182A39D5C46C}" type="pres">
      <dgm:prSet presAssocID="{FCEBCF2D-C83B-45BF-8EEC-F9D74FE1ECF0}" presName="topArc2" presStyleLbl="parChTrans1D1" presStyleIdx="8" presStyleCnt="24"/>
      <dgm:spPr/>
    </dgm:pt>
    <dgm:pt modelId="{CEC55786-4B05-41A2-A7D6-52A1BED861A5}" type="pres">
      <dgm:prSet presAssocID="{FCEBCF2D-C83B-45BF-8EEC-F9D74FE1ECF0}" presName="bottomArc2" presStyleLbl="parChTrans1D1" presStyleIdx="9" presStyleCnt="24"/>
      <dgm:spPr/>
    </dgm:pt>
    <dgm:pt modelId="{6B9FE683-AC1F-4F95-BF2A-6A96C2E05248}" type="pres">
      <dgm:prSet presAssocID="{FCEBCF2D-C83B-45BF-8EEC-F9D74FE1ECF0}" presName="topConnNode2" presStyleLbl="node2" presStyleIdx="0" presStyleCnt="0"/>
      <dgm:spPr/>
    </dgm:pt>
    <dgm:pt modelId="{03130D4D-FEDB-4810-8B1F-510EA137CCFF}" type="pres">
      <dgm:prSet presAssocID="{FCEBCF2D-C83B-45BF-8EEC-F9D74FE1ECF0}" presName="hierChild4" presStyleCnt="0"/>
      <dgm:spPr/>
    </dgm:pt>
    <dgm:pt modelId="{C50C7BFB-6BC7-4954-AC51-3C7E88F8CB6B}" type="pres">
      <dgm:prSet presAssocID="{1871170B-5CFC-41EA-87A6-135001057634}" presName="Name28" presStyleLbl="parChTrans1D3" presStyleIdx="0" presStyleCnt="5"/>
      <dgm:spPr/>
    </dgm:pt>
    <dgm:pt modelId="{96173C19-3EE8-4214-A43D-40A5416C8F24}" type="pres">
      <dgm:prSet presAssocID="{C3AE5D34-33DF-483F-8992-D1D4F2764054}" presName="hierRoot2" presStyleCnt="0">
        <dgm:presLayoutVars>
          <dgm:hierBranch val="init"/>
        </dgm:presLayoutVars>
      </dgm:prSet>
      <dgm:spPr/>
    </dgm:pt>
    <dgm:pt modelId="{593A2CBB-9C71-4D89-AD05-B26BF802A4CA}" type="pres">
      <dgm:prSet presAssocID="{C3AE5D34-33DF-483F-8992-D1D4F2764054}" presName="rootComposite2" presStyleCnt="0"/>
      <dgm:spPr/>
    </dgm:pt>
    <dgm:pt modelId="{EF6A06FB-3C0E-44D0-8E7E-116689AADA91}" type="pres">
      <dgm:prSet presAssocID="{C3AE5D34-33DF-483F-8992-D1D4F2764054}" presName="rootText2" presStyleLbl="alignAcc1" presStyleIdx="0" presStyleCnt="0">
        <dgm:presLayoutVars>
          <dgm:chPref val="3"/>
        </dgm:presLayoutVars>
      </dgm:prSet>
      <dgm:spPr/>
    </dgm:pt>
    <dgm:pt modelId="{E0A58131-779B-4891-B4FA-CFEF509BAD4C}" type="pres">
      <dgm:prSet presAssocID="{C3AE5D34-33DF-483F-8992-D1D4F2764054}" presName="topArc2" presStyleLbl="parChTrans1D1" presStyleIdx="10" presStyleCnt="24"/>
      <dgm:spPr/>
    </dgm:pt>
    <dgm:pt modelId="{691B759E-2575-4B4D-86CB-AC7E4BB41BF5}" type="pres">
      <dgm:prSet presAssocID="{C3AE5D34-33DF-483F-8992-D1D4F2764054}" presName="bottomArc2" presStyleLbl="parChTrans1D1" presStyleIdx="11" presStyleCnt="24"/>
      <dgm:spPr/>
    </dgm:pt>
    <dgm:pt modelId="{D4A836BD-CE6E-46A1-8C10-546006578AB0}" type="pres">
      <dgm:prSet presAssocID="{C3AE5D34-33DF-483F-8992-D1D4F2764054}" presName="topConnNode2" presStyleLbl="node3" presStyleIdx="0" presStyleCnt="0"/>
      <dgm:spPr/>
    </dgm:pt>
    <dgm:pt modelId="{08E2E663-D3D1-49E2-AC0C-2720E755D90C}" type="pres">
      <dgm:prSet presAssocID="{C3AE5D34-33DF-483F-8992-D1D4F2764054}" presName="hierChild4" presStyleCnt="0"/>
      <dgm:spPr/>
    </dgm:pt>
    <dgm:pt modelId="{6D8A53D8-208F-44FD-9395-554D6956E7F1}" type="pres">
      <dgm:prSet presAssocID="{C3AE5D34-33DF-483F-8992-D1D4F2764054}" presName="hierChild5" presStyleCnt="0"/>
      <dgm:spPr/>
    </dgm:pt>
    <dgm:pt modelId="{1CB29F8A-2172-4074-AFD4-D707550FB7E3}" type="pres">
      <dgm:prSet presAssocID="{6EBDB8D6-382A-415A-80B5-7969E3E28A46}" presName="Name28" presStyleLbl="parChTrans1D3" presStyleIdx="1" presStyleCnt="5"/>
      <dgm:spPr/>
    </dgm:pt>
    <dgm:pt modelId="{18EFE826-F3BB-4989-BC54-A93FACDD8465}" type="pres">
      <dgm:prSet presAssocID="{4DB23E5F-8548-4A7A-BDD4-E312C5025D9C}" presName="hierRoot2" presStyleCnt="0">
        <dgm:presLayoutVars>
          <dgm:hierBranch val="init"/>
        </dgm:presLayoutVars>
      </dgm:prSet>
      <dgm:spPr/>
    </dgm:pt>
    <dgm:pt modelId="{F66046EA-57E3-4412-8371-6179FE7F6644}" type="pres">
      <dgm:prSet presAssocID="{4DB23E5F-8548-4A7A-BDD4-E312C5025D9C}" presName="rootComposite2" presStyleCnt="0"/>
      <dgm:spPr/>
    </dgm:pt>
    <dgm:pt modelId="{D6957919-691D-4737-A89B-6990FA5B89FE}" type="pres">
      <dgm:prSet presAssocID="{4DB23E5F-8548-4A7A-BDD4-E312C5025D9C}" presName="rootText2" presStyleLbl="alignAcc1" presStyleIdx="0" presStyleCnt="0">
        <dgm:presLayoutVars>
          <dgm:chPref val="3"/>
        </dgm:presLayoutVars>
      </dgm:prSet>
      <dgm:spPr/>
    </dgm:pt>
    <dgm:pt modelId="{32A46B71-234A-43A8-9F4D-8253EFF05028}" type="pres">
      <dgm:prSet presAssocID="{4DB23E5F-8548-4A7A-BDD4-E312C5025D9C}" presName="topArc2" presStyleLbl="parChTrans1D1" presStyleIdx="12" presStyleCnt="24"/>
      <dgm:spPr/>
    </dgm:pt>
    <dgm:pt modelId="{57B76E2E-A35B-4E25-A52B-0FE73AB41A56}" type="pres">
      <dgm:prSet presAssocID="{4DB23E5F-8548-4A7A-BDD4-E312C5025D9C}" presName="bottomArc2" presStyleLbl="parChTrans1D1" presStyleIdx="13" presStyleCnt="24"/>
      <dgm:spPr/>
    </dgm:pt>
    <dgm:pt modelId="{4D763AEF-A6A8-4ADE-8E86-ACB23292ED30}" type="pres">
      <dgm:prSet presAssocID="{4DB23E5F-8548-4A7A-BDD4-E312C5025D9C}" presName="topConnNode2" presStyleLbl="node3" presStyleIdx="0" presStyleCnt="0"/>
      <dgm:spPr/>
    </dgm:pt>
    <dgm:pt modelId="{112968F7-307C-4A97-8051-12A38CA8A0ED}" type="pres">
      <dgm:prSet presAssocID="{4DB23E5F-8548-4A7A-BDD4-E312C5025D9C}" presName="hierChild4" presStyleCnt="0"/>
      <dgm:spPr/>
    </dgm:pt>
    <dgm:pt modelId="{715D1A42-924F-401A-AD80-9C51DD9B236E}" type="pres">
      <dgm:prSet presAssocID="{4DB23E5F-8548-4A7A-BDD4-E312C5025D9C}" presName="hierChild5" presStyleCnt="0"/>
      <dgm:spPr/>
    </dgm:pt>
    <dgm:pt modelId="{364DA300-83BA-493E-B94A-AFE16E78F633}" type="pres">
      <dgm:prSet presAssocID="{FCEBCF2D-C83B-45BF-8EEC-F9D74FE1ECF0}" presName="hierChild5" presStyleCnt="0"/>
      <dgm:spPr/>
    </dgm:pt>
    <dgm:pt modelId="{AD95B90F-B9BF-4030-960A-852174163A03}" type="pres">
      <dgm:prSet presAssocID="{91AFF1C1-98E2-4145-AFE2-95B3B328B945}" presName="Name28" presStyleLbl="parChTrans1D2" presStyleIdx="4" presStyleCnt="6"/>
      <dgm:spPr/>
    </dgm:pt>
    <dgm:pt modelId="{AF1C403A-EF39-4545-B54B-2A74742BBE06}" type="pres">
      <dgm:prSet presAssocID="{EF4DA2C1-FE5F-4E7C-84EE-90BE0B95F31C}" presName="hierRoot2" presStyleCnt="0">
        <dgm:presLayoutVars>
          <dgm:hierBranch val="init"/>
        </dgm:presLayoutVars>
      </dgm:prSet>
      <dgm:spPr/>
    </dgm:pt>
    <dgm:pt modelId="{627D1C02-4A3B-4E5C-BAEC-A4BF7BCF4519}" type="pres">
      <dgm:prSet presAssocID="{EF4DA2C1-FE5F-4E7C-84EE-90BE0B95F31C}" presName="rootComposite2" presStyleCnt="0"/>
      <dgm:spPr/>
    </dgm:pt>
    <dgm:pt modelId="{1B23F591-E861-49E3-BD07-1ECB5B2E0723}" type="pres">
      <dgm:prSet presAssocID="{EF4DA2C1-FE5F-4E7C-84EE-90BE0B95F31C}" presName="rootText2" presStyleLbl="alignAcc1" presStyleIdx="0" presStyleCnt="0">
        <dgm:presLayoutVars>
          <dgm:chPref val="3"/>
        </dgm:presLayoutVars>
      </dgm:prSet>
      <dgm:spPr/>
    </dgm:pt>
    <dgm:pt modelId="{50D3565B-3363-42BB-AF8B-216D2C9500D2}" type="pres">
      <dgm:prSet presAssocID="{EF4DA2C1-FE5F-4E7C-84EE-90BE0B95F31C}" presName="topArc2" presStyleLbl="parChTrans1D1" presStyleIdx="14" presStyleCnt="24"/>
      <dgm:spPr/>
    </dgm:pt>
    <dgm:pt modelId="{0AEDB5BC-4EC8-4B65-96DC-5982D599499C}" type="pres">
      <dgm:prSet presAssocID="{EF4DA2C1-FE5F-4E7C-84EE-90BE0B95F31C}" presName="bottomArc2" presStyleLbl="parChTrans1D1" presStyleIdx="15" presStyleCnt="24"/>
      <dgm:spPr/>
    </dgm:pt>
    <dgm:pt modelId="{8F488191-E559-4B68-B18B-9180AD0D41BE}" type="pres">
      <dgm:prSet presAssocID="{EF4DA2C1-FE5F-4E7C-84EE-90BE0B95F31C}" presName="topConnNode2" presStyleLbl="node2" presStyleIdx="0" presStyleCnt="0"/>
      <dgm:spPr/>
    </dgm:pt>
    <dgm:pt modelId="{0A3FD3E1-8252-47FE-88D3-E74035FA5E11}" type="pres">
      <dgm:prSet presAssocID="{EF4DA2C1-FE5F-4E7C-84EE-90BE0B95F31C}" presName="hierChild4" presStyleCnt="0"/>
      <dgm:spPr/>
    </dgm:pt>
    <dgm:pt modelId="{D129A9BE-B2C3-4C26-B96D-0EEF9C1C4E54}" type="pres">
      <dgm:prSet presAssocID="{AD4E8B10-FA12-4CDD-BDA4-6320AB9478BD}" presName="Name28" presStyleLbl="parChTrans1D3" presStyleIdx="2" presStyleCnt="5"/>
      <dgm:spPr/>
    </dgm:pt>
    <dgm:pt modelId="{CCBD2704-EA42-4330-B8A9-C7DB0148AE95}" type="pres">
      <dgm:prSet presAssocID="{07697512-2166-40D2-BB73-985F4A7F3DA0}" presName="hierRoot2" presStyleCnt="0">
        <dgm:presLayoutVars>
          <dgm:hierBranch val="init"/>
        </dgm:presLayoutVars>
      </dgm:prSet>
      <dgm:spPr/>
    </dgm:pt>
    <dgm:pt modelId="{239AC71E-CD9B-4DD2-97BC-E932B8DF2CD3}" type="pres">
      <dgm:prSet presAssocID="{07697512-2166-40D2-BB73-985F4A7F3DA0}" presName="rootComposite2" presStyleCnt="0"/>
      <dgm:spPr/>
    </dgm:pt>
    <dgm:pt modelId="{F8A32E20-2E6D-42CA-8389-687707812E98}" type="pres">
      <dgm:prSet presAssocID="{07697512-2166-40D2-BB73-985F4A7F3DA0}" presName="rootText2" presStyleLbl="alignAcc1" presStyleIdx="0" presStyleCnt="0">
        <dgm:presLayoutVars>
          <dgm:chPref val="3"/>
        </dgm:presLayoutVars>
      </dgm:prSet>
      <dgm:spPr/>
    </dgm:pt>
    <dgm:pt modelId="{6A47FD36-B2B4-48FE-89B5-BDA669D5F0CB}" type="pres">
      <dgm:prSet presAssocID="{07697512-2166-40D2-BB73-985F4A7F3DA0}" presName="topArc2" presStyleLbl="parChTrans1D1" presStyleIdx="16" presStyleCnt="24"/>
      <dgm:spPr/>
    </dgm:pt>
    <dgm:pt modelId="{6EE91EA4-DC43-4630-95B5-0BA69F5D9053}" type="pres">
      <dgm:prSet presAssocID="{07697512-2166-40D2-BB73-985F4A7F3DA0}" presName="bottomArc2" presStyleLbl="parChTrans1D1" presStyleIdx="17" presStyleCnt="24"/>
      <dgm:spPr/>
    </dgm:pt>
    <dgm:pt modelId="{2730A40A-6C71-41CE-94EE-628E5DE6C7FD}" type="pres">
      <dgm:prSet presAssocID="{07697512-2166-40D2-BB73-985F4A7F3DA0}" presName="topConnNode2" presStyleLbl="node3" presStyleIdx="0" presStyleCnt="0"/>
      <dgm:spPr/>
    </dgm:pt>
    <dgm:pt modelId="{BE6CC949-FE41-4093-A673-0B3AC774AB6B}" type="pres">
      <dgm:prSet presAssocID="{07697512-2166-40D2-BB73-985F4A7F3DA0}" presName="hierChild4" presStyleCnt="0"/>
      <dgm:spPr/>
    </dgm:pt>
    <dgm:pt modelId="{63A8473E-A0FB-499D-8F74-AFDA151059A1}" type="pres">
      <dgm:prSet presAssocID="{07697512-2166-40D2-BB73-985F4A7F3DA0}" presName="hierChild5" presStyleCnt="0"/>
      <dgm:spPr/>
    </dgm:pt>
    <dgm:pt modelId="{BED13EDE-DC2F-4C44-9124-688532374C5E}" type="pres">
      <dgm:prSet presAssocID="{EF4DA2C1-FE5F-4E7C-84EE-90BE0B95F31C}" presName="hierChild5" presStyleCnt="0"/>
      <dgm:spPr/>
    </dgm:pt>
    <dgm:pt modelId="{E58300AD-AD87-4B19-A2C3-8E92C239E30B}" type="pres">
      <dgm:prSet presAssocID="{BC70973C-5E73-4A56-ADFB-D270A64696E6}" presName="Name28" presStyleLbl="parChTrans1D2" presStyleIdx="5" presStyleCnt="6"/>
      <dgm:spPr/>
    </dgm:pt>
    <dgm:pt modelId="{F3BAF5BE-698E-461A-9037-4A5018E7FB72}" type="pres">
      <dgm:prSet presAssocID="{8EF8053A-A841-41C7-910F-CAE260597695}" presName="hierRoot2" presStyleCnt="0">
        <dgm:presLayoutVars>
          <dgm:hierBranch val="init"/>
        </dgm:presLayoutVars>
      </dgm:prSet>
      <dgm:spPr/>
    </dgm:pt>
    <dgm:pt modelId="{AC8F8E83-4E1A-46F7-9D3E-F928F1108D70}" type="pres">
      <dgm:prSet presAssocID="{8EF8053A-A841-41C7-910F-CAE260597695}" presName="rootComposite2" presStyleCnt="0"/>
      <dgm:spPr/>
    </dgm:pt>
    <dgm:pt modelId="{CB1383CD-B689-4F27-A5DD-3A10F455B112}" type="pres">
      <dgm:prSet presAssocID="{8EF8053A-A841-41C7-910F-CAE260597695}" presName="rootText2" presStyleLbl="alignAcc1" presStyleIdx="0" presStyleCnt="0">
        <dgm:presLayoutVars>
          <dgm:chPref val="3"/>
        </dgm:presLayoutVars>
      </dgm:prSet>
      <dgm:spPr/>
    </dgm:pt>
    <dgm:pt modelId="{5A30041E-277F-4480-9011-6F0FD95F614D}" type="pres">
      <dgm:prSet presAssocID="{8EF8053A-A841-41C7-910F-CAE260597695}" presName="topArc2" presStyleLbl="parChTrans1D1" presStyleIdx="18" presStyleCnt="24"/>
      <dgm:spPr/>
    </dgm:pt>
    <dgm:pt modelId="{DB459404-81EB-4530-8673-72501D7E2A2F}" type="pres">
      <dgm:prSet presAssocID="{8EF8053A-A841-41C7-910F-CAE260597695}" presName="bottomArc2" presStyleLbl="parChTrans1D1" presStyleIdx="19" presStyleCnt="24"/>
      <dgm:spPr/>
    </dgm:pt>
    <dgm:pt modelId="{14CCA9DB-C488-4CEF-9E63-C53D2ADC974B}" type="pres">
      <dgm:prSet presAssocID="{8EF8053A-A841-41C7-910F-CAE260597695}" presName="topConnNode2" presStyleLbl="node2" presStyleIdx="0" presStyleCnt="0"/>
      <dgm:spPr/>
    </dgm:pt>
    <dgm:pt modelId="{6AFDE1B2-8610-4594-A717-7B4FA46BF427}" type="pres">
      <dgm:prSet presAssocID="{8EF8053A-A841-41C7-910F-CAE260597695}" presName="hierChild4" presStyleCnt="0"/>
      <dgm:spPr/>
    </dgm:pt>
    <dgm:pt modelId="{B5B52804-1304-4212-8D71-596D488EB246}" type="pres">
      <dgm:prSet presAssocID="{90C807BB-2F78-4310-BEFC-2A213764A82F}" presName="Name28" presStyleLbl="parChTrans1D3" presStyleIdx="3" presStyleCnt="5"/>
      <dgm:spPr/>
    </dgm:pt>
    <dgm:pt modelId="{90865FD4-0343-454C-B4CE-7C8202CC35C0}" type="pres">
      <dgm:prSet presAssocID="{92A29F51-FB24-4700-9D3B-E6C3B52758E9}" presName="hierRoot2" presStyleCnt="0">
        <dgm:presLayoutVars>
          <dgm:hierBranch val="init"/>
        </dgm:presLayoutVars>
      </dgm:prSet>
      <dgm:spPr/>
    </dgm:pt>
    <dgm:pt modelId="{B5A72337-B57C-49A1-89AC-39A4905B2EE4}" type="pres">
      <dgm:prSet presAssocID="{92A29F51-FB24-4700-9D3B-E6C3B52758E9}" presName="rootComposite2" presStyleCnt="0"/>
      <dgm:spPr/>
    </dgm:pt>
    <dgm:pt modelId="{0746EC91-D319-4579-9A39-C6C474AA77A3}" type="pres">
      <dgm:prSet presAssocID="{92A29F51-FB24-4700-9D3B-E6C3B52758E9}" presName="rootText2" presStyleLbl="alignAcc1" presStyleIdx="0" presStyleCnt="0">
        <dgm:presLayoutVars>
          <dgm:chPref val="3"/>
        </dgm:presLayoutVars>
      </dgm:prSet>
      <dgm:spPr/>
    </dgm:pt>
    <dgm:pt modelId="{C3857A35-F5AA-4FA6-9100-125115D94F64}" type="pres">
      <dgm:prSet presAssocID="{92A29F51-FB24-4700-9D3B-E6C3B52758E9}" presName="topArc2" presStyleLbl="parChTrans1D1" presStyleIdx="20" presStyleCnt="24"/>
      <dgm:spPr/>
    </dgm:pt>
    <dgm:pt modelId="{FCDDDC46-B6C5-4EBD-BFD3-C8AAE292E7D9}" type="pres">
      <dgm:prSet presAssocID="{92A29F51-FB24-4700-9D3B-E6C3B52758E9}" presName="bottomArc2" presStyleLbl="parChTrans1D1" presStyleIdx="21" presStyleCnt="24"/>
      <dgm:spPr/>
    </dgm:pt>
    <dgm:pt modelId="{850AE15C-5D75-4437-A8B6-825DE844990B}" type="pres">
      <dgm:prSet presAssocID="{92A29F51-FB24-4700-9D3B-E6C3B52758E9}" presName="topConnNode2" presStyleLbl="node3" presStyleIdx="0" presStyleCnt="0"/>
      <dgm:spPr/>
    </dgm:pt>
    <dgm:pt modelId="{3DCA9AEE-6A0D-4FB4-885E-C5A779EBAF07}" type="pres">
      <dgm:prSet presAssocID="{92A29F51-FB24-4700-9D3B-E6C3B52758E9}" presName="hierChild4" presStyleCnt="0"/>
      <dgm:spPr/>
    </dgm:pt>
    <dgm:pt modelId="{887BF6A0-95E9-4313-A9C8-6A1805323DF0}" type="pres">
      <dgm:prSet presAssocID="{92A29F51-FB24-4700-9D3B-E6C3B52758E9}" presName="hierChild5" presStyleCnt="0"/>
      <dgm:spPr/>
    </dgm:pt>
    <dgm:pt modelId="{97456345-E579-4A32-85C2-D2CE1EAED85E}" type="pres">
      <dgm:prSet presAssocID="{1C060626-8377-4908-A36A-023B7890B523}" presName="Name28" presStyleLbl="parChTrans1D3" presStyleIdx="4" presStyleCnt="5"/>
      <dgm:spPr/>
    </dgm:pt>
    <dgm:pt modelId="{9C86E8C7-C64D-4A48-9114-9CB3ED349048}" type="pres">
      <dgm:prSet presAssocID="{48DBD96D-FC62-4F10-99A8-F15B63BBBBCD}" presName="hierRoot2" presStyleCnt="0">
        <dgm:presLayoutVars>
          <dgm:hierBranch val="init"/>
        </dgm:presLayoutVars>
      </dgm:prSet>
      <dgm:spPr/>
    </dgm:pt>
    <dgm:pt modelId="{8818022F-60EC-4341-89B2-31BF3BFC002D}" type="pres">
      <dgm:prSet presAssocID="{48DBD96D-FC62-4F10-99A8-F15B63BBBBCD}" presName="rootComposite2" presStyleCnt="0"/>
      <dgm:spPr/>
    </dgm:pt>
    <dgm:pt modelId="{569DA654-BE25-4746-B47F-82C23F5BD96B}" type="pres">
      <dgm:prSet presAssocID="{48DBD96D-FC62-4F10-99A8-F15B63BBBBCD}" presName="rootText2" presStyleLbl="alignAcc1" presStyleIdx="0" presStyleCnt="0">
        <dgm:presLayoutVars>
          <dgm:chPref val="3"/>
        </dgm:presLayoutVars>
      </dgm:prSet>
      <dgm:spPr/>
    </dgm:pt>
    <dgm:pt modelId="{4C135D72-B23F-44C4-931C-C7EEB1872C8D}" type="pres">
      <dgm:prSet presAssocID="{48DBD96D-FC62-4F10-99A8-F15B63BBBBCD}" presName="topArc2" presStyleLbl="parChTrans1D1" presStyleIdx="22" presStyleCnt="24"/>
      <dgm:spPr/>
    </dgm:pt>
    <dgm:pt modelId="{BC956377-6410-4AAA-8595-649A14F9F665}" type="pres">
      <dgm:prSet presAssocID="{48DBD96D-FC62-4F10-99A8-F15B63BBBBCD}" presName="bottomArc2" presStyleLbl="parChTrans1D1" presStyleIdx="23" presStyleCnt="24"/>
      <dgm:spPr/>
    </dgm:pt>
    <dgm:pt modelId="{CA5AB54B-056F-48BB-A994-5F57ABEB3AED}" type="pres">
      <dgm:prSet presAssocID="{48DBD96D-FC62-4F10-99A8-F15B63BBBBCD}" presName="topConnNode2" presStyleLbl="node3" presStyleIdx="0" presStyleCnt="0"/>
      <dgm:spPr/>
    </dgm:pt>
    <dgm:pt modelId="{6C658768-0E0F-456B-8B65-78BDA73EF708}" type="pres">
      <dgm:prSet presAssocID="{48DBD96D-FC62-4F10-99A8-F15B63BBBBCD}" presName="hierChild4" presStyleCnt="0"/>
      <dgm:spPr/>
    </dgm:pt>
    <dgm:pt modelId="{6A817290-8FAF-4E15-8A86-61B407049706}" type="pres">
      <dgm:prSet presAssocID="{48DBD96D-FC62-4F10-99A8-F15B63BBBBCD}" presName="hierChild5" presStyleCnt="0"/>
      <dgm:spPr/>
    </dgm:pt>
    <dgm:pt modelId="{7DACBEAF-2528-4754-8C44-2F76A60376CC}" type="pres">
      <dgm:prSet presAssocID="{8EF8053A-A841-41C7-910F-CAE260597695}" presName="hierChild5" presStyleCnt="0"/>
      <dgm:spPr/>
    </dgm:pt>
    <dgm:pt modelId="{AE315B4E-8DD7-4CE5-A164-682D4B3833AA}" type="pres">
      <dgm:prSet presAssocID="{FA50CD54-BBC5-437B-A5E7-4BEAF5BA2DD5}" presName="hierChild3" presStyleCnt="0"/>
      <dgm:spPr/>
    </dgm:pt>
  </dgm:ptLst>
  <dgm:cxnLst>
    <dgm:cxn modelId="{61490800-827A-4943-B3E8-92DA593F7D16}" type="presOf" srcId="{48DBD96D-FC62-4F10-99A8-F15B63BBBBCD}" destId="{569DA654-BE25-4746-B47F-82C23F5BD96B}" srcOrd="0" destOrd="0" presId="urn:microsoft.com/office/officeart/2008/layout/HalfCircleOrganizationChart"/>
    <dgm:cxn modelId="{E44E4D01-456C-45BD-ADC4-E80E81109A4D}" type="presOf" srcId="{8EF8053A-A841-41C7-910F-CAE260597695}" destId="{CB1383CD-B689-4F27-A5DD-3A10F455B112}" srcOrd="0" destOrd="0" presId="urn:microsoft.com/office/officeart/2008/layout/HalfCircleOrganizationChart"/>
    <dgm:cxn modelId="{C87DC608-104A-4BB3-A3D3-8E3AB8BF22F3}" type="presOf" srcId="{FA50CD54-BBC5-437B-A5E7-4BEAF5BA2DD5}" destId="{9F120A6F-611A-4234-B9E6-5BE42D57BB62}" srcOrd="1" destOrd="0" presId="urn:microsoft.com/office/officeart/2008/layout/HalfCircleOrganizationChart"/>
    <dgm:cxn modelId="{E6D8760D-D452-4A67-BBC6-787F7F0F968B}" srcId="{8EF8053A-A841-41C7-910F-CAE260597695}" destId="{92A29F51-FB24-4700-9D3B-E6C3B52758E9}" srcOrd="0" destOrd="0" parTransId="{90C807BB-2F78-4310-BEFC-2A213764A82F}" sibTransId="{B2C5FD42-C42F-465F-BCBE-BAED6A5DAC88}"/>
    <dgm:cxn modelId="{A150CB11-DB98-4B7B-A03B-A97BAE1E806B}" type="presOf" srcId="{4DB23E5F-8548-4A7A-BDD4-E312C5025D9C}" destId="{D6957919-691D-4737-A89B-6990FA5B89FE}" srcOrd="0" destOrd="0" presId="urn:microsoft.com/office/officeart/2008/layout/HalfCircleOrganizationChart"/>
    <dgm:cxn modelId="{31D7FA11-0C05-4DFD-8AA2-32AB6DA63DAC}" type="presOf" srcId="{59642CFB-F27A-442A-8CC0-21D394159F77}" destId="{A9A1A614-02A8-4371-B8C2-0D61A248A96A}" srcOrd="0" destOrd="0" presId="urn:microsoft.com/office/officeart/2008/layout/HalfCircleOrganizationChart"/>
    <dgm:cxn modelId="{33A0BE25-7D6B-4252-9B87-CC9691EAD620}" type="presOf" srcId="{EF4DA2C1-FE5F-4E7C-84EE-90BE0B95F31C}" destId="{8F488191-E559-4B68-B18B-9180AD0D41BE}" srcOrd="1" destOrd="0" presId="urn:microsoft.com/office/officeart/2008/layout/HalfCircleOrganizationChart"/>
    <dgm:cxn modelId="{48BEED2A-DC88-481E-999F-A973016DAEFA}" srcId="{FA50CD54-BBC5-437B-A5E7-4BEAF5BA2DD5}" destId="{59642CFB-F27A-442A-8CC0-21D394159F77}" srcOrd="2" destOrd="0" parTransId="{254E1139-49D2-4896-B38B-073B1F3EA410}" sibTransId="{5D4918F9-A601-4486-98A5-1EE71EE2CC24}"/>
    <dgm:cxn modelId="{CA474532-93E0-4231-B067-75DFD962FEC2}" type="presOf" srcId="{90C807BB-2F78-4310-BEFC-2A213764A82F}" destId="{B5B52804-1304-4212-8D71-596D488EB246}" srcOrd="0" destOrd="0" presId="urn:microsoft.com/office/officeart/2008/layout/HalfCircleOrganizationChart"/>
    <dgm:cxn modelId="{9FE14D40-EF3B-4A2F-9C4F-D27AC404D419}" type="presOf" srcId="{1C060626-8377-4908-A36A-023B7890B523}" destId="{97456345-E579-4A32-85C2-D2CE1EAED85E}" srcOrd="0" destOrd="0" presId="urn:microsoft.com/office/officeart/2008/layout/HalfCircleOrganizationChart"/>
    <dgm:cxn modelId="{46CF5F65-35C4-47F0-8E99-0C336E9E5585}" type="presOf" srcId="{6EBDB8D6-382A-415A-80B5-7969E3E28A46}" destId="{1CB29F8A-2172-4074-AFD4-D707550FB7E3}" srcOrd="0" destOrd="0" presId="urn:microsoft.com/office/officeart/2008/layout/HalfCircleOrganizationChart"/>
    <dgm:cxn modelId="{6A664267-5D4A-41F0-B49B-04AABB8D076F}" type="presOf" srcId="{254E1139-49D2-4896-B38B-073B1F3EA410}" destId="{D65F957A-DAC2-4A06-BC40-6D0F16FAB0B7}" srcOrd="0" destOrd="0" presId="urn:microsoft.com/office/officeart/2008/layout/HalfCircleOrganizationChart"/>
    <dgm:cxn modelId="{E8780068-A73D-4FDB-9322-FAA7D20CAB57}" type="presOf" srcId="{07697512-2166-40D2-BB73-985F4A7F3DA0}" destId="{F8A32E20-2E6D-42CA-8389-687707812E98}" srcOrd="0" destOrd="0" presId="urn:microsoft.com/office/officeart/2008/layout/HalfCircleOrganizationChart"/>
    <dgm:cxn modelId="{39DD1648-C43E-4C86-A8D7-52BD0D5667B1}" srcId="{FCEBCF2D-C83B-45BF-8EEC-F9D74FE1ECF0}" destId="{4DB23E5F-8548-4A7A-BDD4-E312C5025D9C}" srcOrd="1" destOrd="0" parTransId="{6EBDB8D6-382A-415A-80B5-7969E3E28A46}" sibTransId="{1DD31A3D-CC79-490D-B8E1-E9B1036E35FE}"/>
    <dgm:cxn modelId="{8337FE6B-0325-4B39-8401-A73F0CA3E60B}" type="presOf" srcId="{90310DC6-300F-4DAD-91D6-E22D420E1E9F}" destId="{4581C911-36DF-42FA-96AE-0C810290D497}" srcOrd="1" destOrd="0" presId="urn:microsoft.com/office/officeart/2008/layout/HalfCircleOrganizationChart"/>
    <dgm:cxn modelId="{3DDD8672-F041-4057-BCA8-51F99099E8B1}" srcId="{FA50CD54-BBC5-437B-A5E7-4BEAF5BA2DD5}" destId="{E219E10E-1C8E-44C0-8EA9-BA7F9963F224}" srcOrd="1" destOrd="0" parTransId="{3DBABE82-4745-4AEC-BF99-A500FCCE0C5C}" sibTransId="{90D60A61-88AD-4B1E-8F42-8CC0B247BE26}"/>
    <dgm:cxn modelId="{E16A747C-21CB-474A-B75A-8092B17D83D0}" type="presOf" srcId="{3DBABE82-4745-4AEC-BF99-A500FCCE0C5C}" destId="{F39DAD8F-5E7C-4ED6-BB7B-CF8CF679384C}" srcOrd="0" destOrd="0" presId="urn:microsoft.com/office/officeart/2008/layout/HalfCircleOrganizationChart"/>
    <dgm:cxn modelId="{5FAF6E7E-FD04-4661-8346-156FE77F2AA5}" srcId="{8EF8053A-A841-41C7-910F-CAE260597695}" destId="{48DBD96D-FC62-4F10-99A8-F15B63BBBBCD}" srcOrd="1" destOrd="0" parTransId="{1C060626-8377-4908-A36A-023B7890B523}" sibTransId="{0DF9447B-E810-4293-9635-474E9B9E7C8B}"/>
    <dgm:cxn modelId="{C279057F-5030-45AE-8E0C-62749A1297BE}" srcId="{FCEBCF2D-C83B-45BF-8EEC-F9D74FE1ECF0}" destId="{C3AE5D34-33DF-483F-8992-D1D4F2764054}" srcOrd="0" destOrd="0" parTransId="{1871170B-5CFC-41EA-87A6-135001057634}" sibTransId="{8FFEF348-E20C-4233-B72B-B9AB84966574}"/>
    <dgm:cxn modelId="{6355A781-CADD-4493-9B17-3DE5D5C1CA7E}" type="presOf" srcId="{59642CFB-F27A-442A-8CC0-21D394159F77}" destId="{3C3BFC4B-67FE-4D6F-AC58-4056456B95A9}" srcOrd="1" destOrd="0" presId="urn:microsoft.com/office/officeart/2008/layout/HalfCircleOrganizationChart"/>
    <dgm:cxn modelId="{826C8183-1C95-4136-ABE0-37F43E9F1993}" type="presOf" srcId="{1871170B-5CFC-41EA-87A6-135001057634}" destId="{C50C7BFB-6BC7-4954-AC51-3C7E88F8CB6B}" srcOrd="0" destOrd="0" presId="urn:microsoft.com/office/officeart/2008/layout/HalfCircleOrganizationChart"/>
    <dgm:cxn modelId="{9E77C585-D042-4C0B-A98B-7C3758E52745}" type="presOf" srcId="{DCF9A304-15BB-401F-8EEB-2E611F8B86D7}" destId="{2EF43AF9-B11F-450C-B6E9-D57A86ABF8C9}" srcOrd="0" destOrd="0" presId="urn:microsoft.com/office/officeart/2008/layout/HalfCircleOrganizationChart"/>
    <dgm:cxn modelId="{0614138D-17F3-4A7A-A2AC-665427D781C7}" type="presOf" srcId="{FA50CD54-BBC5-437B-A5E7-4BEAF5BA2DD5}" destId="{DDC85164-2481-46D3-9C2B-FDB2BBADEC16}" srcOrd="0" destOrd="0" presId="urn:microsoft.com/office/officeart/2008/layout/HalfCircleOrganizationChart"/>
    <dgm:cxn modelId="{0D343E90-6119-4EB5-A087-4A52D9DF20A9}" type="presOf" srcId="{07697512-2166-40D2-BB73-985F4A7F3DA0}" destId="{2730A40A-6C71-41CE-94EE-628E5DE6C7FD}" srcOrd="1" destOrd="0" presId="urn:microsoft.com/office/officeart/2008/layout/HalfCircleOrganizationChart"/>
    <dgm:cxn modelId="{F10BA296-D234-4759-BBC6-388D5C94B189}" type="presOf" srcId="{4DB23E5F-8548-4A7A-BDD4-E312C5025D9C}" destId="{4D763AEF-A6A8-4ADE-8E86-ACB23292ED30}" srcOrd="1" destOrd="0" presId="urn:microsoft.com/office/officeart/2008/layout/HalfCircleOrganizationChart"/>
    <dgm:cxn modelId="{5686039F-4FD1-41AF-B1D2-1AF05FB7E85B}" type="presOf" srcId="{92A29F51-FB24-4700-9D3B-E6C3B52758E9}" destId="{0746EC91-D319-4579-9A39-C6C474AA77A3}" srcOrd="0" destOrd="0" presId="urn:microsoft.com/office/officeart/2008/layout/HalfCircleOrganizationChart"/>
    <dgm:cxn modelId="{E75902A1-6024-4DCF-A697-C2770F0627F8}" type="presOf" srcId="{90310DC6-300F-4DAD-91D6-E22D420E1E9F}" destId="{A5895055-0BF5-49BD-9333-5C5EE2C8A135}" srcOrd="0" destOrd="0" presId="urn:microsoft.com/office/officeart/2008/layout/HalfCircleOrganizationChart"/>
    <dgm:cxn modelId="{2EAD0EA4-E7CB-41F9-97F0-BE147A488BC8}" type="presOf" srcId="{E219E10E-1C8E-44C0-8EA9-BA7F9963F224}" destId="{D4D86E7A-2203-41E7-AC19-7A571168C947}" srcOrd="1" destOrd="0" presId="urn:microsoft.com/office/officeart/2008/layout/HalfCircleOrganizationChart"/>
    <dgm:cxn modelId="{D37DBBAE-2E6D-4431-887B-32E8DB8FDA20}" type="presOf" srcId="{C3AE5D34-33DF-483F-8992-D1D4F2764054}" destId="{EF6A06FB-3C0E-44D0-8E7E-116689AADA91}" srcOrd="0" destOrd="0" presId="urn:microsoft.com/office/officeart/2008/layout/HalfCircleOrganizationChart"/>
    <dgm:cxn modelId="{FD7815AF-BB1E-4B4E-8C16-B4E013A95583}" type="presOf" srcId="{BC70973C-5E73-4A56-ADFB-D270A64696E6}" destId="{E58300AD-AD87-4B19-A2C3-8E92C239E30B}" srcOrd="0" destOrd="0" presId="urn:microsoft.com/office/officeart/2008/layout/HalfCircleOrganizationChart"/>
    <dgm:cxn modelId="{657B81B0-A1A8-49CB-A9A0-0A72EFD145BC}" srcId="{FA50CD54-BBC5-437B-A5E7-4BEAF5BA2DD5}" destId="{8EF8053A-A841-41C7-910F-CAE260597695}" srcOrd="5" destOrd="0" parTransId="{BC70973C-5E73-4A56-ADFB-D270A64696E6}" sibTransId="{8B6A9838-8DE2-4998-BF51-406876660E77}"/>
    <dgm:cxn modelId="{A13598BB-9925-4865-9886-23762CB28B29}" type="presOf" srcId="{32C0D629-D5DE-444F-BD81-055503F11159}" destId="{A8E7A879-2A31-4A91-96AE-F410A7706BC8}" srcOrd="0" destOrd="0" presId="urn:microsoft.com/office/officeart/2008/layout/HalfCircleOrganizationChart"/>
    <dgm:cxn modelId="{D95196C2-32CA-4106-93C2-177A2581F1FD}" type="presOf" srcId="{FCEBCF2D-C83B-45BF-8EEC-F9D74FE1ECF0}" destId="{6B9FE683-AC1F-4F95-BF2A-6A96C2E05248}" srcOrd="1" destOrd="0" presId="urn:microsoft.com/office/officeart/2008/layout/HalfCircleOrganizationChart"/>
    <dgm:cxn modelId="{1D0C42CB-F87A-4460-ABB8-5E0088F3BFF9}" type="presOf" srcId="{91AFF1C1-98E2-4145-AFE2-95B3B328B945}" destId="{AD95B90F-B9BF-4030-960A-852174163A03}" srcOrd="0" destOrd="0" presId="urn:microsoft.com/office/officeart/2008/layout/HalfCircleOrganizationChart"/>
    <dgm:cxn modelId="{671AC4CF-6465-4938-B625-5E52B6144FFF}" type="presOf" srcId="{AD4E8B10-FA12-4CDD-BDA4-6320AB9478BD}" destId="{D129A9BE-B2C3-4C26-B96D-0EEF9C1C4E54}" srcOrd="0" destOrd="0" presId="urn:microsoft.com/office/officeart/2008/layout/HalfCircleOrganizationChart"/>
    <dgm:cxn modelId="{CB5188D6-0B23-448E-A16F-F5E5BFDAC7CF}" type="presOf" srcId="{48DBD96D-FC62-4F10-99A8-F15B63BBBBCD}" destId="{CA5AB54B-056F-48BB-A994-5F57ABEB3AED}" srcOrd="1" destOrd="0" presId="urn:microsoft.com/office/officeart/2008/layout/HalfCircleOrganizationChart"/>
    <dgm:cxn modelId="{FBEC0BD8-4438-47AA-9A84-629730DED56A}" type="presOf" srcId="{EF4DA2C1-FE5F-4E7C-84EE-90BE0B95F31C}" destId="{1B23F591-E861-49E3-BD07-1ECB5B2E0723}" srcOrd="0" destOrd="0" presId="urn:microsoft.com/office/officeart/2008/layout/HalfCircleOrganizationChart"/>
    <dgm:cxn modelId="{C595CAD9-386B-49C8-9215-E0E828BB1C38}" srcId="{FA50CD54-BBC5-437B-A5E7-4BEAF5BA2DD5}" destId="{90310DC6-300F-4DAD-91D6-E22D420E1E9F}" srcOrd="0" destOrd="0" parTransId="{DCF9A304-15BB-401F-8EEB-2E611F8B86D7}" sibTransId="{315D77EF-E8F1-480E-945E-EE6F0B834AC4}"/>
    <dgm:cxn modelId="{D091E3DB-B7E7-4805-BD86-4D332F497E74}" srcId="{3555E3E9-9F9E-4AF4-A16F-E396B9962716}" destId="{FA50CD54-BBC5-437B-A5E7-4BEAF5BA2DD5}" srcOrd="0" destOrd="0" parTransId="{739A07C0-F1B7-49DC-98DE-B1AE5BCAFEFA}" sibTransId="{31080EEC-0754-4EE6-B6A7-004D90D6A507}"/>
    <dgm:cxn modelId="{686441DE-03BC-4876-BA2A-FF006F67B41E}" type="presOf" srcId="{92A29F51-FB24-4700-9D3B-E6C3B52758E9}" destId="{850AE15C-5D75-4437-A8B6-825DE844990B}" srcOrd="1" destOrd="0" presId="urn:microsoft.com/office/officeart/2008/layout/HalfCircleOrganizationChart"/>
    <dgm:cxn modelId="{EA0ECEE0-5BD8-4173-A2C0-E9780BBEA89E}" type="presOf" srcId="{8EF8053A-A841-41C7-910F-CAE260597695}" destId="{14CCA9DB-C488-4CEF-9E63-C53D2ADC974B}" srcOrd="1" destOrd="0" presId="urn:microsoft.com/office/officeart/2008/layout/HalfCircleOrganizationChart"/>
    <dgm:cxn modelId="{6E6AE7E2-1203-4A11-ACAE-1EDE5893EFF8}" type="presOf" srcId="{E219E10E-1C8E-44C0-8EA9-BA7F9963F224}" destId="{04083771-10FA-454B-BE75-2FB0499E7308}" srcOrd="0" destOrd="0" presId="urn:microsoft.com/office/officeart/2008/layout/HalfCircleOrganizationChart"/>
    <dgm:cxn modelId="{35A5DFE3-BB33-4A9B-87E7-39FB293AA25A}" srcId="{EF4DA2C1-FE5F-4E7C-84EE-90BE0B95F31C}" destId="{07697512-2166-40D2-BB73-985F4A7F3DA0}" srcOrd="0" destOrd="0" parTransId="{AD4E8B10-FA12-4CDD-BDA4-6320AB9478BD}" sibTransId="{57909761-F4C5-4B53-B649-036BED8DA433}"/>
    <dgm:cxn modelId="{397760E6-0646-46FB-A9BA-DAB845072838}" type="presOf" srcId="{FCEBCF2D-C83B-45BF-8EEC-F9D74FE1ECF0}" destId="{76350751-9E7A-42BC-AAD5-7A6DB46A8DEF}" srcOrd="0" destOrd="0" presId="urn:microsoft.com/office/officeart/2008/layout/HalfCircleOrganizationChart"/>
    <dgm:cxn modelId="{2C670CE9-548A-46BA-81BA-40201DFAE615}" type="presOf" srcId="{C3AE5D34-33DF-483F-8992-D1D4F2764054}" destId="{D4A836BD-CE6E-46A1-8C10-546006578AB0}" srcOrd="1" destOrd="0" presId="urn:microsoft.com/office/officeart/2008/layout/HalfCircleOrganizationChart"/>
    <dgm:cxn modelId="{0E7136E9-1C61-4F50-BC4A-3D2E63FD9E20}" type="presOf" srcId="{3555E3E9-9F9E-4AF4-A16F-E396B9962716}" destId="{F7431CBF-A1FC-435F-8352-6F9E76BF289A}" srcOrd="0" destOrd="0" presId="urn:microsoft.com/office/officeart/2008/layout/HalfCircleOrganizationChart"/>
    <dgm:cxn modelId="{042092F8-E730-4F2D-9EFA-BA1A05F8E7C9}" srcId="{FA50CD54-BBC5-437B-A5E7-4BEAF5BA2DD5}" destId="{EF4DA2C1-FE5F-4E7C-84EE-90BE0B95F31C}" srcOrd="4" destOrd="0" parTransId="{91AFF1C1-98E2-4145-AFE2-95B3B328B945}" sibTransId="{AF2F7048-DC40-491C-93CB-812701106044}"/>
    <dgm:cxn modelId="{FCF2D6FF-E404-4EE8-B7B5-ECECA7791E0E}" srcId="{FA50CD54-BBC5-437B-A5E7-4BEAF5BA2DD5}" destId="{FCEBCF2D-C83B-45BF-8EEC-F9D74FE1ECF0}" srcOrd="3" destOrd="0" parTransId="{32C0D629-D5DE-444F-BD81-055503F11159}" sibTransId="{7103C0C3-2A83-4272-8CBD-E0E9C777A93E}"/>
    <dgm:cxn modelId="{8A541393-7BFA-4C65-A684-94726F22DED8}" type="presParOf" srcId="{F7431CBF-A1FC-435F-8352-6F9E76BF289A}" destId="{60FF5197-C609-45B0-8BD4-6413364800B1}" srcOrd="0" destOrd="0" presId="urn:microsoft.com/office/officeart/2008/layout/HalfCircleOrganizationChart"/>
    <dgm:cxn modelId="{1DFC5310-8629-4A8F-8815-C6F7F74F178E}" type="presParOf" srcId="{60FF5197-C609-45B0-8BD4-6413364800B1}" destId="{3D63AF40-36EB-4221-A5F1-94FB68F1D036}" srcOrd="0" destOrd="0" presId="urn:microsoft.com/office/officeart/2008/layout/HalfCircleOrganizationChart"/>
    <dgm:cxn modelId="{D61E8AF9-8C73-4EA0-A0AC-13F250EF1E76}" type="presParOf" srcId="{3D63AF40-36EB-4221-A5F1-94FB68F1D036}" destId="{DDC85164-2481-46D3-9C2B-FDB2BBADEC16}" srcOrd="0" destOrd="0" presId="urn:microsoft.com/office/officeart/2008/layout/HalfCircleOrganizationChart"/>
    <dgm:cxn modelId="{FBABC8C9-2A38-4654-B280-462912CA1552}" type="presParOf" srcId="{3D63AF40-36EB-4221-A5F1-94FB68F1D036}" destId="{D876BB66-1ACC-4B16-AA6B-5F2C28D3095F}" srcOrd="1" destOrd="0" presId="urn:microsoft.com/office/officeart/2008/layout/HalfCircleOrganizationChart"/>
    <dgm:cxn modelId="{9775E3D5-BFCD-4B95-8266-2B6B2CF92745}" type="presParOf" srcId="{3D63AF40-36EB-4221-A5F1-94FB68F1D036}" destId="{752965C9-B855-41B7-B4F8-C4FB2F3AB3DF}" srcOrd="2" destOrd="0" presId="urn:microsoft.com/office/officeart/2008/layout/HalfCircleOrganizationChart"/>
    <dgm:cxn modelId="{A1D36033-941B-4692-86C1-2DB20C97E206}" type="presParOf" srcId="{3D63AF40-36EB-4221-A5F1-94FB68F1D036}" destId="{9F120A6F-611A-4234-B9E6-5BE42D57BB62}" srcOrd="3" destOrd="0" presId="urn:microsoft.com/office/officeart/2008/layout/HalfCircleOrganizationChart"/>
    <dgm:cxn modelId="{6151D6E4-4375-4513-A1C3-9FA956F53121}" type="presParOf" srcId="{60FF5197-C609-45B0-8BD4-6413364800B1}" destId="{255CFCA4-B21B-4D78-8B93-4319AC146373}" srcOrd="1" destOrd="0" presId="urn:microsoft.com/office/officeart/2008/layout/HalfCircleOrganizationChart"/>
    <dgm:cxn modelId="{0B7F8A2D-7F6B-4435-8B16-F611E774FA9B}" type="presParOf" srcId="{255CFCA4-B21B-4D78-8B93-4319AC146373}" destId="{2EF43AF9-B11F-450C-B6E9-D57A86ABF8C9}" srcOrd="0" destOrd="0" presId="urn:microsoft.com/office/officeart/2008/layout/HalfCircleOrganizationChart"/>
    <dgm:cxn modelId="{E42F10F6-A49A-489D-BD4D-2B410B430185}" type="presParOf" srcId="{255CFCA4-B21B-4D78-8B93-4319AC146373}" destId="{26C3DBE9-8D83-4256-8C51-D4D07F38DC69}" srcOrd="1" destOrd="0" presId="urn:microsoft.com/office/officeart/2008/layout/HalfCircleOrganizationChart"/>
    <dgm:cxn modelId="{C54A7D61-10B1-4F50-94CD-A5F00D382332}" type="presParOf" srcId="{26C3DBE9-8D83-4256-8C51-D4D07F38DC69}" destId="{ABA0971A-EB20-4C8B-BA40-9FAF9404652B}" srcOrd="0" destOrd="0" presId="urn:microsoft.com/office/officeart/2008/layout/HalfCircleOrganizationChart"/>
    <dgm:cxn modelId="{D2F8C6BF-BD8D-4F8A-89BD-A65389C682A2}" type="presParOf" srcId="{ABA0971A-EB20-4C8B-BA40-9FAF9404652B}" destId="{A5895055-0BF5-49BD-9333-5C5EE2C8A135}" srcOrd="0" destOrd="0" presId="urn:microsoft.com/office/officeart/2008/layout/HalfCircleOrganizationChart"/>
    <dgm:cxn modelId="{24252B42-FCD9-4073-96B0-4DA3AF8CE5C3}" type="presParOf" srcId="{ABA0971A-EB20-4C8B-BA40-9FAF9404652B}" destId="{6653A9C6-7D28-4BAA-908C-F8D1878F85E4}" srcOrd="1" destOrd="0" presId="urn:microsoft.com/office/officeart/2008/layout/HalfCircleOrganizationChart"/>
    <dgm:cxn modelId="{0EE77F06-49A9-4ABC-986A-8DE6F208E1B9}" type="presParOf" srcId="{ABA0971A-EB20-4C8B-BA40-9FAF9404652B}" destId="{1C7A29B9-9A3A-4F63-9576-8AE24CBA16CD}" srcOrd="2" destOrd="0" presId="urn:microsoft.com/office/officeart/2008/layout/HalfCircleOrganizationChart"/>
    <dgm:cxn modelId="{EA10A301-FEA5-44A0-B7DF-BF235EA2316C}" type="presParOf" srcId="{ABA0971A-EB20-4C8B-BA40-9FAF9404652B}" destId="{4581C911-36DF-42FA-96AE-0C810290D497}" srcOrd="3" destOrd="0" presId="urn:microsoft.com/office/officeart/2008/layout/HalfCircleOrganizationChart"/>
    <dgm:cxn modelId="{DBACD0F6-1344-4320-9BCE-D553890D1A02}" type="presParOf" srcId="{26C3DBE9-8D83-4256-8C51-D4D07F38DC69}" destId="{BB63D20C-D050-4068-B2DF-D5667F5CFB92}" srcOrd="1" destOrd="0" presId="urn:microsoft.com/office/officeart/2008/layout/HalfCircleOrganizationChart"/>
    <dgm:cxn modelId="{B5119DFB-27A3-475C-99CB-C59145F7BCAC}" type="presParOf" srcId="{26C3DBE9-8D83-4256-8C51-D4D07F38DC69}" destId="{A8F87E05-DE05-4253-B911-C8F8870D2606}" srcOrd="2" destOrd="0" presId="urn:microsoft.com/office/officeart/2008/layout/HalfCircleOrganizationChart"/>
    <dgm:cxn modelId="{8F540DEF-01D8-43DF-AFAB-BEC45357BEB0}" type="presParOf" srcId="{255CFCA4-B21B-4D78-8B93-4319AC146373}" destId="{F39DAD8F-5E7C-4ED6-BB7B-CF8CF679384C}" srcOrd="2" destOrd="0" presId="urn:microsoft.com/office/officeart/2008/layout/HalfCircleOrganizationChart"/>
    <dgm:cxn modelId="{778E6EA0-BFDF-4C77-AA98-C7A8BB109C01}" type="presParOf" srcId="{255CFCA4-B21B-4D78-8B93-4319AC146373}" destId="{8FB6B4D4-5A08-45A3-AE75-D6E22AC2FFAB}" srcOrd="3" destOrd="0" presId="urn:microsoft.com/office/officeart/2008/layout/HalfCircleOrganizationChart"/>
    <dgm:cxn modelId="{A2AD5AF5-1ABA-4D2F-8937-578BEC7A7154}" type="presParOf" srcId="{8FB6B4D4-5A08-45A3-AE75-D6E22AC2FFAB}" destId="{84F28C0B-EB84-42E1-BA33-5A22E43CC1BF}" srcOrd="0" destOrd="0" presId="urn:microsoft.com/office/officeart/2008/layout/HalfCircleOrganizationChart"/>
    <dgm:cxn modelId="{6A0C4471-AEB0-4596-B62A-95BBD1DE163F}" type="presParOf" srcId="{84F28C0B-EB84-42E1-BA33-5A22E43CC1BF}" destId="{04083771-10FA-454B-BE75-2FB0499E7308}" srcOrd="0" destOrd="0" presId="urn:microsoft.com/office/officeart/2008/layout/HalfCircleOrganizationChart"/>
    <dgm:cxn modelId="{D0CAE501-5A5A-4D29-A40E-0B79DB3EE9FA}" type="presParOf" srcId="{84F28C0B-EB84-42E1-BA33-5A22E43CC1BF}" destId="{6AA05F56-ECE4-4D56-A161-DB3E7DBD0FBB}" srcOrd="1" destOrd="0" presId="urn:microsoft.com/office/officeart/2008/layout/HalfCircleOrganizationChart"/>
    <dgm:cxn modelId="{9FCCCC10-6BD2-4FE6-9F7F-CCBD2077979D}" type="presParOf" srcId="{84F28C0B-EB84-42E1-BA33-5A22E43CC1BF}" destId="{D7804D40-88A7-4F36-8132-959791BD2317}" srcOrd="2" destOrd="0" presId="urn:microsoft.com/office/officeart/2008/layout/HalfCircleOrganizationChart"/>
    <dgm:cxn modelId="{B7100940-0DCC-47A5-8E36-FB7944231745}" type="presParOf" srcId="{84F28C0B-EB84-42E1-BA33-5A22E43CC1BF}" destId="{D4D86E7A-2203-41E7-AC19-7A571168C947}" srcOrd="3" destOrd="0" presId="urn:microsoft.com/office/officeart/2008/layout/HalfCircleOrganizationChart"/>
    <dgm:cxn modelId="{13F0AF05-BBF0-43EA-B3B2-1172B6FE391E}" type="presParOf" srcId="{8FB6B4D4-5A08-45A3-AE75-D6E22AC2FFAB}" destId="{3A77C0C1-6C03-4BCC-9026-06AEE2A5B5A8}" srcOrd="1" destOrd="0" presId="urn:microsoft.com/office/officeart/2008/layout/HalfCircleOrganizationChart"/>
    <dgm:cxn modelId="{92A5B5A3-FD24-4402-AB6F-031391E16B0B}" type="presParOf" srcId="{8FB6B4D4-5A08-45A3-AE75-D6E22AC2FFAB}" destId="{AD64931E-3282-49DE-8AA4-3D6B8F06D60C}" srcOrd="2" destOrd="0" presId="urn:microsoft.com/office/officeart/2008/layout/HalfCircleOrganizationChart"/>
    <dgm:cxn modelId="{AB0B09FA-1009-489D-AFA4-0CAB78ADAA53}" type="presParOf" srcId="{255CFCA4-B21B-4D78-8B93-4319AC146373}" destId="{D65F957A-DAC2-4A06-BC40-6D0F16FAB0B7}" srcOrd="4" destOrd="0" presId="urn:microsoft.com/office/officeart/2008/layout/HalfCircleOrganizationChart"/>
    <dgm:cxn modelId="{05D8FB1B-9F31-40E5-B2C6-D37B8E030705}" type="presParOf" srcId="{255CFCA4-B21B-4D78-8B93-4319AC146373}" destId="{A8C35479-2893-4A35-ABDC-3F026EAC4102}" srcOrd="5" destOrd="0" presId="urn:microsoft.com/office/officeart/2008/layout/HalfCircleOrganizationChart"/>
    <dgm:cxn modelId="{F13291E9-17BE-4E67-B05B-9A6F692DB3DD}" type="presParOf" srcId="{A8C35479-2893-4A35-ABDC-3F026EAC4102}" destId="{A3E34446-D92A-4D9E-8561-DF8B9F5EFD45}" srcOrd="0" destOrd="0" presId="urn:microsoft.com/office/officeart/2008/layout/HalfCircleOrganizationChart"/>
    <dgm:cxn modelId="{17A3121C-8049-48F7-AC08-F21E76D41EDF}" type="presParOf" srcId="{A3E34446-D92A-4D9E-8561-DF8B9F5EFD45}" destId="{A9A1A614-02A8-4371-B8C2-0D61A248A96A}" srcOrd="0" destOrd="0" presId="urn:microsoft.com/office/officeart/2008/layout/HalfCircleOrganizationChart"/>
    <dgm:cxn modelId="{72DC4CF4-819A-435F-A2E8-ECC4F3CF5168}" type="presParOf" srcId="{A3E34446-D92A-4D9E-8561-DF8B9F5EFD45}" destId="{7FFE63A0-9BC0-4315-A98D-5FCA6325BA04}" srcOrd="1" destOrd="0" presId="urn:microsoft.com/office/officeart/2008/layout/HalfCircleOrganizationChart"/>
    <dgm:cxn modelId="{692B0759-B9E1-42D1-9A21-54D4C86BE31A}" type="presParOf" srcId="{A3E34446-D92A-4D9E-8561-DF8B9F5EFD45}" destId="{FB9FD3FB-7830-4213-9235-9C144025F3E1}" srcOrd="2" destOrd="0" presId="urn:microsoft.com/office/officeart/2008/layout/HalfCircleOrganizationChart"/>
    <dgm:cxn modelId="{DCBD6729-1329-49CF-8C88-7415B2A02807}" type="presParOf" srcId="{A3E34446-D92A-4D9E-8561-DF8B9F5EFD45}" destId="{3C3BFC4B-67FE-4D6F-AC58-4056456B95A9}" srcOrd="3" destOrd="0" presId="urn:microsoft.com/office/officeart/2008/layout/HalfCircleOrganizationChart"/>
    <dgm:cxn modelId="{7773AFAC-FFA5-46C9-8AF7-188FBE2222C0}" type="presParOf" srcId="{A8C35479-2893-4A35-ABDC-3F026EAC4102}" destId="{80E7698E-D57E-42A6-A009-65D0B911C220}" srcOrd="1" destOrd="0" presId="urn:microsoft.com/office/officeart/2008/layout/HalfCircleOrganizationChart"/>
    <dgm:cxn modelId="{EF18108D-6F1A-41D1-B367-414B81AF53C9}" type="presParOf" srcId="{A8C35479-2893-4A35-ABDC-3F026EAC4102}" destId="{3C1041DD-8CF2-40B8-A91A-806560471908}" srcOrd="2" destOrd="0" presId="urn:microsoft.com/office/officeart/2008/layout/HalfCircleOrganizationChart"/>
    <dgm:cxn modelId="{A7AC1C86-A3F0-4F83-9A0D-AB3BFAD3CAA4}" type="presParOf" srcId="{255CFCA4-B21B-4D78-8B93-4319AC146373}" destId="{A8E7A879-2A31-4A91-96AE-F410A7706BC8}" srcOrd="6" destOrd="0" presId="urn:microsoft.com/office/officeart/2008/layout/HalfCircleOrganizationChart"/>
    <dgm:cxn modelId="{E87B39B0-9C42-4879-A502-2AC4030FBA19}" type="presParOf" srcId="{255CFCA4-B21B-4D78-8B93-4319AC146373}" destId="{F3C271BB-39A9-4769-89B2-C10FCDA18B23}" srcOrd="7" destOrd="0" presId="urn:microsoft.com/office/officeart/2008/layout/HalfCircleOrganizationChart"/>
    <dgm:cxn modelId="{6D0D2162-011D-4F45-B789-037CF10318F3}" type="presParOf" srcId="{F3C271BB-39A9-4769-89B2-C10FCDA18B23}" destId="{D20F6A63-7E72-48B6-A826-A19FCE401389}" srcOrd="0" destOrd="0" presId="urn:microsoft.com/office/officeart/2008/layout/HalfCircleOrganizationChart"/>
    <dgm:cxn modelId="{AA492481-C387-428E-B5B4-FC0E09E28B0E}" type="presParOf" srcId="{D20F6A63-7E72-48B6-A826-A19FCE401389}" destId="{76350751-9E7A-42BC-AAD5-7A6DB46A8DEF}" srcOrd="0" destOrd="0" presId="urn:microsoft.com/office/officeart/2008/layout/HalfCircleOrganizationChart"/>
    <dgm:cxn modelId="{A24159CA-9B38-4D52-BD9C-CDC61FCF650B}" type="presParOf" srcId="{D20F6A63-7E72-48B6-A826-A19FCE401389}" destId="{1687D990-F775-49F7-997A-182A39D5C46C}" srcOrd="1" destOrd="0" presId="urn:microsoft.com/office/officeart/2008/layout/HalfCircleOrganizationChart"/>
    <dgm:cxn modelId="{E6550C81-9D79-47FD-AFCA-FE1B3BF63333}" type="presParOf" srcId="{D20F6A63-7E72-48B6-A826-A19FCE401389}" destId="{CEC55786-4B05-41A2-A7D6-52A1BED861A5}" srcOrd="2" destOrd="0" presId="urn:microsoft.com/office/officeart/2008/layout/HalfCircleOrganizationChart"/>
    <dgm:cxn modelId="{7158C5BE-7792-4116-866F-26252E213A99}" type="presParOf" srcId="{D20F6A63-7E72-48B6-A826-A19FCE401389}" destId="{6B9FE683-AC1F-4F95-BF2A-6A96C2E05248}" srcOrd="3" destOrd="0" presId="urn:microsoft.com/office/officeart/2008/layout/HalfCircleOrganizationChart"/>
    <dgm:cxn modelId="{B2266395-2724-46EF-9816-386166B997E0}" type="presParOf" srcId="{F3C271BB-39A9-4769-89B2-C10FCDA18B23}" destId="{03130D4D-FEDB-4810-8B1F-510EA137CCFF}" srcOrd="1" destOrd="0" presId="urn:microsoft.com/office/officeart/2008/layout/HalfCircleOrganizationChart"/>
    <dgm:cxn modelId="{8E2DC04A-78BA-468D-8DE5-A4C882E4FF8D}" type="presParOf" srcId="{03130D4D-FEDB-4810-8B1F-510EA137CCFF}" destId="{C50C7BFB-6BC7-4954-AC51-3C7E88F8CB6B}" srcOrd="0" destOrd="0" presId="urn:microsoft.com/office/officeart/2008/layout/HalfCircleOrganizationChart"/>
    <dgm:cxn modelId="{87E992FB-B923-4B40-8DF3-45E71668CF4A}" type="presParOf" srcId="{03130D4D-FEDB-4810-8B1F-510EA137CCFF}" destId="{96173C19-3EE8-4214-A43D-40A5416C8F24}" srcOrd="1" destOrd="0" presId="urn:microsoft.com/office/officeart/2008/layout/HalfCircleOrganizationChart"/>
    <dgm:cxn modelId="{348B591D-1F8F-42C6-BB9B-DA9A741B114C}" type="presParOf" srcId="{96173C19-3EE8-4214-A43D-40A5416C8F24}" destId="{593A2CBB-9C71-4D89-AD05-B26BF802A4CA}" srcOrd="0" destOrd="0" presId="urn:microsoft.com/office/officeart/2008/layout/HalfCircleOrganizationChart"/>
    <dgm:cxn modelId="{E4499763-26B6-4265-8571-D240BB7E1432}" type="presParOf" srcId="{593A2CBB-9C71-4D89-AD05-B26BF802A4CA}" destId="{EF6A06FB-3C0E-44D0-8E7E-116689AADA91}" srcOrd="0" destOrd="0" presId="urn:microsoft.com/office/officeart/2008/layout/HalfCircleOrganizationChart"/>
    <dgm:cxn modelId="{44F452AB-97D1-49DD-AB97-12226114875C}" type="presParOf" srcId="{593A2CBB-9C71-4D89-AD05-B26BF802A4CA}" destId="{E0A58131-779B-4891-B4FA-CFEF509BAD4C}" srcOrd="1" destOrd="0" presId="urn:microsoft.com/office/officeart/2008/layout/HalfCircleOrganizationChart"/>
    <dgm:cxn modelId="{6040638A-1B1E-4A25-8ADC-0D99DF46D7A4}" type="presParOf" srcId="{593A2CBB-9C71-4D89-AD05-B26BF802A4CA}" destId="{691B759E-2575-4B4D-86CB-AC7E4BB41BF5}" srcOrd="2" destOrd="0" presId="urn:microsoft.com/office/officeart/2008/layout/HalfCircleOrganizationChart"/>
    <dgm:cxn modelId="{8FBD36BA-D02F-446A-9940-108904371EFC}" type="presParOf" srcId="{593A2CBB-9C71-4D89-AD05-B26BF802A4CA}" destId="{D4A836BD-CE6E-46A1-8C10-546006578AB0}" srcOrd="3" destOrd="0" presId="urn:microsoft.com/office/officeart/2008/layout/HalfCircleOrganizationChart"/>
    <dgm:cxn modelId="{1D1BF872-1302-45B3-BE66-45832551014F}" type="presParOf" srcId="{96173C19-3EE8-4214-A43D-40A5416C8F24}" destId="{08E2E663-D3D1-49E2-AC0C-2720E755D90C}" srcOrd="1" destOrd="0" presId="urn:microsoft.com/office/officeart/2008/layout/HalfCircleOrganizationChart"/>
    <dgm:cxn modelId="{58AC8712-EF35-412C-9485-C213B15F74CD}" type="presParOf" srcId="{96173C19-3EE8-4214-A43D-40A5416C8F24}" destId="{6D8A53D8-208F-44FD-9395-554D6956E7F1}" srcOrd="2" destOrd="0" presId="urn:microsoft.com/office/officeart/2008/layout/HalfCircleOrganizationChart"/>
    <dgm:cxn modelId="{539E3333-5339-419D-AAB7-700674E681BD}" type="presParOf" srcId="{03130D4D-FEDB-4810-8B1F-510EA137CCFF}" destId="{1CB29F8A-2172-4074-AFD4-D707550FB7E3}" srcOrd="2" destOrd="0" presId="urn:microsoft.com/office/officeart/2008/layout/HalfCircleOrganizationChart"/>
    <dgm:cxn modelId="{8980B838-15B1-4C60-A2FC-452E039F2780}" type="presParOf" srcId="{03130D4D-FEDB-4810-8B1F-510EA137CCFF}" destId="{18EFE826-F3BB-4989-BC54-A93FACDD8465}" srcOrd="3" destOrd="0" presId="urn:microsoft.com/office/officeart/2008/layout/HalfCircleOrganizationChart"/>
    <dgm:cxn modelId="{682D881F-0390-4E11-937B-C25DC64E2A7A}" type="presParOf" srcId="{18EFE826-F3BB-4989-BC54-A93FACDD8465}" destId="{F66046EA-57E3-4412-8371-6179FE7F6644}" srcOrd="0" destOrd="0" presId="urn:microsoft.com/office/officeart/2008/layout/HalfCircleOrganizationChart"/>
    <dgm:cxn modelId="{14753483-D42B-4843-8E0A-EEC32D3D3B3F}" type="presParOf" srcId="{F66046EA-57E3-4412-8371-6179FE7F6644}" destId="{D6957919-691D-4737-A89B-6990FA5B89FE}" srcOrd="0" destOrd="0" presId="urn:microsoft.com/office/officeart/2008/layout/HalfCircleOrganizationChart"/>
    <dgm:cxn modelId="{5B27E9CE-F4D9-4DB9-837C-354FD09437B0}" type="presParOf" srcId="{F66046EA-57E3-4412-8371-6179FE7F6644}" destId="{32A46B71-234A-43A8-9F4D-8253EFF05028}" srcOrd="1" destOrd="0" presId="urn:microsoft.com/office/officeart/2008/layout/HalfCircleOrganizationChart"/>
    <dgm:cxn modelId="{9DE131C7-A081-4E77-9287-BC7AD60FC220}" type="presParOf" srcId="{F66046EA-57E3-4412-8371-6179FE7F6644}" destId="{57B76E2E-A35B-4E25-A52B-0FE73AB41A56}" srcOrd="2" destOrd="0" presId="urn:microsoft.com/office/officeart/2008/layout/HalfCircleOrganizationChart"/>
    <dgm:cxn modelId="{1994942E-5DAA-4233-A15C-23762A571461}" type="presParOf" srcId="{F66046EA-57E3-4412-8371-6179FE7F6644}" destId="{4D763AEF-A6A8-4ADE-8E86-ACB23292ED30}" srcOrd="3" destOrd="0" presId="urn:microsoft.com/office/officeart/2008/layout/HalfCircleOrganizationChart"/>
    <dgm:cxn modelId="{05A9F11E-FFAB-425A-93C4-EDA80CB88BB2}" type="presParOf" srcId="{18EFE826-F3BB-4989-BC54-A93FACDD8465}" destId="{112968F7-307C-4A97-8051-12A38CA8A0ED}" srcOrd="1" destOrd="0" presId="urn:microsoft.com/office/officeart/2008/layout/HalfCircleOrganizationChart"/>
    <dgm:cxn modelId="{642441CD-06BB-4E59-B89A-1596BC308236}" type="presParOf" srcId="{18EFE826-F3BB-4989-BC54-A93FACDD8465}" destId="{715D1A42-924F-401A-AD80-9C51DD9B236E}" srcOrd="2" destOrd="0" presId="urn:microsoft.com/office/officeart/2008/layout/HalfCircleOrganizationChart"/>
    <dgm:cxn modelId="{2DDB7FFF-9D5E-41F9-BF3B-1325A8EBBA63}" type="presParOf" srcId="{F3C271BB-39A9-4769-89B2-C10FCDA18B23}" destId="{364DA300-83BA-493E-B94A-AFE16E78F633}" srcOrd="2" destOrd="0" presId="urn:microsoft.com/office/officeart/2008/layout/HalfCircleOrganizationChart"/>
    <dgm:cxn modelId="{AB671DC6-5DF7-4B8C-9263-848C5043CB7E}" type="presParOf" srcId="{255CFCA4-B21B-4D78-8B93-4319AC146373}" destId="{AD95B90F-B9BF-4030-960A-852174163A03}" srcOrd="8" destOrd="0" presId="urn:microsoft.com/office/officeart/2008/layout/HalfCircleOrganizationChart"/>
    <dgm:cxn modelId="{F6CA55C4-C6CD-4D13-B173-F15B4EB6D936}" type="presParOf" srcId="{255CFCA4-B21B-4D78-8B93-4319AC146373}" destId="{AF1C403A-EF39-4545-B54B-2A74742BBE06}" srcOrd="9" destOrd="0" presId="urn:microsoft.com/office/officeart/2008/layout/HalfCircleOrganizationChart"/>
    <dgm:cxn modelId="{B0F7F486-FC8C-48EB-81EE-3ACF02D18793}" type="presParOf" srcId="{AF1C403A-EF39-4545-B54B-2A74742BBE06}" destId="{627D1C02-4A3B-4E5C-BAEC-A4BF7BCF4519}" srcOrd="0" destOrd="0" presId="urn:microsoft.com/office/officeart/2008/layout/HalfCircleOrganizationChart"/>
    <dgm:cxn modelId="{A4C4F609-F7B2-4A10-AB33-FCC71DFC6A18}" type="presParOf" srcId="{627D1C02-4A3B-4E5C-BAEC-A4BF7BCF4519}" destId="{1B23F591-E861-49E3-BD07-1ECB5B2E0723}" srcOrd="0" destOrd="0" presId="urn:microsoft.com/office/officeart/2008/layout/HalfCircleOrganizationChart"/>
    <dgm:cxn modelId="{40A2A3F0-0C02-4FB6-994A-F1BB8DBC82DC}" type="presParOf" srcId="{627D1C02-4A3B-4E5C-BAEC-A4BF7BCF4519}" destId="{50D3565B-3363-42BB-AF8B-216D2C9500D2}" srcOrd="1" destOrd="0" presId="urn:microsoft.com/office/officeart/2008/layout/HalfCircleOrganizationChart"/>
    <dgm:cxn modelId="{D2A84EFA-D65B-41E3-9ACC-BA0057B908FB}" type="presParOf" srcId="{627D1C02-4A3B-4E5C-BAEC-A4BF7BCF4519}" destId="{0AEDB5BC-4EC8-4B65-96DC-5982D599499C}" srcOrd="2" destOrd="0" presId="urn:microsoft.com/office/officeart/2008/layout/HalfCircleOrganizationChart"/>
    <dgm:cxn modelId="{FC4E729D-7087-43AF-94A3-B65D1F716417}" type="presParOf" srcId="{627D1C02-4A3B-4E5C-BAEC-A4BF7BCF4519}" destId="{8F488191-E559-4B68-B18B-9180AD0D41BE}" srcOrd="3" destOrd="0" presId="urn:microsoft.com/office/officeart/2008/layout/HalfCircleOrganizationChart"/>
    <dgm:cxn modelId="{B15F45A6-914D-42E0-B5B7-0AE46FEAB8D4}" type="presParOf" srcId="{AF1C403A-EF39-4545-B54B-2A74742BBE06}" destId="{0A3FD3E1-8252-47FE-88D3-E74035FA5E11}" srcOrd="1" destOrd="0" presId="urn:microsoft.com/office/officeart/2008/layout/HalfCircleOrganizationChart"/>
    <dgm:cxn modelId="{6DD9406D-5BE5-4C87-9C35-E35BCFB3714C}" type="presParOf" srcId="{0A3FD3E1-8252-47FE-88D3-E74035FA5E11}" destId="{D129A9BE-B2C3-4C26-B96D-0EEF9C1C4E54}" srcOrd="0" destOrd="0" presId="urn:microsoft.com/office/officeart/2008/layout/HalfCircleOrganizationChart"/>
    <dgm:cxn modelId="{BE7EF5B8-01F3-42CB-8BDE-0A8E3E065624}" type="presParOf" srcId="{0A3FD3E1-8252-47FE-88D3-E74035FA5E11}" destId="{CCBD2704-EA42-4330-B8A9-C7DB0148AE95}" srcOrd="1" destOrd="0" presId="urn:microsoft.com/office/officeart/2008/layout/HalfCircleOrganizationChart"/>
    <dgm:cxn modelId="{EBDFC415-1E81-4C1C-A5B8-90E3E6262859}" type="presParOf" srcId="{CCBD2704-EA42-4330-B8A9-C7DB0148AE95}" destId="{239AC71E-CD9B-4DD2-97BC-E932B8DF2CD3}" srcOrd="0" destOrd="0" presId="urn:microsoft.com/office/officeart/2008/layout/HalfCircleOrganizationChart"/>
    <dgm:cxn modelId="{4DB388A4-4E46-45AB-B357-96401CBB862B}" type="presParOf" srcId="{239AC71E-CD9B-4DD2-97BC-E932B8DF2CD3}" destId="{F8A32E20-2E6D-42CA-8389-687707812E98}" srcOrd="0" destOrd="0" presId="urn:microsoft.com/office/officeart/2008/layout/HalfCircleOrganizationChart"/>
    <dgm:cxn modelId="{CF3260DB-235F-4C91-8D27-9DFAF8AF3565}" type="presParOf" srcId="{239AC71E-CD9B-4DD2-97BC-E932B8DF2CD3}" destId="{6A47FD36-B2B4-48FE-89B5-BDA669D5F0CB}" srcOrd="1" destOrd="0" presId="urn:microsoft.com/office/officeart/2008/layout/HalfCircleOrganizationChart"/>
    <dgm:cxn modelId="{28803A9A-024D-4950-9366-E9CDEDE533ED}" type="presParOf" srcId="{239AC71E-CD9B-4DD2-97BC-E932B8DF2CD3}" destId="{6EE91EA4-DC43-4630-95B5-0BA69F5D9053}" srcOrd="2" destOrd="0" presId="urn:microsoft.com/office/officeart/2008/layout/HalfCircleOrganizationChart"/>
    <dgm:cxn modelId="{25BDCA40-C05D-445B-A8DA-BAF22368C7EA}" type="presParOf" srcId="{239AC71E-CD9B-4DD2-97BC-E932B8DF2CD3}" destId="{2730A40A-6C71-41CE-94EE-628E5DE6C7FD}" srcOrd="3" destOrd="0" presId="urn:microsoft.com/office/officeart/2008/layout/HalfCircleOrganizationChart"/>
    <dgm:cxn modelId="{DA0320D6-F446-4ED5-9275-3FA0183AB19E}" type="presParOf" srcId="{CCBD2704-EA42-4330-B8A9-C7DB0148AE95}" destId="{BE6CC949-FE41-4093-A673-0B3AC774AB6B}" srcOrd="1" destOrd="0" presId="urn:microsoft.com/office/officeart/2008/layout/HalfCircleOrganizationChart"/>
    <dgm:cxn modelId="{7FF2DCE6-5BDA-4D66-9C58-7A5F3198E9D3}" type="presParOf" srcId="{CCBD2704-EA42-4330-B8A9-C7DB0148AE95}" destId="{63A8473E-A0FB-499D-8F74-AFDA151059A1}" srcOrd="2" destOrd="0" presId="urn:microsoft.com/office/officeart/2008/layout/HalfCircleOrganizationChart"/>
    <dgm:cxn modelId="{9377ADFB-EDE3-4919-848B-B45A1D837878}" type="presParOf" srcId="{AF1C403A-EF39-4545-B54B-2A74742BBE06}" destId="{BED13EDE-DC2F-4C44-9124-688532374C5E}" srcOrd="2" destOrd="0" presId="urn:microsoft.com/office/officeart/2008/layout/HalfCircleOrganizationChart"/>
    <dgm:cxn modelId="{68EC28BB-937E-49FF-8DB7-3543CC48F652}" type="presParOf" srcId="{255CFCA4-B21B-4D78-8B93-4319AC146373}" destId="{E58300AD-AD87-4B19-A2C3-8E92C239E30B}" srcOrd="10" destOrd="0" presId="urn:microsoft.com/office/officeart/2008/layout/HalfCircleOrganizationChart"/>
    <dgm:cxn modelId="{ACB0736A-85D7-4B7C-8EF2-7D3C7D852D4A}" type="presParOf" srcId="{255CFCA4-B21B-4D78-8B93-4319AC146373}" destId="{F3BAF5BE-698E-461A-9037-4A5018E7FB72}" srcOrd="11" destOrd="0" presId="urn:microsoft.com/office/officeart/2008/layout/HalfCircleOrganizationChart"/>
    <dgm:cxn modelId="{7730856E-0F15-4CFE-A7C5-D3D569246241}" type="presParOf" srcId="{F3BAF5BE-698E-461A-9037-4A5018E7FB72}" destId="{AC8F8E83-4E1A-46F7-9D3E-F928F1108D70}" srcOrd="0" destOrd="0" presId="urn:microsoft.com/office/officeart/2008/layout/HalfCircleOrganizationChart"/>
    <dgm:cxn modelId="{4F59DA6D-6791-4789-8147-BC69C0F40717}" type="presParOf" srcId="{AC8F8E83-4E1A-46F7-9D3E-F928F1108D70}" destId="{CB1383CD-B689-4F27-A5DD-3A10F455B112}" srcOrd="0" destOrd="0" presId="urn:microsoft.com/office/officeart/2008/layout/HalfCircleOrganizationChart"/>
    <dgm:cxn modelId="{D76C7481-0F2B-471C-82A5-09034FD2FE6F}" type="presParOf" srcId="{AC8F8E83-4E1A-46F7-9D3E-F928F1108D70}" destId="{5A30041E-277F-4480-9011-6F0FD95F614D}" srcOrd="1" destOrd="0" presId="urn:microsoft.com/office/officeart/2008/layout/HalfCircleOrganizationChart"/>
    <dgm:cxn modelId="{EDF63ED7-EF1F-4E4C-9985-F3026F4C36C0}" type="presParOf" srcId="{AC8F8E83-4E1A-46F7-9D3E-F928F1108D70}" destId="{DB459404-81EB-4530-8673-72501D7E2A2F}" srcOrd="2" destOrd="0" presId="urn:microsoft.com/office/officeart/2008/layout/HalfCircleOrganizationChart"/>
    <dgm:cxn modelId="{2F413225-3DB2-483F-8591-C9AA10DD61C6}" type="presParOf" srcId="{AC8F8E83-4E1A-46F7-9D3E-F928F1108D70}" destId="{14CCA9DB-C488-4CEF-9E63-C53D2ADC974B}" srcOrd="3" destOrd="0" presId="urn:microsoft.com/office/officeart/2008/layout/HalfCircleOrganizationChart"/>
    <dgm:cxn modelId="{3A7F60DD-2058-4392-B4A0-1120E9D1EAD2}" type="presParOf" srcId="{F3BAF5BE-698E-461A-9037-4A5018E7FB72}" destId="{6AFDE1B2-8610-4594-A717-7B4FA46BF427}" srcOrd="1" destOrd="0" presId="urn:microsoft.com/office/officeart/2008/layout/HalfCircleOrganizationChart"/>
    <dgm:cxn modelId="{021C1E2B-2268-4A6D-A901-864124273557}" type="presParOf" srcId="{6AFDE1B2-8610-4594-A717-7B4FA46BF427}" destId="{B5B52804-1304-4212-8D71-596D488EB246}" srcOrd="0" destOrd="0" presId="urn:microsoft.com/office/officeart/2008/layout/HalfCircleOrganizationChart"/>
    <dgm:cxn modelId="{DECA791E-BD3D-4F52-858E-4122B26679C9}" type="presParOf" srcId="{6AFDE1B2-8610-4594-A717-7B4FA46BF427}" destId="{90865FD4-0343-454C-B4CE-7C8202CC35C0}" srcOrd="1" destOrd="0" presId="urn:microsoft.com/office/officeart/2008/layout/HalfCircleOrganizationChart"/>
    <dgm:cxn modelId="{7F5BED7C-AAB9-48C3-82A2-B1C4B88681EA}" type="presParOf" srcId="{90865FD4-0343-454C-B4CE-7C8202CC35C0}" destId="{B5A72337-B57C-49A1-89AC-39A4905B2EE4}" srcOrd="0" destOrd="0" presId="urn:microsoft.com/office/officeart/2008/layout/HalfCircleOrganizationChart"/>
    <dgm:cxn modelId="{DA5F209C-6BDB-4D99-A483-AB33F7B7CECA}" type="presParOf" srcId="{B5A72337-B57C-49A1-89AC-39A4905B2EE4}" destId="{0746EC91-D319-4579-9A39-C6C474AA77A3}" srcOrd="0" destOrd="0" presId="urn:microsoft.com/office/officeart/2008/layout/HalfCircleOrganizationChart"/>
    <dgm:cxn modelId="{7070B0F6-8353-4ABD-9F23-BEE1E92046C0}" type="presParOf" srcId="{B5A72337-B57C-49A1-89AC-39A4905B2EE4}" destId="{C3857A35-F5AA-4FA6-9100-125115D94F64}" srcOrd="1" destOrd="0" presId="urn:microsoft.com/office/officeart/2008/layout/HalfCircleOrganizationChart"/>
    <dgm:cxn modelId="{836DE100-1F96-480B-BE72-43DFB6CAF3A0}" type="presParOf" srcId="{B5A72337-B57C-49A1-89AC-39A4905B2EE4}" destId="{FCDDDC46-B6C5-4EBD-BFD3-C8AAE292E7D9}" srcOrd="2" destOrd="0" presId="urn:microsoft.com/office/officeart/2008/layout/HalfCircleOrganizationChart"/>
    <dgm:cxn modelId="{50BCE4CB-1A9C-41B3-AFCC-733B1C95D2FE}" type="presParOf" srcId="{B5A72337-B57C-49A1-89AC-39A4905B2EE4}" destId="{850AE15C-5D75-4437-A8B6-825DE844990B}" srcOrd="3" destOrd="0" presId="urn:microsoft.com/office/officeart/2008/layout/HalfCircleOrganizationChart"/>
    <dgm:cxn modelId="{67C0DC78-DCD7-4028-8ADE-C8CBF34D863E}" type="presParOf" srcId="{90865FD4-0343-454C-B4CE-7C8202CC35C0}" destId="{3DCA9AEE-6A0D-4FB4-885E-C5A779EBAF07}" srcOrd="1" destOrd="0" presId="urn:microsoft.com/office/officeart/2008/layout/HalfCircleOrganizationChart"/>
    <dgm:cxn modelId="{36629C28-5DDF-42B8-90CE-AB4693A67D71}" type="presParOf" srcId="{90865FD4-0343-454C-B4CE-7C8202CC35C0}" destId="{887BF6A0-95E9-4313-A9C8-6A1805323DF0}" srcOrd="2" destOrd="0" presId="urn:microsoft.com/office/officeart/2008/layout/HalfCircleOrganizationChart"/>
    <dgm:cxn modelId="{37E55BFA-610F-4E36-809A-C945258C7673}" type="presParOf" srcId="{6AFDE1B2-8610-4594-A717-7B4FA46BF427}" destId="{97456345-E579-4A32-85C2-D2CE1EAED85E}" srcOrd="2" destOrd="0" presId="urn:microsoft.com/office/officeart/2008/layout/HalfCircleOrganizationChart"/>
    <dgm:cxn modelId="{1ED6B84D-0FFF-4988-B538-0D362324C565}" type="presParOf" srcId="{6AFDE1B2-8610-4594-A717-7B4FA46BF427}" destId="{9C86E8C7-C64D-4A48-9114-9CB3ED349048}" srcOrd="3" destOrd="0" presId="urn:microsoft.com/office/officeart/2008/layout/HalfCircleOrganizationChart"/>
    <dgm:cxn modelId="{D6F7D577-C6B9-4C1E-9AE6-28997B4EB62A}" type="presParOf" srcId="{9C86E8C7-C64D-4A48-9114-9CB3ED349048}" destId="{8818022F-60EC-4341-89B2-31BF3BFC002D}" srcOrd="0" destOrd="0" presId="urn:microsoft.com/office/officeart/2008/layout/HalfCircleOrganizationChart"/>
    <dgm:cxn modelId="{D54D7F27-2A26-4395-9D53-8D1D367D23AB}" type="presParOf" srcId="{8818022F-60EC-4341-89B2-31BF3BFC002D}" destId="{569DA654-BE25-4746-B47F-82C23F5BD96B}" srcOrd="0" destOrd="0" presId="urn:microsoft.com/office/officeart/2008/layout/HalfCircleOrganizationChart"/>
    <dgm:cxn modelId="{2A86D339-E515-47E9-84DB-2573134FAC80}" type="presParOf" srcId="{8818022F-60EC-4341-89B2-31BF3BFC002D}" destId="{4C135D72-B23F-44C4-931C-C7EEB1872C8D}" srcOrd="1" destOrd="0" presId="urn:microsoft.com/office/officeart/2008/layout/HalfCircleOrganizationChart"/>
    <dgm:cxn modelId="{F9944C44-F9C6-4301-8483-76AD3F0200D5}" type="presParOf" srcId="{8818022F-60EC-4341-89B2-31BF3BFC002D}" destId="{BC956377-6410-4AAA-8595-649A14F9F665}" srcOrd="2" destOrd="0" presId="urn:microsoft.com/office/officeart/2008/layout/HalfCircleOrganizationChart"/>
    <dgm:cxn modelId="{3A6C2ED6-5700-46E4-AA71-5A20EEFF7993}" type="presParOf" srcId="{8818022F-60EC-4341-89B2-31BF3BFC002D}" destId="{CA5AB54B-056F-48BB-A994-5F57ABEB3AED}" srcOrd="3" destOrd="0" presId="urn:microsoft.com/office/officeart/2008/layout/HalfCircleOrganizationChart"/>
    <dgm:cxn modelId="{8809C172-CBD9-4A7C-A308-44B6D50DBE47}" type="presParOf" srcId="{9C86E8C7-C64D-4A48-9114-9CB3ED349048}" destId="{6C658768-0E0F-456B-8B65-78BDA73EF708}" srcOrd="1" destOrd="0" presId="urn:microsoft.com/office/officeart/2008/layout/HalfCircleOrganizationChart"/>
    <dgm:cxn modelId="{9B4CBC2B-7B3A-4077-B252-02AB98B837C1}" type="presParOf" srcId="{9C86E8C7-C64D-4A48-9114-9CB3ED349048}" destId="{6A817290-8FAF-4E15-8A86-61B407049706}" srcOrd="2" destOrd="0" presId="urn:microsoft.com/office/officeart/2008/layout/HalfCircleOrganizationChart"/>
    <dgm:cxn modelId="{384CB0DF-BC7F-4E56-B607-246F1239B70F}" type="presParOf" srcId="{F3BAF5BE-698E-461A-9037-4A5018E7FB72}" destId="{7DACBEAF-2528-4754-8C44-2F76A60376CC}" srcOrd="2" destOrd="0" presId="urn:microsoft.com/office/officeart/2008/layout/HalfCircleOrganizationChart"/>
    <dgm:cxn modelId="{289960AE-4045-432C-95B2-1BA65D2F3913}" type="presParOf" srcId="{60FF5197-C609-45B0-8BD4-6413364800B1}" destId="{AE315B4E-8DD7-4CE5-A164-682D4B3833AA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555E3E9-9F9E-4AF4-A16F-E396B996271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fr-FR"/>
        </a:p>
      </dgm:t>
    </dgm:pt>
    <dgm:pt modelId="{FA50CD54-BBC5-437B-A5E7-4BEAF5BA2DD5}">
      <dgm:prSet custT="1"/>
      <dgm:spPr/>
      <dgm:t>
        <a:bodyPr/>
        <a:lstStyle/>
        <a:p>
          <a:r>
            <a:rPr lang="fr-FR" sz="1600" b="1" dirty="0">
              <a:latin typeface="+mj-lt"/>
            </a:rPr>
            <a:t>Vérifications des données</a:t>
          </a:r>
          <a:endParaRPr lang="fr-FR" sz="1600" dirty="0">
            <a:latin typeface="+mj-lt"/>
          </a:endParaRPr>
        </a:p>
      </dgm:t>
    </dgm:pt>
    <dgm:pt modelId="{739A07C0-F1B7-49DC-98DE-B1AE5BCAFEFA}" type="parTrans" cxnId="{D091E3DB-B7E7-4805-BD86-4D332F497E74}">
      <dgm:prSet/>
      <dgm:spPr/>
      <dgm:t>
        <a:bodyPr/>
        <a:lstStyle/>
        <a:p>
          <a:endParaRPr lang="fr-FR"/>
        </a:p>
      </dgm:t>
    </dgm:pt>
    <dgm:pt modelId="{31080EEC-0754-4EE6-B6A7-004D90D6A507}" type="sibTrans" cxnId="{D091E3DB-B7E7-4805-BD86-4D332F497E74}">
      <dgm:prSet/>
      <dgm:spPr/>
      <dgm:t>
        <a:bodyPr/>
        <a:lstStyle/>
        <a:p>
          <a:endParaRPr lang="fr-FR"/>
        </a:p>
      </dgm:t>
    </dgm:pt>
    <dgm:pt modelId="{90310DC6-300F-4DAD-91D6-E22D420E1E9F}">
      <dgm:prSet/>
      <dgm:spPr/>
      <dgm:t>
        <a:bodyPr/>
        <a:lstStyle/>
        <a:p>
          <a:r>
            <a:rPr lang="fr-FR" b="0" i="0"/>
            <a:t>Valeur unique clé primaire</a:t>
          </a:r>
          <a:endParaRPr lang="fr-FR"/>
        </a:p>
      </dgm:t>
    </dgm:pt>
    <dgm:pt modelId="{DCF9A304-15BB-401F-8EEB-2E611F8B86D7}" type="parTrans" cxnId="{C595CAD9-386B-49C8-9215-E0E828BB1C38}">
      <dgm:prSet/>
      <dgm:spPr/>
      <dgm:t>
        <a:bodyPr/>
        <a:lstStyle/>
        <a:p>
          <a:endParaRPr lang="fr-FR"/>
        </a:p>
      </dgm:t>
    </dgm:pt>
    <dgm:pt modelId="{315D77EF-E8F1-480E-945E-EE6F0B834AC4}" type="sibTrans" cxnId="{C595CAD9-386B-49C8-9215-E0E828BB1C38}">
      <dgm:prSet/>
      <dgm:spPr/>
      <dgm:t>
        <a:bodyPr/>
        <a:lstStyle/>
        <a:p>
          <a:endParaRPr lang="fr-FR"/>
        </a:p>
      </dgm:t>
    </dgm:pt>
    <dgm:pt modelId="{9C6A4E07-1C18-4DB3-8E53-9BE8A2D8B28B}">
      <dgm:prSet/>
      <dgm:spPr/>
      <dgm:t>
        <a:bodyPr/>
        <a:lstStyle/>
        <a:p>
          <a:r>
            <a:rPr lang="fr-FR" b="0" i="0" dirty="0"/>
            <a:t>714 valeurs unique</a:t>
          </a:r>
          <a:endParaRPr lang="fr-FR" dirty="0"/>
        </a:p>
      </dgm:t>
    </dgm:pt>
    <dgm:pt modelId="{3268037F-B53D-4DEC-AFDA-D8CF643A4CC9}" type="parTrans" cxnId="{70773B36-88B4-44DD-8FE8-43067F74D609}">
      <dgm:prSet/>
      <dgm:spPr/>
      <dgm:t>
        <a:bodyPr/>
        <a:lstStyle/>
        <a:p>
          <a:endParaRPr lang="fr-FR"/>
        </a:p>
      </dgm:t>
    </dgm:pt>
    <dgm:pt modelId="{88CED4AA-7343-499D-8927-CB8FF8A77081}" type="sibTrans" cxnId="{70773B36-88B4-44DD-8FE8-43067F74D609}">
      <dgm:prSet/>
      <dgm:spPr/>
      <dgm:t>
        <a:bodyPr/>
        <a:lstStyle/>
        <a:p>
          <a:endParaRPr lang="fr-FR"/>
        </a:p>
      </dgm:t>
    </dgm:pt>
    <dgm:pt modelId="{71841C79-81BF-4F4F-BA44-DE78DE40A6D3}">
      <dgm:prSet/>
      <dgm:spPr/>
      <dgm:t>
        <a:bodyPr/>
        <a:lstStyle/>
        <a:p>
          <a:r>
            <a:rPr lang="fr-FR" b="0" i="0"/>
            <a:t>85 NaN</a:t>
          </a:r>
          <a:endParaRPr lang="fr-FR"/>
        </a:p>
      </dgm:t>
    </dgm:pt>
    <dgm:pt modelId="{2EE239F0-1354-401C-94AE-1853B1F473D2}" type="parTrans" cxnId="{E6E8AC0B-F8AB-4951-BF28-C9C0C9BFD322}">
      <dgm:prSet/>
      <dgm:spPr/>
      <dgm:t>
        <a:bodyPr/>
        <a:lstStyle/>
        <a:p>
          <a:endParaRPr lang="fr-FR"/>
        </a:p>
      </dgm:t>
    </dgm:pt>
    <dgm:pt modelId="{45590567-E1B7-44DC-A6C8-ABE4D6ABF8B5}" type="sibTrans" cxnId="{E6E8AC0B-F8AB-4951-BF28-C9C0C9BFD322}">
      <dgm:prSet/>
      <dgm:spPr/>
      <dgm:t>
        <a:bodyPr/>
        <a:lstStyle/>
        <a:p>
          <a:endParaRPr lang="fr-FR"/>
        </a:p>
      </dgm:t>
    </dgm:pt>
    <dgm:pt modelId="{8B86B63C-6311-4703-861C-B3F4B00F91E3}">
      <dgm:prSet/>
      <dgm:spPr/>
      <dgm:t>
        <a:bodyPr/>
        <a:lstStyle/>
        <a:p>
          <a:r>
            <a:rPr lang="fr-FR" b="0" i="0"/>
            <a:t>Doublon pour chaque clé</a:t>
          </a:r>
          <a:endParaRPr lang="fr-FR"/>
        </a:p>
      </dgm:t>
    </dgm:pt>
    <dgm:pt modelId="{756C881B-14B3-4C25-8265-841CA12F7B8E}" type="parTrans" cxnId="{A4BEE32F-D6E1-4F9F-9B0C-25A2CFED5790}">
      <dgm:prSet/>
      <dgm:spPr/>
      <dgm:t>
        <a:bodyPr/>
        <a:lstStyle/>
        <a:p>
          <a:endParaRPr lang="fr-FR"/>
        </a:p>
      </dgm:t>
    </dgm:pt>
    <dgm:pt modelId="{DB388ED9-4A2D-42E4-9CC6-B359993A5285}" type="sibTrans" cxnId="{A4BEE32F-D6E1-4F9F-9B0C-25A2CFED5790}">
      <dgm:prSet/>
      <dgm:spPr/>
      <dgm:t>
        <a:bodyPr/>
        <a:lstStyle/>
        <a:p>
          <a:endParaRPr lang="fr-FR"/>
        </a:p>
      </dgm:t>
    </dgm:pt>
    <dgm:pt modelId="{E219E10E-1C8E-44C0-8EA9-BA7F9963F224}">
      <dgm:prSet/>
      <dgm:spPr/>
      <dgm:t>
        <a:bodyPr/>
        <a:lstStyle/>
        <a:p>
          <a:r>
            <a:rPr lang="fr-FR" b="0" i="0" dirty="0"/>
            <a:t>Doublon</a:t>
          </a:r>
          <a:endParaRPr lang="fr-FR" dirty="0"/>
        </a:p>
      </dgm:t>
    </dgm:pt>
    <dgm:pt modelId="{3DBABE82-4745-4AEC-BF99-A500FCCE0C5C}" type="parTrans" cxnId="{3DDD8672-F041-4057-BCA8-51F99099E8B1}">
      <dgm:prSet/>
      <dgm:spPr/>
      <dgm:t>
        <a:bodyPr/>
        <a:lstStyle/>
        <a:p>
          <a:endParaRPr lang="fr-FR"/>
        </a:p>
      </dgm:t>
    </dgm:pt>
    <dgm:pt modelId="{90D60A61-88AD-4B1E-8F42-8CC0B247BE26}" type="sibTrans" cxnId="{3DDD8672-F041-4057-BCA8-51F99099E8B1}">
      <dgm:prSet/>
      <dgm:spPr/>
      <dgm:t>
        <a:bodyPr/>
        <a:lstStyle/>
        <a:p>
          <a:endParaRPr lang="fr-FR"/>
        </a:p>
      </dgm:t>
    </dgm:pt>
    <dgm:pt modelId="{9C6717A6-C5A6-4397-9D08-2B8578755218}">
      <dgm:prSet/>
      <dgm:spPr/>
      <dgm:t>
        <a:bodyPr/>
        <a:lstStyle/>
        <a:p>
          <a:r>
            <a:rPr lang="fr-FR" b="0" i="0" dirty="0" err="1"/>
            <a:t>Posts</a:t>
          </a:r>
          <a:r>
            <a:rPr lang="fr-FR" b="0" i="0" dirty="0"/>
            <a:t> </a:t>
          </a:r>
          <a:endParaRPr lang="fr-FR" dirty="0"/>
        </a:p>
      </dgm:t>
    </dgm:pt>
    <dgm:pt modelId="{3F93380B-9970-476C-AE45-9C7821706646}" type="parTrans" cxnId="{231435EA-48C5-4909-BFA9-86DC25F395CF}">
      <dgm:prSet/>
      <dgm:spPr/>
      <dgm:t>
        <a:bodyPr/>
        <a:lstStyle/>
        <a:p>
          <a:endParaRPr lang="fr-FR"/>
        </a:p>
      </dgm:t>
    </dgm:pt>
    <dgm:pt modelId="{18F67106-B3DB-4A14-864B-D0F165F5FED3}" type="sibTrans" cxnId="{231435EA-48C5-4909-BFA9-86DC25F395CF}">
      <dgm:prSet/>
      <dgm:spPr/>
      <dgm:t>
        <a:bodyPr/>
        <a:lstStyle/>
        <a:p>
          <a:endParaRPr lang="fr-FR"/>
        </a:p>
      </dgm:t>
    </dgm:pt>
    <dgm:pt modelId="{59642CFB-F27A-442A-8CC0-21D394159F77}">
      <dgm:prSet/>
      <dgm:spPr/>
      <dgm:t>
        <a:bodyPr/>
        <a:lstStyle/>
        <a:p>
          <a:r>
            <a:rPr lang="fr-FR" b="0" i="0" dirty="0"/>
            <a:t>Valeur nulle</a:t>
          </a:r>
          <a:endParaRPr lang="fr-FR" dirty="0"/>
        </a:p>
      </dgm:t>
    </dgm:pt>
    <dgm:pt modelId="{254E1139-49D2-4896-B38B-073B1F3EA410}" type="parTrans" cxnId="{48BEED2A-DC88-481E-999F-A973016DAEFA}">
      <dgm:prSet/>
      <dgm:spPr/>
      <dgm:t>
        <a:bodyPr/>
        <a:lstStyle/>
        <a:p>
          <a:endParaRPr lang="fr-FR"/>
        </a:p>
      </dgm:t>
    </dgm:pt>
    <dgm:pt modelId="{5D4918F9-A601-4486-98A5-1EE71EE2CC24}" type="sibTrans" cxnId="{48BEED2A-DC88-481E-999F-A973016DAEFA}">
      <dgm:prSet/>
      <dgm:spPr/>
      <dgm:t>
        <a:bodyPr/>
        <a:lstStyle/>
        <a:p>
          <a:endParaRPr lang="fr-FR"/>
        </a:p>
      </dgm:t>
    </dgm:pt>
    <dgm:pt modelId="{4AEB0DAA-75A1-4EB9-B203-667C78CF15C7}">
      <dgm:prSet/>
      <dgm:spPr/>
      <dgm:t>
        <a:bodyPr/>
        <a:lstStyle/>
        <a:p>
          <a:r>
            <a:rPr lang="fr-FR" b="0" i="0" dirty="0" err="1"/>
            <a:t>tax_class</a:t>
          </a:r>
          <a:endParaRPr lang="fr-FR" dirty="0"/>
        </a:p>
      </dgm:t>
    </dgm:pt>
    <dgm:pt modelId="{B4AE6849-F798-4742-ACBA-074535FA3214}" type="parTrans" cxnId="{62F216FE-FF98-429D-BFB3-19EA1AFCFFDA}">
      <dgm:prSet/>
      <dgm:spPr/>
      <dgm:t>
        <a:bodyPr/>
        <a:lstStyle/>
        <a:p>
          <a:endParaRPr lang="fr-FR"/>
        </a:p>
      </dgm:t>
    </dgm:pt>
    <dgm:pt modelId="{7E52EE5D-6A9B-4FD8-A03B-41E57B04BD15}" type="sibTrans" cxnId="{62F216FE-FF98-429D-BFB3-19EA1AFCFFDA}">
      <dgm:prSet/>
      <dgm:spPr/>
      <dgm:t>
        <a:bodyPr/>
        <a:lstStyle/>
        <a:p>
          <a:endParaRPr lang="fr-FR"/>
        </a:p>
      </dgm:t>
    </dgm:pt>
    <dgm:pt modelId="{887B68CB-D6F4-459D-BC24-3B474817947B}">
      <dgm:prSet/>
      <dgm:spPr/>
      <dgm:t>
        <a:bodyPr/>
        <a:lstStyle/>
        <a:p>
          <a:r>
            <a:rPr lang="fr-FR" b="0" i="0" dirty="0" err="1"/>
            <a:t>post_content</a:t>
          </a:r>
          <a:endParaRPr lang="fr-FR" dirty="0"/>
        </a:p>
      </dgm:t>
    </dgm:pt>
    <dgm:pt modelId="{7E45DE5E-272E-4EB8-8862-A1292494940C}" type="parTrans" cxnId="{A9236FE2-D5D2-4052-A691-327F4308F53D}">
      <dgm:prSet/>
      <dgm:spPr/>
      <dgm:t>
        <a:bodyPr/>
        <a:lstStyle/>
        <a:p>
          <a:endParaRPr lang="fr-FR"/>
        </a:p>
      </dgm:t>
    </dgm:pt>
    <dgm:pt modelId="{FF8A4DBF-645C-42BB-AD52-404AC9340A77}" type="sibTrans" cxnId="{A9236FE2-D5D2-4052-A691-327F4308F53D}">
      <dgm:prSet/>
      <dgm:spPr/>
      <dgm:t>
        <a:bodyPr/>
        <a:lstStyle/>
        <a:p>
          <a:endParaRPr lang="fr-FR"/>
        </a:p>
      </dgm:t>
    </dgm:pt>
    <dgm:pt modelId="{E15DAF33-5EAF-4576-8259-5F0390CED018}">
      <dgm:prSet/>
      <dgm:spPr/>
      <dgm:t>
        <a:bodyPr/>
        <a:lstStyle/>
        <a:p>
          <a:r>
            <a:rPr lang="fr-FR" b="0" i="0" dirty="0" err="1"/>
            <a:t>post_content_filtered</a:t>
          </a:r>
          <a:r>
            <a:rPr lang="fr-FR" b="0" i="0" dirty="0"/>
            <a:t> </a:t>
          </a:r>
          <a:endParaRPr lang="fr-FR" dirty="0"/>
        </a:p>
      </dgm:t>
    </dgm:pt>
    <dgm:pt modelId="{A56ADD1A-0D96-4242-A0A7-960F2AD60302}" type="parTrans" cxnId="{0370FEB3-A02E-4BD6-998D-B7B60194228A}">
      <dgm:prSet/>
      <dgm:spPr/>
      <dgm:t>
        <a:bodyPr/>
        <a:lstStyle/>
        <a:p>
          <a:endParaRPr lang="fr-FR"/>
        </a:p>
      </dgm:t>
    </dgm:pt>
    <dgm:pt modelId="{2B4EB854-F09C-4DCE-A678-8391D8F454E3}" type="sibTrans" cxnId="{0370FEB3-A02E-4BD6-998D-B7B60194228A}">
      <dgm:prSet/>
      <dgm:spPr/>
      <dgm:t>
        <a:bodyPr/>
        <a:lstStyle/>
        <a:p>
          <a:endParaRPr lang="fr-FR"/>
        </a:p>
      </dgm:t>
    </dgm:pt>
    <dgm:pt modelId="{1F7DD769-6238-4B42-BE2A-8DC2D9918787}">
      <dgm:prSet/>
      <dgm:spPr/>
      <dgm:t>
        <a:bodyPr/>
        <a:lstStyle/>
        <a:p>
          <a:r>
            <a:rPr lang="fr-FR" b="0" i="0" dirty="0" err="1"/>
            <a:t>post_password</a:t>
          </a:r>
          <a:r>
            <a:rPr lang="fr-FR" b="0" i="0" dirty="0"/>
            <a:t> </a:t>
          </a:r>
          <a:endParaRPr lang="fr-FR" dirty="0"/>
        </a:p>
      </dgm:t>
    </dgm:pt>
    <dgm:pt modelId="{BB8DC26F-BA67-4653-B6CC-EE618EF80282}" type="parTrans" cxnId="{CB9E103A-9B63-4855-98A4-81D83AE6C31B}">
      <dgm:prSet/>
      <dgm:spPr/>
      <dgm:t>
        <a:bodyPr/>
        <a:lstStyle/>
        <a:p>
          <a:endParaRPr lang="fr-FR"/>
        </a:p>
      </dgm:t>
    </dgm:pt>
    <dgm:pt modelId="{DF519B12-8391-4CB3-B1BE-940F9A52D41A}" type="sibTrans" cxnId="{CB9E103A-9B63-4855-98A4-81D83AE6C31B}">
      <dgm:prSet/>
      <dgm:spPr/>
      <dgm:t>
        <a:bodyPr/>
        <a:lstStyle/>
        <a:p>
          <a:endParaRPr lang="fr-FR"/>
        </a:p>
      </dgm:t>
    </dgm:pt>
    <dgm:pt modelId="{A6BE9FF8-5587-4745-96F5-0EC2412D1967}">
      <dgm:prSet/>
      <dgm:spPr/>
      <dgm:t>
        <a:bodyPr/>
        <a:lstStyle/>
        <a:p>
          <a:r>
            <a:rPr lang="fr-FR" dirty="0"/>
            <a:t>Types données / Données stockées</a:t>
          </a:r>
        </a:p>
      </dgm:t>
    </dgm:pt>
    <dgm:pt modelId="{55B4D233-9D03-4909-B245-A049102A2F8F}" type="parTrans" cxnId="{F5BF00E0-1E81-4D06-8D4A-8DDF5CC27514}">
      <dgm:prSet/>
      <dgm:spPr/>
      <dgm:t>
        <a:bodyPr/>
        <a:lstStyle/>
        <a:p>
          <a:endParaRPr lang="fr-FR"/>
        </a:p>
      </dgm:t>
    </dgm:pt>
    <dgm:pt modelId="{E660C4B6-0137-4644-A60C-96F818A7F90A}" type="sibTrans" cxnId="{F5BF00E0-1E81-4D06-8D4A-8DDF5CC27514}">
      <dgm:prSet/>
      <dgm:spPr/>
      <dgm:t>
        <a:bodyPr/>
        <a:lstStyle/>
        <a:p>
          <a:endParaRPr lang="fr-FR"/>
        </a:p>
      </dgm:t>
    </dgm:pt>
    <dgm:pt modelId="{3D85BD5E-764D-444C-BD3C-F36799F43649}">
      <dgm:prSet/>
      <dgm:spPr/>
      <dgm:t>
        <a:bodyPr/>
        <a:lstStyle/>
        <a:p>
          <a:r>
            <a:rPr lang="fr-FR" dirty="0"/>
            <a:t>Liens des attributs</a:t>
          </a:r>
        </a:p>
      </dgm:t>
    </dgm:pt>
    <dgm:pt modelId="{30BF7B19-8576-4B0B-8DF0-066CD60CF8E4}" type="parTrans" cxnId="{8CCF79C8-0927-4A0D-8D27-C9507BCF746A}">
      <dgm:prSet/>
      <dgm:spPr/>
      <dgm:t>
        <a:bodyPr/>
        <a:lstStyle/>
        <a:p>
          <a:endParaRPr lang="fr-FR"/>
        </a:p>
      </dgm:t>
    </dgm:pt>
    <dgm:pt modelId="{E1593A12-944C-44A0-98E9-5FA13765FD42}" type="sibTrans" cxnId="{8CCF79C8-0927-4A0D-8D27-C9507BCF746A}">
      <dgm:prSet/>
      <dgm:spPr/>
      <dgm:t>
        <a:bodyPr/>
        <a:lstStyle/>
        <a:p>
          <a:endParaRPr lang="fr-FR"/>
        </a:p>
      </dgm:t>
    </dgm:pt>
    <dgm:pt modelId="{CB6BEC3B-69E4-4B55-99F7-FE2FFC425C9E}">
      <dgm:prSet/>
      <dgm:spPr/>
      <dgm:t>
        <a:bodyPr/>
        <a:lstStyle/>
        <a:p>
          <a:r>
            <a:rPr lang="fr-FR" dirty="0"/>
            <a:t>Cohérence des données</a:t>
          </a:r>
        </a:p>
      </dgm:t>
    </dgm:pt>
    <dgm:pt modelId="{1EC49BB8-1939-4110-9BCE-A503B01D901C}" type="parTrans" cxnId="{91B88B02-11D8-4F6D-A4FC-04983F12217D}">
      <dgm:prSet/>
      <dgm:spPr/>
      <dgm:t>
        <a:bodyPr/>
        <a:lstStyle/>
        <a:p>
          <a:endParaRPr lang="fr-FR"/>
        </a:p>
      </dgm:t>
    </dgm:pt>
    <dgm:pt modelId="{E767CD55-7616-44B0-A71F-6CC2158DE4F0}" type="sibTrans" cxnId="{91B88B02-11D8-4F6D-A4FC-04983F12217D}">
      <dgm:prSet/>
      <dgm:spPr/>
      <dgm:t>
        <a:bodyPr/>
        <a:lstStyle/>
        <a:p>
          <a:endParaRPr lang="fr-FR"/>
        </a:p>
      </dgm:t>
    </dgm:pt>
    <dgm:pt modelId="{D9738CDD-996A-48DC-932F-9977B825E702}">
      <dgm:prSet/>
      <dgm:spPr/>
      <dgm:t>
        <a:bodyPr/>
        <a:lstStyle/>
        <a:p>
          <a:r>
            <a:rPr lang="fr-FR" dirty="0" err="1"/>
            <a:t>Sku</a:t>
          </a:r>
          <a:r>
            <a:rPr lang="fr-FR" dirty="0"/>
            <a:t> (clé primaire)</a:t>
          </a:r>
        </a:p>
      </dgm:t>
    </dgm:pt>
    <dgm:pt modelId="{6B286D37-23A8-4003-B410-9C96ADCB380F}" type="parTrans" cxnId="{D96FFAA9-FC25-44E9-B2DE-06F8A8BF9EBF}">
      <dgm:prSet/>
      <dgm:spPr/>
      <dgm:t>
        <a:bodyPr/>
        <a:lstStyle/>
        <a:p>
          <a:endParaRPr lang="fr-FR"/>
        </a:p>
      </dgm:t>
    </dgm:pt>
    <dgm:pt modelId="{F0A182CB-83BF-4A2F-B2DC-C92D962721F4}" type="sibTrans" cxnId="{D96FFAA9-FC25-44E9-B2DE-06F8A8BF9EBF}">
      <dgm:prSet/>
      <dgm:spPr/>
      <dgm:t>
        <a:bodyPr/>
        <a:lstStyle/>
        <a:p>
          <a:endParaRPr lang="fr-FR"/>
        </a:p>
      </dgm:t>
    </dgm:pt>
    <dgm:pt modelId="{EF582746-7265-4CC1-A178-6F27B393DE20}" type="pres">
      <dgm:prSet presAssocID="{3555E3E9-9F9E-4AF4-A16F-E396B996271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11947B-2EA9-4555-AC1B-06F1B25E752A}" type="pres">
      <dgm:prSet presAssocID="{FA50CD54-BBC5-437B-A5E7-4BEAF5BA2DD5}" presName="hierRoot1" presStyleCnt="0">
        <dgm:presLayoutVars>
          <dgm:hierBranch val="init"/>
        </dgm:presLayoutVars>
      </dgm:prSet>
      <dgm:spPr/>
    </dgm:pt>
    <dgm:pt modelId="{FF9F960A-B7EA-4735-B0B6-F28BA0DF5F9D}" type="pres">
      <dgm:prSet presAssocID="{FA50CD54-BBC5-437B-A5E7-4BEAF5BA2DD5}" presName="rootComposite1" presStyleCnt="0"/>
      <dgm:spPr/>
    </dgm:pt>
    <dgm:pt modelId="{90DE594E-D82B-4136-9C0F-88A461A79A77}" type="pres">
      <dgm:prSet presAssocID="{FA50CD54-BBC5-437B-A5E7-4BEAF5BA2DD5}" presName="rootText1" presStyleLbl="alignAcc1" presStyleIdx="0" presStyleCnt="0" custScaleX="329910">
        <dgm:presLayoutVars>
          <dgm:chPref val="3"/>
        </dgm:presLayoutVars>
      </dgm:prSet>
      <dgm:spPr/>
    </dgm:pt>
    <dgm:pt modelId="{4C822D48-4C0E-4D8B-A577-E43E7890390D}" type="pres">
      <dgm:prSet presAssocID="{FA50CD54-BBC5-437B-A5E7-4BEAF5BA2DD5}" presName="topArc1" presStyleLbl="parChTrans1D1" presStyleIdx="0" presStyleCnt="32"/>
      <dgm:spPr/>
    </dgm:pt>
    <dgm:pt modelId="{6DCA8EF2-CCFE-4B0A-BF7B-30A2216B285E}" type="pres">
      <dgm:prSet presAssocID="{FA50CD54-BBC5-437B-A5E7-4BEAF5BA2DD5}" presName="bottomArc1" presStyleLbl="parChTrans1D1" presStyleIdx="1" presStyleCnt="32"/>
      <dgm:spPr/>
    </dgm:pt>
    <dgm:pt modelId="{9C99286C-CA5C-4DFF-9267-A6756EF68911}" type="pres">
      <dgm:prSet presAssocID="{FA50CD54-BBC5-437B-A5E7-4BEAF5BA2DD5}" presName="topConnNode1" presStyleLbl="node1" presStyleIdx="0" presStyleCnt="0"/>
      <dgm:spPr/>
    </dgm:pt>
    <dgm:pt modelId="{88A46595-ABD6-49DB-98AA-2EFC3992CA3D}" type="pres">
      <dgm:prSet presAssocID="{FA50CD54-BBC5-437B-A5E7-4BEAF5BA2DD5}" presName="hierChild2" presStyleCnt="0"/>
      <dgm:spPr/>
    </dgm:pt>
    <dgm:pt modelId="{6A676958-1787-4013-B2EB-15F4BFF7F147}" type="pres">
      <dgm:prSet presAssocID="{DCF9A304-15BB-401F-8EEB-2E611F8B86D7}" presName="Name28" presStyleLbl="parChTrans1D2" presStyleIdx="0" presStyleCnt="6"/>
      <dgm:spPr/>
    </dgm:pt>
    <dgm:pt modelId="{D5A24026-CCF8-4FD9-9C26-750DFDA8DCFF}" type="pres">
      <dgm:prSet presAssocID="{90310DC6-300F-4DAD-91D6-E22D420E1E9F}" presName="hierRoot2" presStyleCnt="0">
        <dgm:presLayoutVars>
          <dgm:hierBranch val="init"/>
        </dgm:presLayoutVars>
      </dgm:prSet>
      <dgm:spPr/>
    </dgm:pt>
    <dgm:pt modelId="{0AE6BBB6-3073-461B-944A-6BE678D25AB5}" type="pres">
      <dgm:prSet presAssocID="{90310DC6-300F-4DAD-91D6-E22D420E1E9F}" presName="rootComposite2" presStyleCnt="0"/>
      <dgm:spPr/>
    </dgm:pt>
    <dgm:pt modelId="{AC3A6F92-819B-4EF0-A7D1-10CA48734400}" type="pres">
      <dgm:prSet presAssocID="{90310DC6-300F-4DAD-91D6-E22D420E1E9F}" presName="rootText2" presStyleLbl="alignAcc1" presStyleIdx="0" presStyleCnt="0">
        <dgm:presLayoutVars>
          <dgm:chPref val="3"/>
        </dgm:presLayoutVars>
      </dgm:prSet>
      <dgm:spPr/>
    </dgm:pt>
    <dgm:pt modelId="{FA5750F8-B069-4D20-882A-06BCC07CE1E2}" type="pres">
      <dgm:prSet presAssocID="{90310DC6-300F-4DAD-91D6-E22D420E1E9F}" presName="topArc2" presStyleLbl="parChTrans1D1" presStyleIdx="2" presStyleCnt="32"/>
      <dgm:spPr/>
    </dgm:pt>
    <dgm:pt modelId="{FE66E191-EDA9-48FD-87D2-B2D446C4CD27}" type="pres">
      <dgm:prSet presAssocID="{90310DC6-300F-4DAD-91D6-E22D420E1E9F}" presName="bottomArc2" presStyleLbl="parChTrans1D1" presStyleIdx="3" presStyleCnt="32"/>
      <dgm:spPr/>
    </dgm:pt>
    <dgm:pt modelId="{8CBCB9FA-5454-4208-9DA0-1835F1759E5B}" type="pres">
      <dgm:prSet presAssocID="{90310DC6-300F-4DAD-91D6-E22D420E1E9F}" presName="topConnNode2" presStyleLbl="node2" presStyleIdx="0" presStyleCnt="0"/>
      <dgm:spPr/>
    </dgm:pt>
    <dgm:pt modelId="{DB4B8EDD-63D5-499E-9013-0FC76978B4FC}" type="pres">
      <dgm:prSet presAssocID="{90310DC6-300F-4DAD-91D6-E22D420E1E9F}" presName="hierChild4" presStyleCnt="0"/>
      <dgm:spPr/>
    </dgm:pt>
    <dgm:pt modelId="{4E1914D6-7BF1-44F8-B1D5-691CF23B0129}" type="pres">
      <dgm:prSet presAssocID="{3268037F-B53D-4DEC-AFDA-D8CF643A4CC9}" presName="Name28" presStyleLbl="parChTrans1D3" presStyleIdx="0" presStyleCnt="9"/>
      <dgm:spPr/>
    </dgm:pt>
    <dgm:pt modelId="{62C4987A-008B-4361-93CC-4C2A1A59F835}" type="pres">
      <dgm:prSet presAssocID="{9C6A4E07-1C18-4DB3-8E53-9BE8A2D8B28B}" presName="hierRoot2" presStyleCnt="0">
        <dgm:presLayoutVars>
          <dgm:hierBranch val="init"/>
        </dgm:presLayoutVars>
      </dgm:prSet>
      <dgm:spPr/>
    </dgm:pt>
    <dgm:pt modelId="{79B6FD6C-CD08-49E7-BA85-939F58308B1D}" type="pres">
      <dgm:prSet presAssocID="{9C6A4E07-1C18-4DB3-8E53-9BE8A2D8B28B}" presName="rootComposite2" presStyleCnt="0"/>
      <dgm:spPr/>
    </dgm:pt>
    <dgm:pt modelId="{A32A0DE0-40F0-4389-8CD2-44F280221A87}" type="pres">
      <dgm:prSet presAssocID="{9C6A4E07-1C18-4DB3-8E53-9BE8A2D8B28B}" presName="rootText2" presStyleLbl="alignAcc1" presStyleIdx="0" presStyleCnt="0">
        <dgm:presLayoutVars>
          <dgm:chPref val="3"/>
        </dgm:presLayoutVars>
      </dgm:prSet>
      <dgm:spPr/>
    </dgm:pt>
    <dgm:pt modelId="{3C2A84D4-F020-4884-9176-EC78400A56A7}" type="pres">
      <dgm:prSet presAssocID="{9C6A4E07-1C18-4DB3-8E53-9BE8A2D8B28B}" presName="topArc2" presStyleLbl="parChTrans1D1" presStyleIdx="4" presStyleCnt="32"/>
      <dgm:spPr/>
    </dgm:pt>
    <dgm:pt modelId="{6531EB1F-D81D-4793-A28D-47C01F5754CB}" type="pres">
      <dgm:prSet presAssocID="{9C6A4E07-1C18-4DB3-8E53-9BE8A2D8B28B}" presName="bottomArc2" presStyleLbl="parChTrans1D1" presStyleIdx="5" presStyleCnt="32"/>
      <dgm:spPr/>
    </dgm:pt>
    <dgm:pt modelId="{6E41AD36-EF1E-448A-B73B-A474669A276C}" type="pres">
      <dgm:prSet presAssocID="{9C6A4E07-1C18-4DB3-8E53-9BE8A2D8B28B}" presName="topConnNode2" presStyleLbl="node3" presStyleIdx="0" presStyleCnt="0"/>
      <dgm:spPr/>
    </dgm:pt>
    <dgm:pt modelId="{D9ED27EB-3C39-497C-B942-120032F96AD8}" type="pres">
      <dgm:prSet presAssocID="{9C6A4E07-1C18-4DB3-8E53-9BE8A2D8B28B}" presName="hierChild4" presStyleCnt="0"/>
      <dgm:spPr/>
    </dgm:pt>
    <dgm:pt modelId="{24FFC0CC-9164-47FE-A8DE-B0BB85232184}" type="pres">
      <dgm:prSet presAssocID="{9C6A4E07-1C18-4DB3-8E53-9BE8A2D8B28B}" presName="hierChild5" presStyleCnt="0"/>
      <dgm:spPr/>
    </dgm:pt>
    <dgm:pt modelId="{9090E640-93D4-4F95-83A2-4DBBB6C4CBCD}" type="pres">
      <dgm:prSet presAssocID="{2EE239F0-1354-401C-94AE-1853B1F473D2}" presName="Name28" presStyleLbl="parChTrans1D3" presStyleIdx="1" presStyleCnt="9"/>
      <dgm:spPr/>
    </dgm:pt>
    <dgm:pt modelId="{9D26057F-BA24-484C-81FE-7BC46AC8B693}" type="pres">
      <dgm:prSet presAssocID="{71841C79-81BF-4F4F-BA44-DE78DE40A6D3}" presName="hierRoot2" presStyleCnt="0">
        <dgm:presLayoutVars>
          <dgm:hierBranch val="init"/>
        </dgm:presLayoutVars>
      </dgm:prSet>
      <dgm:spPr/>
    </dgm:pt>
    <dgm:pt modelId="{92969314-F829-413C-A3EC-1E45BDD92582}" type="pres">
      <dgm:prSet presAssocID="{71841C79-81BF-4F4F-BA44-DE78DE40A6D3}" presName="rootComposite2" presStyleCnt="0"/>
      <dgm:spPr/>
    </dgm:pt>
    <dgm:pt modelId="{8C5EF380-9B8D-4C6A-A33D-FCC08A1E42F4}" type="pres">
      <dgm:prSet presAssocID="{71841C79-81BF-4F4F-BA44-DE78DE40A6D3}" presName="rootText2" presStyleLbl="alignAcc1" presStyleIdx="0" presStyleCnt="0">
        <dgm:presLayoutVars>
          <dgm:chPref val="3"/>
        </dgm:presLayoutVars>
      </dgm:prSet>
      <dgm:spPr/>
    </dgm:pt>
    <dgm:pt modelId="{311CDACD-EAE5-4A4C-A28A-546A2A3FF5AC}" type="pres">
      <dgm:prSet presAssocID="{71841C79-81BF-4F4F-BA44-DE78DE40A6D3}" presName="topArc2" presStyleLbl="parChTrans1D1" presStyleIdx="6" presStyleCnt="32"/>
      <dgm:spPr/>
    </dgm:pt>
    <dgm:pt modelId="{87B6CD73-7C85-4C87-B3AC-6EB7F9E3E795}" type="pres">
      <dgm:prSet presAssocID="{71841C79-81BF-4F4F-BA44-DE78DE40A6D3}" presName="bottomArc2" presStyleLbl="parChTrans1D1" presStyleIdx="7" presStyleCnt="32"/>
      <dgm:spPr/>
    </dgm:pt>
    <dgm:pt modelId="{1BE7B750-9E91-4F25-926E-4A7391809C8E}" type="pres">
      <dgm:prSet presAssocID="{71841C79-81BF-4F4F-BA44-DE78DE40A6D3}" presName="topConnNode2" presStyleLbl="node3" presStyleIdx="0" presStyleCnt="0"/>
      <dgm:spPr/>
    </dgm:pt>
    <dgm:pt modelId="{AB617A03-D377-4287-8206-732ACFFF2925}" type="pres">
      <dgm:prSet presAssocID="{71841C79-81BF-4F4F-BA44-DE78DE40A6D3}" presName="hierChild4" presStyleCnt="0"/>
      <dgm:spPr/>
    </dgm:pt>
    <dgm:pt modelId="{88D9801A-050F-49B0-8E8C-71432DF4F149}" type="pres">
      <dgm:prSet presAssocID="{71841C79-81BF-4F4F-BA44-DE78DE40A6D3}" presName="hierChild5" presStyleCnt="0"/>
      <dgm:spPr/>
    </dgm:pt>
    <dgm:pt modelId="{1CF97A4B-D141-46C9-B9FE-CA3687B8494E}" type="pres">
      <dgm:prSet presAssocID="{756C881B-14B3-4C25-8265-841CA12F7B8E}" presName="Name28" presStyleLbl="parChTrans1D3" presStyleIdx="2" presStyleCnt="9"/>
      <dgm:spPr/>
    </dgm:pt>
    <dgm:pt modelId="{DA0310F1-D390-4A2C-9F0F-24C0B32A8B23}" type="pres">
      <dgm:prSet presAssocID="{8B86B63C-6311-4703-861C-B3F4B00F91E3}" presName="hierRoot2" presStyleCnt="0">
        <dgm:presLayoutVars>
          <dgm:hierBranch val="init"/>
        </dgm:presLayoutVars>
      </dgm:prSet>
      <dgm:spPr/>
    </dgm:pt>
    <dgm:pt modelId="{5E16D3D8-FAC5-4700-B066-03F754EBD07A}" type="pres">
      <dgm:prSet presAssocID="{8B86B63C-6311-4703-861C-B3F4B00F91E3}" presName="rootComposite2" presStyleCnt="0"/>
      <dgm:spPr/>
    </dgm:pt>
    <dgm:pt modelId="{7BDB2B30-0EC1-494F-89E8-D10BC6ECAD40}" type="pres">
      <dgm:prSet presAssocID="{8B86B63C-6311-4703-861C-B3F4B00F91E3}" presName="rootText2" presStyleLbl="alignAcc1" presStyleIdx="0" presStyleCnt="0">
        <dgm:presLayoutVars>
          <dgm:chPref val="3"/>
        </dgm:presLayoutVars>
      </dgm:prSet>
      <dgm:spPr/>
    </dgm:pt>
    <dgm:pt modelId="{8F299C24-B21B-478D-B7D4-F5394A615A67}" type="pres">
      <dgm:prSet presAssocID="{8B86B63C-6311-4703-861C-B3F4B00F91E3}" presName="topArc2" presStyleLbl="parChTrans1D1" presStyleIdx="8" presStyleCnt="32"/>
      <dgm:spPr/>
    </dgm:pt>
    <dgm:pt modelId="{B6A1DD0B-4B18-41E4-A79D-271E68000CFA}" type="pres">
      <dgm:prSet presAssocID="{8B86B63C-6311-4703-861C-B3F4B00F91E3}" presName="bottomArc2" presStyleLbl="parChTrans1D1" presStyleIdx="9" presStyleCnt="32"/>
      <dgm:spPr/>
    </dgm:pt>
    <dgm:pt modelId="{7CEC02C8-6A0F-4401-A47A-B01CBA822B41}" type="pres">
      <dgm:prSet presAssocID="{8B86B63C-6311-4703-861C-B3F4B00F91E3}" presName="topConnNode2" presStyleLbl="node3" presStyleIdx="0" presStyleCnt="0"/>
      <dgm:spPr/>
    </dgm:pt>
    <dgm:pt modelId="{39F11A36-5B2C-4930-8F92-ACC182567C39}" type="pres">
      <dgm:prSet presAssocID="{8B86B63C-6311-4703-861C-B3F4B00F91E3}" presName="hierChild4" presStyleCnt="0"/>
      <dgm:spPr/>
    </dgm:pt>
    <dgm:pt modelId="{53A8BB07-6A60-4922-9B79-321622D698B2}" type="pres">
      <dgm:prSet presAssocID="{8B86B63C-6311-4703-861C-B3F4B00F91E3}" presName="hierChild5" presStyleCnt="0"/>
      <dgm:spPr/>
    </dgm:pt>
    <dgm:pt modelId="{CF288D37-C3A0-490E-A85B-017CB0E53464}" type="pres">
      <dgm:prSet presAssocID="{90310DC6-300F-4DAD-91D6-E22D420E1E9F}" presName="hierChild5" presStyleCnt="0"/>
      <dgm:spPr/>
    </dgm:pt>
    <dgm:pt modelId="{CC2B1E4E-F5C5-4617-A727-8888F33F0788}" type="pres">
      <dgm:prSet presAssocID="{3DBABE82-4745-4AEC-BF99-A500FCCE0C5C}" presName="Name28" presStyleLbl="parChTrans1D2" presStyleIdx="1" presStyleCnt="6"/>
      <dgm:spPr/>
    </dgm:pt>
    <dgm:pt modelId="{AC70E74C-FDCA-49E5-8C7E-C2EA7FC33A5D}" type="pres">
      <dgm:prSet presAssocID="{E219E10E-1C8E-44C0-8EA9-BA7F9963F224}" presName="hierRoot2" presStyleCnt="0">
        <dgm:presLayoutVars>
          <dgm:hierBranch val="init"/>
        </dgm:presLayoutVars>
      </dgm:prSet>
      <dgm:spPr/>
    </dgm:pt>
    <dgm:pt modelId="{026F769A-7BDA-4827-BE4A-E6B84C53640B}" type="pres">
      <dgm:prSet presAssocID="{E219E10E-1C8E-44C0-8EA9-BA7F9963F224}" presName="rootComposite2" presStyleCnt="0"/>
      <dgm:spPr/>
    </dgm:pt>
    <dgm:pt modelId="{FE719B18-4722-40CD-B36D-4E9E4EDBA392}" type="pres">
      <dgm:prSet presAssocID="{E219E10E-1C8E-44C0-8EA9-BA7F9963F224}" presName="rootText2" presStyleLbl="alignAcc1" presStyleIdx="0" presStyleCnt="0">
        <dgm:presLayoutVars>
          <dgm:chPref val="3"/>
        </dgm:presLayoutVars>
      </dgm:prSet>
      <dgm:spPr/>
    </dgm:pt>
    <dgm:pt modelId="{9AF283F7-04F7-4E35-9975-251EB951B920}" type="pres">
      <dgm:prSet presAssocID="{E219E10E-1C8E-44C0-8EA9-BA7F9963F224}" presName="topArc2" presStyleLbl="parChTrans1D1" presStyleIdx="10" presStyleCnt="32"/>
      <dgm:spPr/>
    </dgm:pt>
    <dgm:pt modelId="{A0DD0BA7-A6AF-4159-9FF9-00845AC74A0F}" type="pres">
      <dgm:prSet presAssocID="{E219E10E-1C8E-44C0-8EA9-BA7F9963F224}" presName="bottomArc2" presStyleLbl="parChTrans1D1" presStyleIdx="11" presStyleCnt="32"/>
      <dgm:spPr/>
    </dgm:pt>
    <dgm:pt modelId="{5829057C-4B7F-4218-B29E-1CE88241835F}" type="pres">
      <dgm:prSet presAssocID="{E219E10E-1C8E-44C0-8EA9-BA7F9963F224}" presName="topConnNode2" presStyleLbl="node2" presStyleIdx="0" presStyleCnt="0"/>
      <dgm:spPr/>
    </dgm:pt>
    <dgm:pt modelId="{DD87682D-AA40-4364-AD2D-91F5C921A54F}" type="pres">
      <dgm:prSet presAssocID="{E219E10E-1C8E-44C0-8EA9-BA7F9963F224}" presName="hierChild4" presStyleCnt="0"/>
      <dgm:spPr/>
    </dgm:pt>
    <dgm:pt modelId="{97610326-1313-4D11-8A86-1C7333603754}" type="pres">
      <dgm:prSet presAssocID="{3F93380B-9970-476C-AE45-9C7821706646}" presName="Name28" presStyleLbl="parChTrans1D3" presStyleIdx="3" presStyleCnt="9"/>
      <dgm:spPr/>
    </dgm:pt>
    <dgm:pt modelId="{1CB3E296-9444-4223-AB70-296C0A53C772}" type="pres">
      <dgm:prSet presAssocID="{9C6717A6-C5A6-4397-9D08-2B8578755218}" presName="hierRoot2" presStyleCnt="0">
        <dgm:presLayoutVars>
          <dgm:hierBranch val="init"/>
        </dgm:presLayoutVars>
      </dgm:prSet>
      <dgm:spPr/>
    </dgm:pt>
    <dgm:pt modelId="{0A661114-C513-423F-8EC4-281E398F2B16}" type="pres">
      <dgm:prSet presAssocID="{9C6717A6-C5A6-4397-9D08-2B8578755218}" presName="rootComposite2" presStyleCnt="0"/>
      <dgm:spPr/>
    </dgm:pt>
    <dgm:pt modelId="{CF78515A-FB09-4E59-B2F0-57435C935F31}" type="pres">
      <dgm:prSet presAssocID="{9C6717A6-C5A6-4397-9D08-2B8578755218}" presName="rootText2" presStyleLbl="alignAcc1" presStyleIdx="0" presStyleCnt="0">
        <dgm:presLayoutVars>
          <dgm:chPref val="3"/>
        </dgm:presLayoutVars>
      </dgm:prSet>
      <dgm:spPr/>
    </dgm:pt>
    <dgm:pt modelId="{C4DB2EA3-DBC4-49B6-900B-2150497E5BAA}" type="pres">
      <dgm:prSet presAssocID="{9C6717A6-C5A6-4397-9D08-2B8578755218}" presName="topArc2" presStyleLbl="parChTrans1D1" presStyleIdx="12" presStyleCnt="32"/>
      <dgm:spPr/>
    </dgm:pt>
    <dgm:pt modelId="{BE04C17B-4E03-4BC4-B664-1B28B34209A4}" type="pres">
      <dgm:prSet presAssocID="{9C6717A6-C5A6-4397-9D08-2B8578755218}" presName="bottomArc2" presStyleLbl="parChTrans1D1" presStyleIdx="13" presStyleCnt="32"/>
      <dgm:spPr/>
    </dgm:pt>
    <dgm:pt modelId="{BB23B58B-16A4-43A6-9074-88ED97CC4706}" type="pres">
      <dgm:prSet presAssocID="{9C6717A6-C5A6-4397-9D08-2B8578755218}" presName="topConnNode2" presStyleLbl="node3" presStyleIdx="0" presStyleCnt="0"/>
      <dgm:spPr/>
    </dgm:pt>
    <dgm:pt modelId="{F491CD29-C89E-457F-87C7-73A838089967}" type="pres">
      <dgm:prSet presAssocID="{9C6717A6-C5A6-4397-9D08-2B8578755218}" presName="hierChild4" presStyleCnt="0"/>
      <dgm:spPr/>
    </dgm:pt>
    <dgm:pt modelId="{C0B2ECC6-56A3-4CC7-AD86-38946A96A214}" type="pres">
      <dgm:prSet presAssocID="{9C6717A6-C5A6-4397-9D08-2B8578755218}" presName="hierChild5" presStyleCnt="0"/>
      <dgm:spPr/>
    </dgm:pt>
    <dgm:pt modelId="{F384A336-CEB9-479B-BE06-1031D3891D39}" type="pres">
      <dgm:prSet presAssocID="{E219E10E-1C8E-44C0-8EA9-BA7F9963F224}" presName="hierChild5" presStyleCnt="0"/>
      <dgm:spPr/>
    </dgm:pt>
    <dgm:pt modelId="{1250CE21-21A9-4352-8C50-B71917069510}" type="pres">
      <dgm:prSet presAssocID="{254E1139-49D2-4896-B38B-073B1F3EA410}" presName="Name28" presStyleLbl="parChTrans1D2" presStyleIdx="2" presStyleCnt="6"/>
      <dgm:spPr/>
    </dgm:pt>
    <dgm:pt modelId="{99246DF2-C63A-4D4A-A8C2-8FAF9BFF917A}" type="pres">
      <dgm:prSet presAssocID="{59642CFB-F27A-442A-8CC0-21D394159F77}" presName="hierRoot2" presStyleCnt="0">
        <dgm:presLayoutVars>
          <dgm:hierBranch val="init"/>
        </dgm:presLayoutVars>
      </dgm:prSet>
      <dgm:spPr/>
    </dgm:pt>
    <dgm:pt modelId="{D292770F-396A-49C8-86D9-50E6C857BE7F}" type="pres">
      <dgm:prSet presAssocID="{59642CFB-F27A-442A-8CC0-21D394159F77}" presName="rootComposite2" presStyleCnt="0"/>
      <dgm:spPr/>
    </dgm:pt>
    <dgm:pt modelId="{8190EABE-39E0-4345-8566-F268C3698F81}" type="pres">
      <dgm:prSet presAssocID="{59642CFB-F27A-442A-8CC0-21D394159F77}" presName="rootText2" presStyleLbl="alignAcc1" presStyleIdx="0" presStyleCnt="0">
        <dgm:presLayoutVars>
          <dgm:chPref val="3"/>
        </dgm:presLayoutVars>
      </dgm:prSet>
      <dgm:spPr/>
    </dgm:pt>
    <dgm:pt modelId="{F6793471-CDD6-488A-BA6E-208BABB2D07B}" type="pres">
      <dgm:prSet presAssocID="{59642CFB-F27A-442A-8CC0-21D394159F77}" presName="topArc2" presStyleLbl="parChTrans1D1" presStyleIdx="14" presStyleCnt="32"/>
      <dgm:spPr/>
    </dgm:pt>
    <dgm:pt modelId="{19B72B78-BEFE-4891-85A6-5B99DC709FCF}" type="pres">
      <dgm:prSet presAssocID="{59642CFB-F27A-442A-8CC0-21D394159F77}" presName="bottomArc2" presStyleLbl="parChTrans1D1" presStyleIdx="15" presStyleCnt="32"/>
      <dgm:spPr/>
    </dgm:pt>
    <dgm:pt modelId="{82A52C90-3943-4466-9F21-1F027AD38D74}" type="pres">
      <dgm:prSet presAssocID="{59642CFB-F27A-442A-8CC0-21D394159F77}" presName="topConnNode2" presStyleLbl="node2" presStyleIdx="0" presStyleCnt="0"/>
      <dgm:spPr/>
    </dgm:pt>
    <dgm:pt modelId="{5D96EEFC-4AAF-4104-ACD4-0E1D15973E23}" type="pres">
      <dgm:prSet presAssocID="{59642CFB-F27A-442A-8CC0-21D394159F77}" presName="hierChild4" presStyleCnt="0"/>
      <dgm:spPr/>
    </dgm:pt>
    <dgm:pt modelId="{D1F8B78B-BC71-46D0-88F4-760BC8A08B20}" type="pres">
      <dgm:prSet presAssocID="{B4AE6849-F798-4742-ACBA-074535FA3214}" presName="Name28" presStyleLbl="parChTrans1D3" presStyleIdx="4" presStyleCnt="9"/>
      <dgm:spPr/>
    </dgm:pt>
    <dgm:pt modelId="{EF9F712D-C98D-451B-9B28-04C8CE783BDD}" type="pres">
      <dgm:prSet presAssocID="{4AEB0DAA-75A1-4EB9-B203-667C78CF15C7}" presName="hierRoot2" presStyleCnt="0">
        <dgm:presLayoutVars>
          <dgm:hierBranch val="init"/>
        </dgm:presLayoutVars>
      </dgm:prSet>
      <dgm:spPr/>
    </dgm:pt>
    <dgm:pt modelId="{C9E79E4D-9B54-4165-8292-5DF9677BD2D0}" type="pres">
      <dgm:prSet presAssocID="{4AEB0DAA-75A1-4EB9-B203-667C78CF15C7}" presName="rootComposite2" presStyleCnt="0"/>
      <dgm:spPr/>
    </dgm:pt>
    <dgm:pt modelId="{6C8482A1-B9A0-4519-BBCC-38D4BDEF9385}" type="pres">
      <dgm:prSet presAssocID="{4AEB0DAA-75A1-4EB9-B203-667C78CF15C7}" presName="rootText2" presStyleLbl="alignAcc1" presStyleIdx="0" presStyleCnt="0">
        <dgm:presLayoutVars>
          <dgm:chPref val="3"/>
        </dgm:presLayoutVars>
      </dgm:prSet>
      <dgm:spPr/>
    </dgm:pt>
    <dgm:pt modelId="{1D746E19-B3E8-43B6-B24A-561CDBD0BFE9}" type="pres">
      <dgm:prSet presAssocID="{4AEB0DAA-75A1-4EB9-B203-667C78CF15C7}" presName="topArc2" presStyleLbl="parChTrans1D1" presStyleIdx="16" presStyleCnt="32"/>
      <dgm:spPr/>
    </dgm:pt>
    <dgm:pt modelId="{276BE6D0-FD10-4DEC-A33B-B79B2D168CF7}" type="pres">
      <dgm:prSet presAssocID="{4AEB0DAA-75A1-4EB9-B203-667C78CF15C7}" presName="bottomArc2" presStyleLbl="parChTrans1D1" presStyleIdx="17" presStyleCnt="32"/>
      <dgm:spPr/>
    </dgm:pt>
    <dgm:pt modelId="{9E44D19A-AC70-4C44-8363-4D205E6DF839}" type="pres">
      <dgm:prSet presAssocID="{4AEB0DAA-75A1-4EB9-B203-667C78CF15C7}" presName="topConnNode2" presStyleLbl="node3" presStyleIdx="0" presStyleCnt="0"/>
      <dgm:spPr/>
    </dgm:pt>
    <dgm:pt modelId="{06049FF5-A803-4039-AC22-A230D34CDD61}" type="pres">
      <dgm:prSet presAssocID="{4AEB0DAA-75A1-4EB9-B203-667C78CF15C7}" presName="hierChild4" presStyleCnt="0"/>
      <dgm:spPr/>
    </dgm:pt>
    <dgm:pt modelId="{3B330E8A-8BB0-4A0F-A68E-493D61D2C2DB}" type="pres">
      <dgm:prSet presAssocID="{4AEB0DAA-75A1-4EB9-B203-667C78CF15C7}" presName="hierChild5" presStyleCnt="0"/>
      <dgm:spPr/>
    </dgm:pt>
    <dgm:pt modelId="{7C28C4C3-5E6A-4DAF-AD9B-A51C11378963}" type="pres">
      <dgm:prSet presAssocID="{7E45DE5E-272E-4EB8-8862-A1292494940C}" presName="Name28" presStyleLbl="parChTrans1D3" presStyleIdx="5" presStyleCnt="9"/>
      <dgm:spPr/>
    </dgm:pt>
    <dgm:pt modelId="{E0762CA3-D2F1-4A4E-B9A2-2E9B2E12B3BA}" type="pres">
      <dgm:prSet presAssocID="{887B68CB-D6F4-459D-BC24-3B474817947B}" presName="hierRoot2" presStyleCnt="0">
        <dgm:presLayoutVars>
          <dgm:hierBranch val="init"/>
        </dgm:presLayoutVars>
      </dgm:prSet>
      <dgm:spPr/>
    </dgm:pt>
    <dgm:pt modelId="{631F0979-4300-45F1-B967-BA51F142E502}" type="pres">
      <dgm:prSet presAssocID="{887B68CB-D6F4-459D-BC24-3B474817947B}" presName="rootComposite2" presStyleCnt="0"/>
      <dgm:spPr/>
    </dgm:pt>
    <dgm:pt modelId="{9D3C1B3D-88E5-4C02-B949-110F548D73FF}" type="pres">
      <dgm:prSet presAssocID="{887B68CB-D6F4-459D-BC24-3B474817947B}" presName="rootText2" presStyleLbl="alignAcc1" presStyleIdx="0" presStyleCnt="0">
        <dgm:presLayoutVars>
          <dgm:chPref val="3"/>
        </dgm:presLayoutVars>
      </dgm:prSet>
      <dgm:spPr/>
    </dgm:pt>
    <dgm:pt modelId="{4673261B-D509-4FF5-9725-5384A3478EE6}" type="pres">
      <dgm:prSet presAssocID="{887B68CB-D6F4-459D-BC24-3B474817947B}" presName="topArc2" presStyleLbl="parChTrans1D1" presStyleIdx="18" presStyleCnt="32"/>
      <dgm:spPr/>
    </dgm:pt>
    <dgm:pt modelId="{E336191A-7EBD-438B-9CBD-FE0AB2B59F4A}" type="pres">
      <dgm:prSet presAssocID="{887B68CB-D6F4-459D-BC24-3B474817947B}" presName="bottomArc2" presStyleLbl="parChTrans1D1" presStyleIdx="19" presStyleCnt="32"/>
      <dgm:spPr/>
    </dgm:pt>
    <dgm:pt modelId="{EE2159B3-ECB6-4D15-AE63-B87BC9AE96D0}" type="pres">
      <dgm:prSet presAssocID="{887B68CB-D6F4-459D-BC24-3B474817947B}" presName="topConnNode2" presStyleLbl="node3" presStyleIdx="0" presStyleCnt="0"/>
      <dgm:spPr/>
    </dgm:pt>
    <dgm:pt modelId="{72ABFC95-7200-4365-BC99-981DB4C038FB}" type="pres">
      <dgm:prSet presAssocID="{887B68CB-D6F4-459D-BC24-3B474817947B}" presName="hierChild4" presStyleCnt="0"/>
      <dgm:spPr/>
    </dgm:pt>
    <dgm:pt modelId="{ACF7B9ED-44DE-4B77-9801-372614565A77}" type="pres">
      <dgm:prSet presAssocID="{887B68CB-D6F4-459D-BC24-3B474817947B}" presName="hierChild5" presStyleCnt="0"/>
      <dgm:spPr/>
    </dgm:pt>
    <dgm:pt modelId="{B167B94D-ECDD-41AF-B277-FD6F45E4F763}" type="pres">
      <dgm:prSet presAssocID="{BB8DC26F-BA67-4653-B6CC-EE618EF80282}" presName="Name28" presStyleLbl="parChTrans1D3" presStyleIdx="6" presStyleCnt="9"/>
      <dgm:spPr/>
    </dgm:pt>
    <dgm:pt modelId="{4F15F77F-8FEA-4584-A8DD-C29D71A4AB29}" type="pres">
      <dgm:prSet presAssocID="{1F7DD769-6238-4B42-BE2A-8DC2D9918787}" presName="hierRoot2" presStyleCnt="0">
        <dgm:presLayoutVars>
          <dgm:hierBranch val="init"/>
        </dgm:presLayoutVars>
      </dgm:prSet>
      <dgm:spPr/>
    </dgm:pt>
    <dgm:pt modelId="{9458ECC0-AF77-49F5-9B25-6AABDEB04299}" type="pres">
      <dgm:prSet presAssocID="{1F7DD769-6238-4B42-BE2A-8DC2D9918787}" presName="rootComposite2" presStyleCnt="0"/>
      <dgm:spPr/>
    </dgm:pt>
    <dgm:pt modelId="{C7EF938D-AB38-4E39-B7D3-8F733127F3EF}" type="pres">
      <dgm:prSet presAssocID="{1F7DD769-6238-4B42-BE2A-8DC2D9918787}" presName="rootText2" presStyleLbl="alignAcc1" presStyleIdx="0" presStyleCnt="0">
        <dgm:presLayoutVars>
          <dgm:chPref val="3"/>
        </dgm:presLayoutVars>
      </dgm:prSet>
      <dgm:spPr/>
    </dgm:pt>
    <dgm:pt modelId="{007B596E-60CF-456B-B454-5B661D236902}" type="pres">
      <dgm:prSet presAssocID="{1F7DD769-6238-4B42-BE2A-8DC2D9918787}" presName="topArc2" presStyleLbl="parChTrans1D1" presStyleIdx="20" presStyleCnt="32"/>
      <dgm:spPr/>
    </dgm:pt>
    <dgm:pt modelId="{7E1EB5E4-B456-4E5E-9810-99B1E7B75257}" type="pres">
      <dgm:prSet presAssocID="{1F7DD769-6238-4B42-BE2A-8DC2D9918787}" presName="bottomArc2" presStyleLbl="parChTrans1D1" presStyleIdx="21" presStyleCnt="32"/>
      <dgm:spPr/>
    </dgm:pt>
    <dgm:pt modelId="{7DE68E78-1D8B-48B1-9DED-482BA850EC88}" type="pres">
      <dgm:prSet presAssocID="{1F7DD769-6238-4B42-BE2A-8DC2D9918787}" presName="topConnNode2" presStyleLbl="node3" presStyleIdx="0" presStyleCnt="0"/>
      <dgm:spPr/>
    </dgm:pt>
    <dgm:pt modelId="{3D668D0F-A79B-4EF1-ACA4-75A2D6B2969E}" type="pres">
      <dgm:prSet presAssocID="{1F7DD769-6238-4B42-BE2A-8DC2D9918787}" presName="hierChild4" presStyleCnt="0"/>
      <dgm:spPr/>
    </dgm:pt>
    <dgm:pt modelId="{3F003858-E546-4BC5-9830-7E258AEA001A}" type="pres">
      <dgm:prSet presAssocID="{1F7DD769-6238-4B42-BE2A-8DC2D9918787}" presName="hierChild5" presStyleCnt="0"/>
      <dgm:spPr/>
    </dgm:pt>
    <dgm:pt modelId="{FF64C991-7484-406C-96CF-609A9B007D8E}" type="pres">
      <dgm:prSet presAssocID="{A56ADD1A-0D96-4242-A0A7-960F2AD60302}" presName="Name28" presStyleLbl="parChTrans1D3" presStyleIdx="7" presStyleCnt="9"/>
      <dgm:spPr/>
    </dgm:pt>
    <dgm:pt modelId="{4CFCE30F-1250-4E9E-AB9D-785C135C931F}" type="pres">
      <dgm:prSet presAssocID="{E15DAF33-5EAF-4576-8259-5F0390CED018}" presName="hierRoot2" presStyleCnt="0">
        <dgm:presLayoutVars>
          <dgm:hierBranch val="init"/>
        </dgm:presLayoutVars>
      </dgm:prSet>
      <dgm:spPr/>
    </dgm:pt>
    <dgm:pt modelId="{BB74B8C4-26A4-45A9-ABFF-6CCAEF5241BD}" type="pres">
      <dgm:prSet presAssocID="{E15DAF33-5EAF-4576-8259-5F0390CED018}" presName="rootComposite2" presStyleCnt="0"/>
      <dgm:spPr/>
    </dgm:pt>
    <dgm:pt modelId="{B60C6AC2-1A09-4124-93E2-C394AC568368}" type="pres">
      <dgm:prSet presAssocID="{E15DAF33-5EAF-4576-8259-5F0390CED018}" presName="rootText2" presStyleLbl="alignAcc1" presStyleIdx="0" presStyleCnt="0">
        <dgm:presLayoutVars>
          <dgm:chPref val="3"/>
        </dgm:presLayoutVars>
      </dgm:prSet>
      <dgm:spPr/>
    </dgm:pt>
    <dgm:pt modelId="{CB7D8851-3860-40CF-95BA-1F088A9FEBAE}" type="pres">
      <dgm:prSet presAssocID="{E15DAF33-5EAF-4576-8259-5F0390CED018}" presName="topArc2" presStyleLbl="parChTrans1D1" presStyleIdx="22" presStyleCnt="32"/>
      <dgm:spPr/>
    </dgm:pt>
    <dgm:pt modelId="{C2EFDD55-4E7B-4EF1-84D0-6E847ED19E08}" type="pres">
      <dgm:prSet presAssocID="{E15DAF33-5EAF-4576-8259-5F0390CED018}" presName="bottomArc2" presStyleLbl="parChTrans1D1" presStyleIdx="23" presStyleCnt="32"/>
      <dgm:spPr/>
    </dgm:pt>
    <dgm:pt modelId="{90D60C3C-40B7-4A3B-91D4-9A770396B1F1}" type="pres">
      <dgm:prSet presAssocID="{E15DAF33-5EAF-4576-8259-5F0390CED018}" presName="topConnNode2" presStyleLbl="node3" presStyleIdx="0" presStyleCnt="0"/>
      <dgm:spPr/>
    </dgm:pt>
    <dgm:pt modelId="{8D99EB98-738C-4ADF-821D-336708272BA8}" type="pres">
      <dgm:prSet presAssocID="{E15DAF33-5EAF-4576-8259-5F0390CED018}" presName="hierChild4" presStyleCnt="0"/>
      <dgm:spPr/>
    </dgm:pt>
    <dgm:pt modelId="{E528C160-388C-45EA-9A38-B52CE74D2772}" type="pres">
      <dgm:prSet presAssocID="{E15DAF33-5EAF-4576-8259-5F0390CED018}" presName="hierChild5" presStyleCnt="0"/>
      <dgm:spPr/>
    </dgm:pt>
    <dgm:pt modelId="{5B4F4A5D-82BC-4F5F-8A7D-7F8BCF34A456}" type="pres">
      <dgm:prSet presAssocID="{59642CFB-F27A-442A-8CC0-21D394159F77}" presName="hierChild5" presStyleCnt="0"/>
      <dgm:spPr/>
    </dgm:pt>
    <dgm:pt modelId="{E2F5D480-0F0E-46DC-8EAC-13F901905AFF}" type="pres">
      <dgm:prSet presAssocID="{55B4D233-9D03-4909-B245-A049102A2F8F}" presName="Name28" presStyleLbl="parChTrans1D2" presStyleIdx="3" presStyleCnt="6"/>
      <dgm:spPr/>
    </dgm:pt>
    <dgm:pt modelId="{47A65535-C36F-4C7A-823F-594844081EA4}" type="pres">
      <dgm:prSet presAssocID="{A6BE9FF8-5587-4745-96F5-0EC2412D1967}" presName="hierRoot2" presStyleCnt="0">
        <dgm:presLayoutVars>
          <dgm:hierBranch val="init"/>
        </dgm:presLayoutVars>
      </dgm:prSet>
      <dgm:spPr/>
    </dgm:pt>
    <dgm:pt modelId="{18E71931-FF17-4BAD-B251-105A052C6FD8}" type="pres">
      <dgm:prSet presAssocID="{A6BE9FF8-5587-4745-96F5-0EC2412D1967}" presName="rootComposite2" presStyleCnt="0"/>
      <dgm:spPr/>
    </dgm:pt>
    <dgm:pt modelId="{00020DF8-1B46-44B4-9A50-88E86FEEC74B}" type="pres">
      <dgm:prSet presAssocID="{A6BE9FF8-5587-4745-96F5-0EC2412D1967}" presName="rootText2" presStyleLbl="alignAcc1" presStyleIdx="0" presStyleCnt="0">
        <dgm:presLayoutVars>
          <dgm:chPref val="3"/>
        </dgm:presLayoutVars>
      </dgm:prSet>
      <dgm:spPr/>
    </dgm:pt>
    <dgm:pt modelId="{8E793E83-A73D-4F45-8105-9A2585DC7C00}" type="pres">
      <dgm:prSet presAssocID="{A6BE9FF8-5587-4745-96F5-0EC2412D1967}" presName="topArc2" presStyleLbl="parChTrans1D1" presStyleIdx="24" presStyleCnt="32"/>
      <dgm:spPr/>
    </dgm:pt>
    <dgm:pt modelId="{BBB8CF2C-B79B-425E-A890-1E5862010A37}" type="pres">
      <dgm:prSet presAssocID="{A6BE9FF8-5587-4745-96F5-0EC2412D1967}" presName="bottomArc2" presStyleLbl="parChTrans1D1" presStyleIdx="25" presStyleCnt="32"/>
      <dgm:spPr/>
    </dgm:pt>
    <dgm:pt modelId="{EEA030A3-FAEE-4584-A292-72255BA4CD05}" type="pres">
      <dgm:prSet presAssocID="{A6BE9FF8-5587-4745-96F5-0EC2412D1967}" presName="topConnNode2" presStyleLbl="node2" presStyleIdx="0" presStyleCnt="0"/>
      <dgm:spPr/>
    </dgm:pt>
    <dgm:pt modelId="{ED819D99-C0C9-4D57-8F94-75D08E6ED919}" type="pres">
      <dgm:prSet presAssocID="{A6BE9FF8-5587-4745-96F5-0EC2412D1967}" presName="hierChild4" presStyleCnt="0"/>
      <dgm:spPr/>
    </dgm:pt>
    <dgm:pt modelId="{660AB4D9-C82A-41FF-A3AB-5DF486202398}" type="pres">
      <dgm:prSet presAssocID="{6B286D37-23A8-4003-B410-9C96ADCB380F}" presName="Name28" presStyleLbl="parChTrans1D3" presStyleIdx="8" presStyleCnt="9"/>
      <dgm:spPr/>
    </dgm:pt>
    <dgm:pt modelId="{02659EF3-279F-40EA-9BE2-2B67E5578AB9}" type="pres">
      <dgm:prSet presAssocID="{D9738CDD-996A-48DC-932F-9977B825E702}" presName="hierRoot2" presStyleCnt="0">
        <dgm:presLayoutVars>
          <dgm:hierBranch val="init"/>
        </dgm:presLayoutVars>
      </dgm:prSet>
      <dgm:spPr/>
    </dgm:pt>
    <dgm:pt modelId="{C7030160-6659-4AEC-99BA-F0A005DAD150}" type="pres">
      <dgm:prSet presAssocID="{D9738CDD-996A-48DC-932F-9977B825E702}" presName="rootComposite2" presStyleCnt="0"/>
      <dgm:spPr/>
    </dgm:pt>
    <dgm:pt modelId="{AA2BF3CE-9C82-4D5F-AEE7-2D2B21E51101}" type="pres">
      <dgm:prSet presAssocID="{D9738CDD-996A-48DC-932F-9977B825E702}" presName="rootText2" presStyleLbl="alignAcc1" presStyleIdx="0" presStyleCnt="0">
        <dgm:presLayoutVars>
          <dgm:chPref val="3"/>
        </dgm:presLayoutVars>
      </dgm:prSet>
      <dgm:spPr/>
    </dgm:pt>
    <dgm:pt modelId="{52A34720-329A-4520-8F92-5BCC17CAB399}" type="pres">
      <dgm:prSet presAssocID="{D9738CDD-996A-48DC-932F-9977B825E702}" presName="topArc2" presStyleLbl="parChTrans1D1" presStyleIdx="26" presStyleCnt="32"/>
      <dgm:spPr/>
    </dgm:pt>
    <dgm:pt modelId="{669690E5-389E-4DF1-B614-02EA837138CA}" type="pres">
      <dgm:prSet presAssocID="{D9738CDD-996A-48DC-932F-9977B825E702}" presName="bottomArc2" presStyleLbl="parChTrans1D1" presStyleIdx="27" presStyleCnt="32"/>
      <dgm:spPr/>
    </dgm:pt>
    <dgm:pt modelId="{F315FA3E-CE82-4AE7-AE3E-5D9A7791DE7F}" type="pres">
      <dgm:prSet presAssocID="{D9738CDD-996A-48DC-932F-9977B825E702}" presName="topConnNode2" presStyleLbl="node3" presStyleIdx="0" presStyleCnt="0"/>
      <dgm:spPr/>
    </dgm:pt>
    <dgm:pt modelId="{44541951-A244-415C-B6FE-F24B3007356A}" type="pres">
      <dgm:prSet presAssocID="{D9738CDD-996A-48DC-932F-9977B825E702}" presName="hierChild4" presStyleCnt="0"/>
      <dgm:spPr/>
    </dgm:pt>
    <dgm:pt modelId="{A3500567-D392-4EEC-B583-3C2F471040B8}" type="pres">
      <dgm:prSet presAssocID="{D9738CDD-996A-48DC-932F-9977B825E702}" presName="hierChild5" presStyleCnt="0"/>
      <dgm:spPr/>
    </dgm:pt>
    <dgm:pt modelId="{FBC07B94-5ABA-4825-9135-D66319272B2D}" type="pres">
      <dgm:prSet presAssocID="{A6BE9FF8-5587-4745-96F5-0EC2412D1967}" presName="hierChild5" presStyleCnt="0"/>
      <dgm:spPr/>
    </dgm:pt>
    <dgm:pt modelId="{E68B9038-ADB8-4B1C-9E81-12CC56770A89}" type="pres">
      <dgm:prSet presAssocID="{30BF7B19-8576-4B0B-8DF0-066CD60CF8E4}" presName="Name28" presStyleLbl="parChTrans1D2" presStyleIdx="4" presStyleCnt="6"/>
      <dgm:spPr/>
    </dgm:pt>
    <dgm:pt modelId="{47CCBE16-EF1A-44C0-8BEA-F4BC996846FC}" type="pres">
      <dgm:prSet presAssocID="{3D85BD5E-764D-444C-BD3C-F36799F43649}" presName="hierRoot2" presStyleCnt="0">
        <dgm:presLayoutVars>
          <dgm:hierBranch val="init"/>
        </dgm:presLayoutVars>
      </dgm:prSet>
      <dgm:spPr/>
    </dgm:pt>
    <dgm:pt modelId="{44B120A3-F2FB-4D9E-A80C-BA39FB3A43A4}" type="pres">
      <dgm:prSet presAssocID="{3D85BD5E-764D-444C-BD3C-F36799F43649}" presName="rootComposite2" presStyleCnt="0"/>
      <dgm:spPr/>
    </dgm:pt>
    <dgm:pt modelId="{7F2D2614-62A3-4931-AD75-2A580EE6B3AB}" type="pres">
      <dgm:prSet presAssocID="{3D85BD5E-764D-444C-BD3C-F36799F43649}" presName="rootText2" presStyleLbl="alignAcc1" presStyleIdx="0" presStyleCnt="0">
        <dgm:presLayoutVars>
          <dgm:chPref val="3"/>
        </dgm:presLayoutVars>
      </dgm:prSet>
      <dgm:spPr/>
    </dgm:pt>
    <dgm:pt modelId="{A8FC94B3-722E-43CF-BC9E-A009F82738A0}" type="pres">
      <dgm:prSet presAssocID="{3D85BD5E-764D-444C-BD3C-F36799F43649}" presName="topArc2" presStyleLbl="parChTrans1D1" presStyleIdx="28" presStyleCnt="32"/>
      <dgm:spPr/>
    </dgm:pt>
    <dgm:pt modelId="{44DEB86C-91E2-4A03-B59C-1A323640AE58}" type="pres">
      <dgm:prSet presAssocID="{3D85BD5E-764D-444C-BD3C-F36799F43649}" presName="bottomArc2" presStyleLbl="parChTrans1D1" presStyleIdx="29" presStyleCnt="32"/>
      <dgm:spPr/>
    </dgm:pt>
    <dgm:pt modelId="{7FFD5D76-CEAA-408E-8FE9-43DB6ED4F327}" type="pres">
      <dgm:prSet presAssocID="{3D85BD5E-764D-444C-BD3C-F36799F43649}" presName="topConnNode2" presStyleLbl="node2" presStyleIdx="0" presStyleCnt="0"/>
      <dgm:spPr/>
    </dgm:pt>
    <dgm:pt modelId="{7E90E02D-3CD4-4D5E-B7C0-C1B0CEAC6FA2}" type="pres">
      <dgm:prSet presAssocID="{3D85BD5E-764D-444C-BD3C-F36799F43649}" presName="hierChild4" presStyleCnt="0"/>
      <dgm:spPr/>
    </dgm:pt>
    <dgm:pt modelId="{38CD164F-642D-4C22-89D6-B8DF1EE26F40}" type="pres">
      <dgm:prSet presAssocID="{3D85BD5E-764D-444C-BD3C-F36799F43649}" presName="hierChild5" presStyleCnt="0"/>
      <dgm:spPr/>
    </dgm:pt>
    <dgm:pt modelId="{29921333-3515-48BC-9F6F-607D49DBF2C0}" type="pres">
      <dgm:prSet presAssocID="{1EC49BB8-1939-4110-9BCE-A503B01D901C}" presName="Name28" presStyleLbl="parChTrans1D2" presStyleIdx="5" presStyleCnt="6"/>
      <dgm:spPr/>
    </dgm:pt>
    <dgm:pt modelId="{8AFADD50-5822-400A-8537-BCF6A561D862}" type="pres">
      <dgm:prSet presAssocID="{CB6BEC3B-69E4-4B55-99F7-FE2FFC425C9E}" presName="hierRoot2" presStyleCnt="0">
        <dgm:presLayoutVars>
          <dgm:hierBranch val="init"/>
        </dgm:presLayoutVars>
      </dgm:prSet>
      <dgm:spPr/>
    </dgm:pt>
    <dgm:pt modelId="{EAC0CDFF-00DD-4F04-8F2A-47D4C492589E}" type="pres">
      <dgm:prSet presAssocID="{CB6BEC3B-69E4-4B55-99F7-FE2FFC425C9E}" presName="rootComposite2" presStyleCnt="0"/>
      <dgm:spPr/>
    </dgm:pt>
    <dgm:pt modelId="{2B946E27-1D3F-4D07-AC20-55F074E0BEC6}" type="pres">
      <dgm:prSet presAssocID="{CB6BEC3B-69E4-4B55-99F7-FE2FFC425C9E}" presName="rootText2" presStyleLbl="alignAcc1" presStyleIdx="0" presStyleCnt="0">
        <dgm:presLayoutVars>
          <dgm:chPref val="3"/>
        </dgm:presLayoutVars>
      </dgm:prSet>
      <dgm:spPr/>
    </dgm:pt>
    <dgm:pt modelId="{D44BB953-6C55-4828-ADC7-1B1FDB57A294}" type="pres">
      <dgm:prSet presAssocID="{CB6BEC3B-69E4-4B55-99F7-FE2FFC425C9E}" presName="topArc2" presStyleLbl="parChTrans1D1" presStyleIdx="30" presStyleCnt="32"/>
      <dgm:spPr/>
    </dgm:pt>
    <dgm:pt modelId="{86EF26AB-4CE3-4249-ABB1-400228C4899D}" type="pres">
      <dgm:prSet presAssocID="{CB6BEC3B-69E4-4B55-99F7-FE2FFC425C9E}" presName="bottomArc2" presStyleLbl="parChTrans1D1" presStyleIdx="31" presStyleCnt="32"/>
      <dgm:spPr/>
    </dgm:pt>
    <dgm:pt modelId="{9CFDB941-C11E-4373-AAC8-4AE97A13D92A}" type="pres">
      <dgm:prSet presAssocID="{CB6BEC3B-69E4-4B55-99F7-FE2FFC425C9E}" presName="topConnNode2" presStyleLbl="node2" presStyleIdx="0" presStyleCnt="0"/>
      <dgm:spPr/>
    </dgm:pt>
    <dgm:pt modelId="{01683F22-CA5A-4942-8C08-C6F6D2A55C36}" type="pres">
      <dgm:prSet presAssocID="{CB6BEC3B-69E4-4B55-99F7-FE2FFC425C9E}" presName="hierChild4" presStyleCnt="0"/>
      <dgm:spPr/>
    </dgm:pt>
    <dgm:pt modelId="{E3929224-47DB-4801-9D8D-9B00EDB3FF54}" type="pres">
      <dgm:prSet presAssocID="{CB6BEC3B-69E4-4B55-99F7-FE2FFC425C9E}" presName="hierChild5" presStyleCnt="0"/>
      <dgm:spPr/>
    </dgm:pt>
    <dgm:pt modelId="{52D0C3EF-6EB5-4EA7-AC3C-47511ED2093C}" type="pres">
      <dgm:prSet presAssocID="{FA50CD54-BBC5-437B-A5E7-4BEAF5BA2DD5}" presName="hierChild3" presStyleCnt="0"/>
      <dgm:spPr/>
    </dgm:pt>
  </dgm:ptLst>
  <dgm:cxnLst>
    <dgm:cxn modelId="{60002100-2045-47A6-A00F-02B11CAD92EE}" type="presOf" srcId="{887B68CB-D6F4-459D-BC24-3B474817947B}" destId="{9D3C1B3D-88E5-4C02-B949-110F548D73FF}" srcOrd="0" destOrd="0" presId="urn:microsoft.com/office/officeart/2008/layout/HalfCircleOrganizationChart"/>
    <dgm:cxn modelId="{D4130902-2C11-44F8-87E4-7305F9365CF4}" type="presOf" srcId="{FA50CD54-BBC5-437B-A5E7-4BEAF5BA2DD5}" destId="{9C99286C-CA5C-4DFF-9267-A6756EF68911}" srcOrd="1" destOrd="0" presId="urn:microsoft.com/office/officeart/2008/layout/HalfCircleOrganizationChart"/>
    <dgm:cxn modelId="{91B88B02-11D8-4F6D-A4FC-04983F12217D}" srcId="{FA50CD54-BBC5-437B-A5E7-4BEAF5BA2DD5}" destId="{CB6BEC3B-69E4-4B55-99F7-FE2FFC425C9E}" srcOrd="5" destOrd="0" parTransId="{1EC49BB8-1939-4110-9BCE-A503B01D901C}" sibTransId="{E767CD55-7616-44B0-A71F-6CC2158DE4F0}"/>
    <dgm:cxn modelId="{4DCDD705-BECC-49C1-BCA1-348CF7EF8686}" type="presOf" srcId="{59642CFB-F27A-442A-8CC0-21D394159F77}" destId="{82A52C90-3943-4466-9F21-1F027AD38D74}" srcOrd="1" destOrd="0" presId="urn:microsoft.com/office/officeart/2008/layout/HalfCircleOrganizationChart"/>
    <dgm:cxn modelId="{A2AD6207-F1C0-479F-AE7F-2A94C715B82F}" type="presOf" srcId="{4AEB0DAA-75A1-4EB9-B203-667C78CF15C7}" destId="{6C8482A1-B9A0-4519-BBCC-38D4BDEF9385}" srcOrd="0" destOrd="0" presId="urn:microsoft.com/office/officeart/2008/layout/HalfCircleOrganizationChart"/>
    <dgm:cxn modelId="{7E8FA807-899F-48AA-9CA5-65116B350A05}" type="presOf" srcId="{B4AE6849-F798-4742-ACBA-074535FA3214}" destId="{D1F8B78B-BC71-46D0-88F4-760BC8A08B20}" srcOrd="0" destOrd="0" presId="urn:microsoft.com/office/officeart/2008/layout/HalfCircleOrganizationChart"/>
    <dgm:cxn modelId="{7359AF0A-76BF-4DA0-95DE-9DCA83E033A2}" type="presOf" srcId="{3268037F-B53D-4DEC-AFDA-D8CF643A4CC9}" destId="{4E1914D6-7BF1-44F8-B1D5-691CF23B0129}" srcOrd="0" destOrd="0" presId="urn:microsoft.com/office/officeart/2008/layout/HalfCircleOrganizationChart"/>
    <dgm:cxn modelId="{E6E8AC0B-F8AB-4951-BF28-C9C0C9BFD322}" srcId="{90310DC6-300F-4DAD-91D6-E22D420E1E9F}" destId="{71841C79-81BF-4F4F-BA44-DE78DE40A6D3}" srcOrd="1" destOrd="0" parTransId="{2EE239F0-1354-401C-94AE-1853B1F473D2}" sibTransId="{45590567-E1B7-44DC-A6C8-ABE4D6ABF8B5}"/>
    <dgm:cxn modelId="{9C15A614-FD60-4FBA-9EEC-5B8D62D26E44}" type="presOf" srcId="{D9738CDD-996A-48DC-932F-9977B825E702}" destId="{F315FA3E-CE82-4AE7-AE3E-5D9A7791DE7F}" srcOrd="1" destOrd="0" presId="urn:microsoft.com/office/officeart/2008/layout/HalfCircleOrganizationChart"/>
    <dgm:cxn modelId="{735C7C18-D9C9-4F9C-96D8-B7803FD8EE57}" type="presOf" srcId="{7E45DE5E-272E-4EB8-8862-A1292494940C}" destId="{7C28C4C3-5E6A-4DAF-AD9B-A51C11378963}" srcOrd="0" destOrd="0" presId="urn:microsoft.com/office/officeart/2008/layout/HalfCircleOrganizationChart"/>
    <dgm:cxn modelId="{A6AC2C1A-A8CB-4EBF-9533-3328B1E86736}" type="presOf" srcId="{1EC49BB8-1939-4110-9BCE-A503B01D901C}" destId="{29921333-3515-48BC-9F6F-607D49DBF2C0}" srcOrd="0" destOrd="0" presId="urn:microsoft.com/office/officeart/2008/layout/HalfCircleOrganizationChart"/>
    <dgm:cxn modelId="{D6F0A624-1F56-4747-ABEA-B62EC637F5EF}" type="presOf" srcId="{59642CFB-F27A-442A-8CC0-21D394159F77}" destId="{8190EABE-39E0-4345-8566-F268C3698F81}" srcOrd="0" destOrd="0" presId="urn:microsoft.com/office/officeart/2008/layout/HalfCircleOrganizationChart"/>
    <dgm:cxn modelId="{11AA3225-EE79-4D83-9781-D8308583D14F}" type="presOf" srcId="{756C881B-14B3-4C25-8265-841CA12F7B8E}" destId="{1CF97A4B-D141-46C9-B9FE-CA3687B8494E}" srcOrd="0" destOrd="0" presId="urn:microsoft.com/office/officeart/2008/layout/HalfCircleOrganizationChart"/>
    <dgm:cxn modelId="{A2050926-85F1-4145-9C17-8A679A30F213}" type="presOf" srcId="{9C6A4E07-1C18-4DB3-8E53-9BE8A2D8B28B}" destId="{A32A0DE0-40F0-4389-8CD2-44F280221A87}" srcOrd="0" destOrd="0" presId="urn:microsoft.com/office/officeart/2008/layout/HalfCircleOrganizationChart"/>
    <dgm:cxn modelId="{A67DF926-6032-461B-9997-99DEDECE40CA}" type="presOf" srcId="{8B86B63C-6311-4703-861C-B3F4B00F91E3}" destId="{7BDB2B30-0EC1-494F-89E8-D10BC6ECAD40}" srcOrd="0" destOrd="0" presId="urn:microsoft.com/office/officeart/2008/layout/HalfCircleOrganizationChart"/>
    <dgm:cxn modelId="{6D742027-2BA6-4600-9797-D9B066CA0896}" type="presOf" srcId="{90310DC6-300F-4DAD-91D6-E22D420E1E9F}" destId="{AC3A6F92-819B-4EF0-A7D1-10CA48734400}" srcOrd="0" destOrd="0" presId="urn:microsoft.com/office/officeart/2008/layout/HalfCircleOrganizationChart"/>
    <dgm:cxn modelId="{48BEED2A-DC88-481E-999F-A973016DAEFA}" srcId="{FA50CD54-BBC5-437B-A5E7-4BEAF5BA2DD5}" destId="{59642CFB-F27A-442A-8CC0-21D394159F77}" srcOrd="2" destOrd="0" parTransId="{254E1139-49D2-4896-B38B-073B1F3EA410}" sibTransId="{5D4918F9-A601-4486-98A5-1EE71EE2CC24}"/>
    <dgm:cxn modelId="{CC97622C-D690-4FBC-AE35-6249C79C0A24}" type="presOf" srcId="{90310DC6-300F-4DAD-91D6-E22D420E1E9F}" destId="{8CBCB9FA-5454-4208-9DA0-1835F1759E5B}" srcOrd="1" destOrd="0" presId="urn:microsoft.com/office/officeart/2008/layout/HalfCircleOrganizationChart"/>
    <dgm:cxn modelId="{C36C2C2D-572A-4574-B979-4992023A541B}" type="presOf" srcId="{E219E10E-1C8E-44C0-8EA9-BA7F9963F224}" destId="{5829057C-4B7F-4218-B29E-1CE88241835F}" srcOrd="1" destOrd="0" presId="urn:microsoft.com/office/officeart/2008/layout/HalfCircleOrganizationChart"/>
    <dgm:cxn modelId="{A4BEE32F-D6E1-4F9F-9B0C-25A2CFED5790}" srcId="{90310DC6-300F-4DAD-91D6-E22D420E1E9F}" destId="{8B86B63C-6311-4703-861C-B3F4B00F91E3}" srcOrd="2" destOrd="0" parTransId="{756C881B-14B3-4C25-8265-841CA12F7B8E}" sibTransId="{DB388ED9-4A2D-42E4-9CC6-B359993A5285}"/>
    <dgm:cxn modelId="{2ECF2532-7A3F-4460-8540-863F30B9861E}" type="presOf" srcId="{3555E3E9-9F9E-4AF4-A16F-E396B9962716}" destId="{EF582746-7265-4CC1-A178-6F27B393DE20}" srcOrd="0" destOrd="0" presId="urn:microsoft.com/office/officeart/2008/layout/HalfCircleOrganizationChart"/>
    <dgm:cxn modelId="{70773B36-88B4-44DD-8FE8-43067F74D609}" srcId="{90310DC6-300F-4DAD-91D6-E22D420E1E9F}" destId="{9C6A4E07-1C18-4DB3-8E53-9BE8A2D8B28B}" srcOrd="0" destOrd="0" parTransId="{3268037F-B53D-4DEC-AFDA-D8CF643A4CC9}" sibTransId="{88CED4AA-7343-499D-8927-CB8FF8A77081}"/>
    <dgm:cxn modelId="{CB9E103A-9B63-4855-98A4-81D83AE6C31B}" srcId="{59642CFB-F27A-442A-8CC0-21D394159F77}" destId="{1F7DD769-6238-4B42-BE2A-8DC2D9918787}" srcOrd="2" destOrd="0" parTransId="{BB8DC26F-BA67-4653-B6CC-EE618EF80282}" sibTransId="{DF519B12-8391-4CB3-B1BE-940F9A52D41A}"/>
    <dgm:cxn modelId="{31EDCB3B-30E9-4EE1-9371-F8BC14C59BC0}" type="presOf" srcId="{E15DAF33-5EAF-4576-8259-5F0390CED018}" destId="{90D60C3C-40B7-4A3B-91D4-9A770396B1F1}" srcOrd="1" destOrd="0" presId="urn:microsoft.com/office/officeart/2008/layout/HalfCircleOrganizationChart"/>
    <dgm:cxn modelId="{A302EE4D-C850-419D-8AAB-A1A9E6F26973}" type="presOf" srcId="{D9738CDD-996A-48DC-932F-9977B825E702}" destId="{AA2BF3CE-9C82-4D5F-AEE7-2D2B21E51101}" srcOrd="0" destOrd="0" presId="urn:microsoft.com/office/officeart/2008/layout/HalfCircleOrganizationChart"/>
    <dgm:cxn modelId="{C77DBD50-41FF-46BC-BC57-B789E29023BC}" type="presOf" srcId="{2EE239F0-1354-401C-94AE-1853B1F473D2}" destId="{9090E640-93D4-4F95-83A2-4DBBB6C4CBCD}" srcOrd="0" destOrd="0" presId="urn:microsoft.com/office/officeart/2008/layout/HalfCircleOrganizationChart"/>
    <dgm:cxn modelId="{B0614D71-EF16-4FFA-BC02-D812F6E3908A}" type="presOf" srcId="{6B286D37-23A8-4003-B410-9C96ADCB380F}" destId="{660AB4D9-C82A-41FF-A3AB-5DF486202398}" srcOrd="0" destOrd="0" presId="urn:microsoft.com/office/officeart/2008/layout/HalfCircleOrganizationChart"/>
    <dgm:cxn modelId="{3DDD8672-F041-4057-BCA8-51F99099E8B1}" srcId="{FA50CD54-BBC5-437B-A5E7-4BEAF5BA2DD5}" destId="{E219E10E-1C8E-44C0-8EA9-BA7F9963F224}" srcOrd="1" destOrd="0" parTransId="{3DBABE82-4745-4AEC-BF99-A500FCCE0C5C}" sibTransId="{90D60A61-88AD-4B1E-8F42-8CC0B247BE26}"/>
    <dgm:cxn modelId="{B1894C77-DEB2-4B8A-B53C-119BC897BC92}" type="presOf" srcId="{FA50CD54-BBC5-437B-A5E7-4BEAF5BA2DD5}" destId="{90DE594E-D82B-4136-9C0F-88A461A79A77}" srcOrd="0" destOrd="0" presId="urn:microsoft.com/office/officeart/2008/layout/HalfCircleOrganizationChart"/>
    <dgm:cxn modelId="{38D2E481-9A2F-4E3A-9073-15BD0DEE7712}" type="presOf" srcId="{1F7DD769-6238-4B42-BE2A-8DC2D9918787}" destId="{7DE68E78-1D8B-48B1-9DED-482BA850EC88}" srcOrd="1" destOrd="0" presId="urn:microsoft.com/office/officeart/2008/layout/HalfCircleOrganizationChart"/>
    <dgm:cxn modelId="{436FD982-75FB-4649-A19D-A38022656C15}" type="presOf" srcId="{8B86B63C-6311-4703-861C-B3F4B00F91E3}" destId="{7CEC02C8-6A0F-4401-A47A-B01CBA822B41}" srcOrd="1" destOrd="0" presId="urn:microsoft.com/office/officeart/2008/layout/HalfCircleOrganizationChart"/>
    <dgm:cxn modelId="{9EAA418C-F166-45F7-B0FD-619C688803B1}" type="presOf" srcId="{887B68CB-D6F4-459D-BC24-3B474817947B}" destId="{EE2159B3-ECB6-4D15-AE63-B87BC9AE96D0}" srcOrd="1" destOrd="0" presId="urn:microsoft.com/office/officeart/2008/layout/HalfCircleOrganizationChart"/>
    <dgm:cxn modelId="{AA3ACB8C-8F32-4556-81FA-FDA61FB3D4FE}" type="presOf" srcId="{CB6BEC3B-69E4-4B55-99F7-FE2FFC425C9E}" destId="{2B946E27-1D3F-4D07-AC20-55F074E0BEC6}" srcOrd="0" destOrd="0" presId="urn:microsoft.com/office/officeart/2008/layout/HalfCircleOrganizationChart"/>
    <dgm:cxn modelId="{2940C78F-A548-4106-9861-F8B6EAE18D94}" type="presOf" srcId="{3DBABE82-4745-4AEC-BF99-A500FCCE0C5C}" destId="{CC2B1E4E-F5C5-4617-A727-8888F33F0788}" srcOrd="0" destOrd="0" presId="urn:microsoft.com/office/officeart/2008/layout/HalfCircleOrganizationChart"/>
    <dgm:cxn modelId="{FC3C2191-AC48-4E29-9958-5AAE088E84D8}" type="presOf" srcId="{71841C79-81BF-4F4F-BA44-DE78DE40A6D3}" destId="{1BE7B750-9E91-4F25-926E-4A7391809C8E}" srcOrd="1" destOrd="0" presId="urn:microsoft.com/office/officeart/2008/layout/HalfCircleOrganizationChart"/>
    <dgm:cxn modelId="{6796CF91-4606-4616-A29E-E629B57AEF6E}" type="presOf" srcId="{9C6717A6-C5A6-4397-9D08-2B8578755218}" destId="{BB23B58B-16A4-43A6-9074-88ED97CC4706}" srcOrd="1" destOrd="0" presId="urn:microsoft.com/office/officeart/2008/layout/HalfCircleOrganizationChart"/>
    <dgm:cxn modelId="{57DA4B9A-8B7C-4B4E-B2BF-4FC96E2224E0}" type="presOf" srcId="{3D85BD5E-764D-444C-BD3C-F36799F43649}" destId="{7F2D2614-62A3-4931-AD75-2A580EE6B3AB}" srcOrd="0" destOrd="0" presId="urn:microsoft.com/office/officeart/2008/layout/HalfCircleOrganizationChart"/>
    <dgm:cxn modelId="{A79AECA1-BA3B-40C8-8FCF-46AB6E8128E2}" type="presOf" srcId="{A6BE9FF8-5587-4745-96F5-0EC2412D1967}" destId="{00020DF8-1B46-44B4-9A50-88E86FEEC74B}" srcOrd="0" destOrd="0" presId="urn:microsoft.com/office/officeart/2008/layout/HalfCircleOrganizationChart"/>
    <dgm:cxn modelId="{D96FFAA9-FC25-44E9-B2DE-06F8A8BF9EBF}" srcId="{A6BE9FF8-5587-4745-96F5-0EC2412D1967}" destId="{D9738CDD-996A-48DC-932F-9977B825E702}" srcOrd="0" destOrd="0" parTransId="{6B286D37-23A8-4003-B410-9C96ADCB380F}" sibTransId="{F0A182CB-83BF-4A2F-B2DC-C92D962721F4}"/>
    <dgm:cxn modelId="{336F08AC-A2BB-4486-A8BE-E6E9711C076E}" type="presOf" srcId="{3D85BD5E-764D-444C-BD3C-F36799F43649}" destId="{7FFD5D76-CEAA-408E-8FE9-43DB6ED4F327}" srcOrd="1" destOrd="0" presId="urn:microsoft.com/office/officeart/2008/layout/HalfCircleOrganizationChart"/>
    <dgm:cxn modelId="{316584B0-724A-4565-8377-18A6BC2939FF}" type="presOf" srcId="{CB6BEC3B-69E4-4B55-99F7-FE2FFC425C9E}" destId="{9CFDB941-C11E-4373-AAC8-4AE97A13D92A}" srcOrd="1" destOrd="0" presId="urn:microsoft.com/office/officeart/2008/layout/HalfCircleOrganizationChart"/>
    <dgm:cxn modelId="{0370FEB3-A02E-4BD6-998D-B7B60194228A}" srcId="{59642CFB-F27A-442A-8CC0-21D394159F77}" destId="{E15DAF33-5EAF-4576-8259-5F0390CED018}" srcOrd="3" destOrd="0" parTransId="{A56ADD1A-0D96-4242-A0A7-960F2AD60302}" sibTransId="{2B4EB854-F09C-4DCE-A678-8391D8F454E3}"/>
    <dgm:cxn modelId="{E4B828BB-710C-4E9F-B85B-ADBD97E6F5F8}" type="presOf" srcId="{9C6717A6-C5A6-4397-9D08-2B8578755218}" destId="{CF78515A-FB09-4E59-B2F0-57435C935F31}" srcOrd="0" destOrd="0" presId="urn:microsoft.com/office/officeart/2008/layout/HalfCircleOrganizationChart"/>
    <dgm:cxn modelId="{A93309BD-6430-4B7D-A517-51C274B17E2D}" type="presOf" srcId="{A56ADD1A-0D96-4242-A0A7-960F2AD60302}" destId="{FF64C991-7484-406C-96CF-609A9B007D8E}" srcOrd="0" destOrd="0" presId="urn:microsoft.com/office/officeart/2008/layout/HalfCircleOrganizationChart"/>
    <dgm:cxn modelId="{A02623C3-76F0-4930-9B58-5EA409A58577}" type="presOf" srcId="{9C6A4E07-1C18-4DB3-8E53-9BE8A2D8B28B}" destId="{6E41AD36-EF1E-448A-B73B-A474669A276C}" srcOrd="1" destOrd="0" presId="urn:microsoft.com/office/officeart/2008/layout/HalfCircleOrganizationChart"/>
    <dgm:cxn modelId="{6A8B65C7-9C21-495B-A8E5-5ACB3DCB3E6E}" type="presOf" srcId="{E15DAF33-5EAF-4576-8259-5F0390CED018}" destId="{B60C6AC2-1A09-4124-93E2-C394AC568368}" srcOrd="0" destOrd="0" presId="urn:microsoft.com/office/officeart/2008/layout/HalfCircleOrganizationChart"/>
    <dgm:cxn modelId="{8CCF79C8-0927-4A0D-8D27-C9507BCF746A}" srcId="{FA50CD54-BBC5-437B-A5E7-4BEAF5BA2DD5}" destId="{3D85BD5E-764D-444C-BD3C-F36799F43649}" srcOrd="4" destOrd="0" parTransId="{30BF7B19-8576-4B0B-8DF0-066CD60CF8E4}" sibTransId="{E1593A12-944C-44A0-98E9-5FA13765FD42}"/>
    <dgm:cxn modelId="{636BA8D3-5253-4866-9E90-98B79FC1CA4E}" type="presOf" srcId="{3F93380B-9970-476C-AE45-9C7821706646}" destId="{97610326-1313-4D11-8A86-1C7333603754}" srcOrd="0" destOrd="0" presId="urn:microsoft.com/office/officeart/2008/layout/HalfCircleOrganizationChart"/>
    <dgm:cxn modelId="{AC3102D5-70D0-47D6-B0C5-2DF4C9F6346F}" type="presOf" srcId="{DCF9A304-15BB-401F-8EEB-2E611F8B86D7}" destId="{6A676958-1787-4013-B2EB-15F4BFF7F147}" srcOrd="0" destOrd="0" presId="urn:microsoft.com/office/officeart/2008/layout/HalfCircleOrganizationChart"/>
    <dgm:cxn modelId="{C595CAD9-386B-49C8-9215-E0E828BB1C38}" srcId="{FA50CD54-BBC5-437B-A5E7-4BEAF5BA2DD5}" destId="{90310DC6-300F-4DAD-91D6-E22D420E1E9F}" srcOrd="0" destOrd="0" parTransId="{DCF9A304-15BB-401F-8EEB-2E611F8B86D7}" sibTransId="{315D77EF-E8F1-480E-945E-EE6F0B834AC4}"/>
    <dgm:cxn modelId="{D091E3DB-B7E7-4805-BD86-4D332F497E74}" srcId="{3555E3E9-9F9E-4AF4-A16F-E396B9962716}" destId="{FA50CD54-BBC5-437B-A5E7-4BEAF5BA2DD5}" srcOrd="0" destOrd="0" parTransId="{739A07C0-F1B7-49DC-98DE-B1AE5BCAFEFA}" sibTransId="{31080EEC-0754-4EE6-B6A7-004D90D6A507}"/>
    <dgm:cxn modelId="{F5BF00E0-1E81-4D06-8D4A-8DDF5CC27514}" srcId="{FA50CD54-BBC5-437B-A5E7-4BEAF5BA2DD5}" destId="{A6BE9FF8-5587-4745-96F5-0EC2412D1967}" srcOrd="3" destOrd="0" parTransId="{55B4D233-9D03-4909-B245-A049102A2F8F}" sibTransId="{E660C4B6-0137-4644-A60C-96F818A7F90A}"/>
    <dgm:cxn modelId="{A9236FE2-D5D2-4052-A691-327F4308F53D}" srcId="{59642CFB-F27A-442A-8CC0-21D394159F77}" destId="{887B68CB-D6F4-459D-BC24-3B474817947B}" srcOrd="1" destOrd="0" parTransId="{7E45DE5E-272E-4EB8-8862-A1292494940C}" sibTransId="{FF8A4DBF-645C-42BB-AD52-404AC9340A77}"/>
    <dgm:cxn modelId="{8F258CE4-F02D-44CB-BB88-B122E0D2B40C}" type="presOf" srcId="{BB8DC26F-BA67-4653-B6CC-EE618EF80282}" destId="{B167B94D-ECDD-41AF-B277-FD6F45E4F763}" srcOrd="0" destOrd="0" presId="urn:microsoft.com/office/officeart/2008/layout/HalfCircleOrganizationChart"/>
    <dgm:cxn modelId="{22A845E5-41EC-46E5-AC7E-EDDBC08A9B1A}" type="presOf" srcId="{A6BE9FF8-5587-4745-96F5-0EC2412D1967}" destId="{EEA030A3-FAEE-4584-A292-72255BA4CD05}" srcOrd="1" destOrd="0" presId="urn:microsoft.com/office/officeart/2008/layout/HalfCircleOrganizationChart"/>
    <dgm:cxn modelId="{0DC53CE6-6860-498F-9D5A-913657CA8F75}" type="presOf" srcId="{1F7DD769-6238-4B42-BE2A-8DC2D9918787}" destId="{C7EF938D-AB38-4E39-B7D3-8F733127F3EF}" srcOrd="0" destOrd="0" presId="urn:microsoft.com/office/officeart/2008/layout/HalfCircleOrganizationChart"/>
    <dgm:cxn modelId="{231435EA-48C5-4909-BFA9-86DC25F395CF}" srcId="{E219E10E-1C8E-44C0-8EA9-BA7F9963F224}" destId="{9C6717A6-C5A6-4397-9D08-2B8578755218}" srcOrd="0" destOrd="0" parTransId="{3F93380B-9970-476C-AE45-9C7821706646}" sibTransId="{18F67106-B3DB-4A14-864B-D0F165F5FED3}"/>
    <dgm:cxn modelId="{92ACE9F7-133A-4DAD-A391-4382CE248997}" type="presOf" srcId="{30BF7B19-8576-4B0B-8DF0-066CD60CF8E4}" destId="{E68B9038-ADB8-4B1C-9E81-12CC56770A89}" srcOrd="0" destOrd="0" presId="urn:microsoft.com/office/officeart/2008/layout/HalfCircleOrganizationChart"/>
    <dgm:cxn modelId="{B2DDAAFB-DA4E-4A28-AC13-93F8309172FC}" type="presOf" srcId="{55B4D233-9D03-4909-B245-A049102A2F8F}" destId="{E2F5D480-0F0E-46DC-8EAC-13F901905AFF}" srcOrd="0" destOrd="0" presId="urn:microsoft.com/office/officeart/2008/layout/HalfCircleOrganizationChart"/>
    <dgm:cxn modelId="{2D2301FD-C6B8-40B6-BB64-9551AF82FC68}" type="presOf" srcId="{E219E10E-1C8E-44C0-8EA9-BA7F9963F224}" destId="{FE719B18-4722-40CD-B36D-4E9E4EDBA392}" srcOrd="0" destOrd="0" presId="urn:microsoft.com/office/officeart/2008/layout/HalfCircleOrganizationChart"/>
    <dgm:cxn modelId="{7A420EFE-83D4-4E67-9B16-51D98599F2F3}" type="presOf" srcId="{4AEB0DAA-75A1-4EB9-B203-667C78CF15C7}" destId="{9E44D19A-AC70-4C44-8363-4D205E6DF839}" srcOrd="1" destOrd="0" presId="urn:microsoft.com/office/officeart/2008/layout/HalfCircleOrganizationChart"/>
    <dgm:cxn modelId="{62F216FE-FF98-429D-BFB3-19EA1AFCFFDA}" srcId="{59642CFB-F27A-442A-8CC0-21D394159F77}" destId="{4AEB0DAA-75A1-4EB9-B203-667C78CF15C7}" srcOrd="0" destOrd="0" parTransId="{B4AE6849-F798-4742-ACBA-074535FA3214}" sibTransId="{7E52EE5D-6A9B-4FD8-A03B-41E57B04BD15}"/>
    <dgm:cxn modelId="{59BF9BFE-C9D3-419C-B20B-8C4F43AEFCD2}" type="presOf" srcId="{254E1139-49D2-4896-B38B-073B1F3EA410}" destId="{1250CE21-21A9-4352-8C50-B71917069510}" srcOrd="0" destOrd="0" presId="urn:microsoft.com/office/officeart/2008/layout/HalfCircleOrganizationChart"/>
    <dgm:cxn modelId="{EF13F8FF-389E-4C02-A433-CB52F664A407}" type="presOf" srcId="{71841C79-81BF-4F4F-BA44-DE78DE40A6D3}" destId="{8C5EF380-9B8D-4C6A-A33D-FCC08A1E42F4}" srcOrd="0" destOrd="0" presId="urn:microsoft.com/office/officeart/2008/layout/HalfCircleOrganizationChart"/>
    <dgm:cxn modelId="{2B6C1BE4-B13F-4F8F-B24D-E02A3F31DE6A}" type="presParOf" srcId="{EF582746-7265-4CC1-A178-6F27B393DE20}" destId="{FA11947B-2EA9-4555-AC1B-06F1B25E752A}" srcOrd="0" destOrd="0" presId="urn:microsoft.com/office/officeart/2008/layout/HalfCircleOrganizationChart"/>
    <dgm:cxn modelId="{70BF45F0-8C08-4398-ACF1-BE1926F4B91A}" type="presParOf" srcId="{FA11947B-2EA9-4555-AC1B-06F1B25E752A}" destId="{FF9F960A-B7EA-4735-B0B6-F28BA0DF5F9D}" srcOrd="0" destOrd="0" presId="urn:microsoft.com/office/officeart/2008/layout/HalfCircleOrganizationChart"/>
    <dgm:cxn modelId="{1A746127-82DB-4358-921C-C48C8174DCDD}" type="presParOf" srcId="{FF9F960A-B7EA-4735-B0B6-F28BA0DF5F9D}" destId="{90DE594E-D82B-4136-9C0F-88A461A79A77}" srcOrd="0" destOrd="0" presId="urn:microsoft.com/office/officeart/2008/layout/HalfCircleOrganizationChart"/>
    <dgm:cxn modelId="{FA2CFD29-BA1F-4DE0-A132-25357C520AF9}" type="presParOf" srcId="{FF9F960A-B7EA-4735-B0B6-F28BA0DF5F9D}" destId="{4C822D48-4C0E-4D8B-A577-E43E7890390D}" srcOrd="1" destOrd="0" presId="urn:microsoft.com/office/officeart/2008/layout/HalfCircleOrganizationChart"/>
    <dgm:cxn modelId="{C8D38299-5189-4A2F-928B-463C11F8E867}" type="presParOf" srcId="{FF9F960A-B7EA-4735-B0B6-F28BA0DF5F9D}" destId="{6DCA8EF2-CCFE-4B0A-BF7B-30A2216B285E}" srcOrd="2" destOrd="0" presId="urn:microsoft.com/office/officeart/2008/layout/HalfCircleOrganizationChart"/>
    <dgm:cxn modelId="{EC868837-5B87-4B0A-B7D3-0F1AF4474190}" type="presParOf" srcId="{FF9F960A-B7EA-4735-B0B6-F28BA0DF5F9D}" destId="{9C99286C-CA5C-4DFF-9267-A6756EF68911}" srcOrd="3" destOrd="0" presId="urn:microsoft.com/office/officeart/2008/layout/HalfCircleOrganizationChart"/>
    <dgm:cxn modelId="{044F29AF-BBBF-4B5A-BBF4-1EE7A0B2BC93}" type="presParOf" srcId="{FA11947B-2EA9-4555-AC1B-06F1B25E752A}" destId="{88A46595-ABD6-49DB-98AA-2EFC3992CA3D}" srcOrd="1" destOrd="0" presId="urn:microsoft.com/office/officeart/2008/layout/HalfCircleOrganizationChart"/>
    <dgm:cxn modelId="{020BE999-F899-4EAB-A667-CCD594EF41F3}" type="presParOf" srcId="{88A46595-ABD6-49DB-98AA-2EFC3992CA3D}" destId="{6A676958-1787-4013-B2EB-15F4BFF7F147}" srcOrd="0" destOrd="0" presId="urn:microsoft.com/office/officeart/2008/layout/HalfCircleOrganizationChart"/>
    <dgm:cxn modelId="{8821F292-B285-456C-8981-BCF400D2AA3D}" type="presParOf" srcId="{88A46595-ABD6-49DB-98AA-2EFC3992CA3D}" destId="{D5A24026-CCF8-4FD9-9C26-750DFDA8DCFF}" srcOrd="1" destOrd="0" presId="urn:microsoft.com/office/officeart/2008/layout/HalfCircleOrganizationChart"/>
    <dgm:cxn modelId="{FBE62C0B-5DDD-4BC2-B2E0-1864D76E31C0}" type="presParOf" srcId="{D5A24026-CCF8-4FD9-9C26-750DFDA8DCFF}" destId="{0AE6BBB6-3073-461B-944A-6BE678D25AB5}" srcOrd="0" destOrd="0" presId="urn:microsoft.com/office/officeart/2008/layout/HalfCircleOrganizationChart"/>
    <dgm:cxn modelId="{1F6A519F-F920-4411-B546-B0F54047C2D3}" type="presParOf" srcId="{0AE6BBB6-3073-461B-944A-6BE678D25AB5}" destId="{AC3A6F92-819B-4EF0-A7D1-10CA48734400}" srcOrd="0" destOrd="0" presId="urn:microsoft.com/office/officeart/2008/layout/HalfCircleOrganizationChart"/>
    <dgm:cxn modelId="{7D23B6E2-0287-491D-93EA-973A9ADCEDE3}" type="presParOf" srcId="{0AE6BBB6-3073-461B-944A-6BE678D25AB5}" destId="{FA5750F8-B069-4D20-882A-06BCC07CE1E2}" srcOrd="1" destOrd="0" presId="urn:microsoft.com/office/officeart/2008/layout/HalfCircleOrganizationChart"/>
    <dgm:cxn modelId="{21568193-4075-441C-87EB-A278819AFB10}" type="presParOf" srcId="{0AE6BBB6-3073-461B-944A-6BE678D25AB5}" destId="{FE66E191-EDA9-48FD-87D2-B2D446C4CD27}" srcOrd="2" destOrd="0" presId="urn:microsoft.com/office/officeart/2008/layout/HalfCircleOrganizationChart"/>
    <dgm:cxn modelId="{F02C1BB9-9360-4A64-A963-4843B9781211}" type="presParOf" srcId="{0AE6BBB6-3073-461B-944A-6BE678D25AB5}" destId="{8CBCB9FA-5454-4208-9DA0-1835F1759E5B}" srcOrd="3" destOrd="0" presId="urn:microsoft.com/office/officeart/2008/layout/HalfCircleOrganizationChart"/>
    <dgm:cxn modelId="{07C372A4-9646-48A5-A3C9-7457E5E0340B}" type="presParOf" srcId="{D5A24026-CCF8-4FD9-9C26-750DFDA8DCFF}" destId="{DB4B8EDD-63D5-499E-9013-0FC76978B4FC}" srcOrd="1" destOrd="0" presId="urn:microsoft.com/office/officeart/2008/layout/HalfCircleOrganizationChart"/>
    <dgm:cxn modelId="{BEF91221-6B31-4A77-B466-2075C32A7195}" type="presParOf" srcId="{DB4B8EDD-63D5-499E-9013-0FC76978B4FC}" destId="{4E1914D6-7BF1-44F8-B1D5-691CF23B0129}" srcOrd="0" destOrd="0" presId="urn:microsoft.com/office/officeart/2008/layout/HalfCircleOrganizationChart"/>
    <dgm:cxn modelId="{B912E0D4-04AB-47E8-BC46-4C3CB270B73C}" type="presParOf" srcId="{DB4B8EDD-63D5-499E-9013-0FC76978B4FC}" destId="{62C4987A-008B-4361-93CC-4C2A1A59F835}" srcOrd="1" destOrd="0" presId="urn:microsoft.com/office/officeart/2008/layout/HalfCircleOrganizationChart"/>
    <dgm:cxn modelId="{F17FCA9A-2B2D-4900-8270-78AB35C5FE89}" type="presParOf" srcId="{62C4987A-008B-4361-93CC-4C2A1A59F835}" destId="{79B6FD6C-CD08-49E7-BA85-939F58308B1D}" srcOrd="0" destOrd="0" presId="urn:microsoft.com/office/officeart/2008/layout/HalfCircleOrganizationChart"/>
    <dgm:cxn modelId="{FBF3D0B2-C997-4721-A021-180E0658AE30}" type="presParOf" srcId="{79B6FD6C-CD08-49E7-BA85-939F58308B1D}" destId="{A32A0DE0-40F0-4389-8CD2-44F280221A87}" srcOrd="0" destOrd="0" presId="urn:microsoft.com/office/officeart/2008/layout/HalfCircleOrganizationChart"/>
    <dgm:cxn modelId="{375F198E-A157-4D24-8B37-D9692476DA17}" type="presParOf" srcId="{79B6FD6C-CD08-49E7-BA85-939F58308B1D}" destId="{3C2A84D4-F020-4884-9176-EC78400A56A7}" srcOrd="1" destOrd="0" presId="urn:microsoft.com/office/officeart/2008/layout/HalfCircleOrganizationChart"/>
    <dgm:cxn modelId="{E675F63B-02C1-4942-B83B-F79FC943CF27}" type="presParOf" srcId="{79B6FD6C-CD08-49E7-BA85-939F58308B1D}" destId="{6531EB1F-D81D-4793-A28D-47C01F5754CB}" srcOrd="2" destOrd="0" presId="urn:microsoft.com/office/officeart/2008/layout/HalfCircleOrganizationChart"/>
    <dgm:cxn modelId="{C6C2626A-079B-4FFB-8333-EBF92001DF02}" type="presParOf" srcId="{79B6FD6C-CD08-49E7-BA85-939F58308B1D}" destId="{6E41AD36-EF1E-448A-B73B-A474669A276C}" srcOrd="3" destOrd="0" presId="urn:microsoft.com/office/officeart/2008/layout/HalfCircleOrganizationChart"/>
    <dgm:cxn modelId="{20C2F26E-8FCF-4238-8585-FCAB93A280EF}" type="presParOf" srcId="{62C4987A-008B-4361-93CC-4C2A1A59F835}" destId="{D9ED27EB-3C39-497C-B942-120032F96AD8}" srcOrd="1" destOrd="0" presId="urn:microsoft.com/office/officeart/2008/layout/HalfCircleOrganizationChart"/>
    <dgm:cxn modelId="{6CB3BB10-567D-490B-9F70-7CAAB849A7E5}" type="presParOf" srcId="{62C4987A-008B-4361-93CC-4C2A1A59F835}" destId="{24FFC0CC-9164-47FE-A8DE-B0BB85232184}" srcOrd="2" destOrd="0" presId="urn:microsoft.com/office/officeart/2008/layout/HalfCircleOrganizationChart"/>
    <dgm:cxn modelId="{40BF0D54-23E0-4229-93BA-8B6EDFC5FD43}" type="presParOf" srcId="{DB4B8EDD-63D5-499E-9013-0FC76978B4FC}" destId="{9090E640-93D4-4F95-83A2-4DBBB6C4CBCD}" srcOrd="2" destOrd="0" presId="urn:microsoft.com/office/officeart/2008/layout/HalfCircleOrganizationChart"/>
    <dgm:cxn modelId="{7B19D6B5-F673-4D07-B17A-48EC311910A9}" type="presParOf" srcId="{DB4B8EDD-63D5-499E-9013-0FC76978B4FC}" destId="{9D26057F-BA24-484C-81FE-7BC46AC8B693}" srcOrd="3" destOrd="0" presId="urn:microsoft.com/office/officeart/2008/layout/HalfCircleOrganizationChart"/>
    <dgm:cxn modelId="{F350A26B-60D4-4C25-92BF-1D46C085E7A2}" type="presParOf" srcId="{9D26057F-BA24-484C-81FE-7BC46AC8B693}" destId="{92969314-F829-413C-A3EC-1E45BDD92582}" srcOrd="0" destOrd="0" presId="urn:microsoft.com/office/officeart/2008/layout/HalfCircleOrganizationChart"/>
    <dgm:cxn modelId="{101DF1FB-9160-4AE6-8893-9CB68F9885F1}" type="presParOf" srcId="{92969314-F829-413C-A3EC-1E45BDD92582}" destId="{8C5EF380-9B8D-4C6A-A33D-FCC08A1E42F4}" srcOrd="0" destOrd="0" presId="urn:microsoft.com/office/officeart/2008/layout/HalfCircleOrganizationChart"/>
    <dgm:cxn modelId="{7E60055E-4BB9-4BAF-B49F-80D6F863F3E3}" type="presParOf" srcId="{92969314-F829-413C-A3EC-1E45BDD92582}" destId="{311CDACD-EAE5-4A4C-A28A-546A2A3FF5AC}" srcOrd="1" destOrd="0" presId="urn:microsoft.com/office/officeart/2008/layout/HalfCircleOrganizationChart"/>
    <dgm:cxn modelId="{6755A600-2A1A-44E9-86F8-78059223B07F}" type="presParOf" srcId="{92969314-F829-413C-A3EC-1E45BDD92582}" destId="{87B6CD73-7C85-4C87-B3AC-6EB7F9E3E795}" srcOrd="2" destOrd="0" presId="urn:microsoft.com/office/officeart/2008/layout/HalfCircleOrganizationChart"/>
    <dgm:cxn modelId="{0CF901DF-98B3-40EC-902B-55B0EBBF5F21}" type="presParOf" srcId="{92969314-F829-413C-A3EC-1E45BDD92582}" destId="{1BE7B750-9E91-4F25-926E-4A7391809C8E}" srcOrd="3" destOrd="0" presId="urn:microsoft.com/office/officeart/2008/layout/HalfCircleOrganizationChart"/>
    <dgm:cxn modelId="{B66EA2DF-76C4-4772-9238-647E9AA9B6C9}" type="presParOf" srcId="{9D26057F-BA24-484C-81FE-7BC46AC8B693}" destId="{AB617A03-D377-4287-8206-732ACFFF2925}" srcOrd="1" destOrd="0" presId="urn:microsoft.com/office/officeart/2008/layout/HalfCircleOrganizationChart"/>
    <dgm:cxn modelId="{0E8EFE3A-7DAF-4A37-A5EE-8A73EF2174FB}" type="presParOf" srcId="{9D26057F-BA24-484C-81FE-7BC46AC8B693}" destId="{88D9801A-050F-49B0-8E8C-71432DF4F149}" srcOrd="2" destOrd="0" presId="urn:microsoft.com/office/officeart/2008/layout/HalfCircleOrganizationChart"/>
    <dgm:cxn modelId="{43C4CE6E-DB60-4C67-B21B-CCEC48ACB655}" type="presParOf" srcId="{DB4B8EDD-63D5-499E-9013-0FC76978B4FC}" destId="{1CF97A4B-D141-46C9-B9FE-CA3687B8494E}" srcOrd="4" destOrd="0" presId="urn:microsoft.com/office/officeart/2008/layout/HalfCircleOrganizationChart"/>
    <dgm:cxn modelId="{CBF8F0A7-B843-431E-849E-7B6FBEB7CA01}" type="presParOf" srcId="{DB4B8EDD-63D5-499E-9013-0FC76978B4FC}" destId="{DA0310F1-D390-4A2C-9F0F-24C0B32A8B23}" srcOrd="5" destOrd="0" presId="urn:microsoft.com/office/officeart/2008/layout/HalfCircleOrganizationChart"/>
    <dgm:cxn modelId="{71A36774-EBE8-4269-A598-C45525D7290E}" type="presParOf" srcId="{DA0310F1-D390-4A2C-9F0F-24C0B32A8B23}" destId="{5E16D3D8-FAC5-4700-B066-03F754EBD07A}" srcOrd="0" destOrd="0" presId="urn:microsoft.com/office/officeart/2008/layout/HalfCircleOrganizationChart"/>
    <dgm:cxn modelId="{EFC13444-9927-4E7B-AFD2-22C092A49B20}" type="presParOf" srcId="{5E16D3D8-FAC5-4700-B066-03F754EBD07A}" destId="{7BDB2B30-0EC1-494F-89E8-D10BC6ECAD40}" srcOrd="0" destOrd="0" presId="urn:microsoft.com/office/officeart/2008/layout/HalfCircleOrganizationChart"/>
    <dgm:cxn modelId="{9EF5E2A2-2042-49E8-8BFF-2EDD39E5D8BB}" type="presParOf" srcId="{5E16D3D8-FAC5-4700-B066-03F754EBD07A}" destId="{8F299C24-B21B-478D-B7D4-F5394A615A67}" srcOrd="1" destOrd="0" presId="urn:microsoft.com/office/officeart/2008/layout/HalfCircleOrganizationChart"/>
    <dgm:cxn modelId="{3E499307-C3F4-4B37-B8AF-DCE26699E3A9}" type="presParOf" srcId="{5E16D3D8-FAC5-4700-B066-03F754EBD07A}" destId="{B6A1DD0B-4B18-41E4-A79D-271E68000CFA}" srcOrd="2" destOrd="0" presId="urn:microsoft.com/office/officeart/2008/layout/HalfCircleOrganizationChart"/>
    <dgm:cxn modelId="{53819EDF-2D86-465A-A58E-84427FA86181}" type="presParOf" srcId="{5E16D3D8-FAC5-4700-B066-03F754EBD07A}" destId="{7CEC02C8-6A0F-4401-A47A-B01CBA822B41}" srcOrd="3" destOrd="0" presId="urn:microsoft.com/office/officeart/2008/layout/HalfCircleOrganizationChart"/>
    <dgm:cxn modelId="{A9E23159-1A19-4D44-9CB8-A80A75676989}" type="presParOf" srcId="{DA0310F1-D390-4A2C-9F0F-24C0B32A8B23}" destId="{39F11A36-5B2C-4930-8F92-ACC182567C39}" srcOrd="1" destOrd="0" presId="urn:microsoft.com/office/officeart/2008/layout/HalfCircleOrganizationChart"/>
    <dgm:cxn modelId="{32490041-422D-4760-8232-FBA440DFA517}" type="presParOf" srcId="{DA0310F1-D390-4A2C-9F0F-24C0B32A8B23}" destId="{53A8BB07-6A60-4922-9B79-321622D698B2}" srcOrd="2" destOrd="0" presId="urn:microsoft.com/office/officeart/2008/layout/HalfCircleOrganizationChart"/>
    <dgm:cxn modelId="{DCF244D4-9F96-4396-BFC4-0459D8EB51BE}" type="presParOf" srcId="{D5A24026-CCF8-4FD9-9C26-750DFDA8DCFF}" destId="{CF288D37-C3A0-490E-A85B-017CB0E53464}" srcOrd="2" destOrd="0" presId="urn:microsoft.com/office/officeart/2008/layout/HalfCircleOrganizationChart"/>
    <dgm:cxn modelId="{F59BAC9B-B963-415F-BF51-B4AB32F44A26}" type="presParOf" srcId="{88A46595-ABD6-49DB-98AA-2EFC3992CA3D}" destId="{CC2B1E4E-F5C5-4617-A727-8888F33F0788}" srcOrd="2" destOrd="0" presId="urn:microsoft.com/office/officeart/2008/layout/HalfCircleOrganizationChart"/>
    <dgm:cxn modelId="{FFE07163-27A8-47C7-A12B-4C7A6C4CF971}" type="presParOf" srcId="{88A46595-ABD6-49DB-98AA-2EFC3992CA3D}" destId="{AC70E74C-FDCA-49E5-8C7E-C2EA7FC33A5D}" srcOrd="3" destOrd="0" presId="urn:microsoft.com/office/officeart/2008/layout/HalfCircleOrganizationChart"/>
    <dgm:cxn modelId="{8BF3EFBB-6BBE-4DF7-8AA7-5AAA719E74AF}" type="presParOf" srcId="{AC70E74C-FDCA-49E5-8C7E-C2EA7FC33A5D}" destId="{026F769A-7BDA-4827-BE4A-E6B84C53640B}" srcOrd="0" destOrd="0" presId="urn:microsoft.com/office/officeart/2008/layout/HalfCircleOrganizationChart"/>
    <dgm:cxn modelId="{97084482-1B1D-492A-B46B-32E24618ADB8}" type="presParOf" srcId="{026F769A-7BDA-4827-BE4A-E6B84C53640B}" destId="{FE719B18-4722-40CD-B36D-4E9E4EDBA392}" srcOrd="0" destOrd="0" presId="urn:microsoft.com/office/officeart/2008/layout/HalfCircleOrganizationChart"/>
    <dgm:cxn modelId="{B498CB15-167D-48D1-B1BB-F27A1FFA5365}" type="presParOf" srcId="{026F769A-7BDA-4827-BE4A-E6B84C53640B}" destId="{9AF283F7-04F7-4E35-9975-251EB951B920}" srcOrd="1" destOrd="0" presId="urn:microsoft.com/office/officeart/2008/layout/HalfCircleOrganizationChart"/>
    <dgm:cxn modelId="{CE1A3A77-17B2-4E72-94FA-E099CD12819D}" type="presParOf" srcId="{026F769A-7BDA-4827-BE4A-E6B84C53640B}" destId="{A0DD0BA7-A6AF-4159-9FF9-00845AC74A0F}" srcOrd="2" destOrd="0" presId="urn:microsoft.com/office/officeart/2008/layout/HalfCircleOrganizationChart"/>
    <dgm:cxn modelId="{707E21C1-5A50-4B1A-9077-1CE4413F0EF4}" type="presParOf" srcId="{026F769A-7BDA-4827-BE4A-E6B84C53640B}" destId="{5829057C-4B7F-4218-B29E-1CE88241835F}" srcOrd="3" destOrd="0" presId="urn:microsoft.com/office/officeart/2008/layout/HalfCircleOrganizationChart"/>
    <dgm:cxn modelId="{D4F78389-1AF1-4952-AA3E-109447861A9C}" type="presParOf" srcId="{AC70E74C-FDCA-49E5-8C7E-C2EA7FC33A5D}" destId="{DD87682D-AA40-4364-AD2D-91F5C921A54F}" srcOrd="1" destOrd="0" presId="urn:microsoft.com/office/officeart/2008/layout/HalfCircleOrganizationChart"/>
    <dgm:cxn modelId="{AFCA941B-ECD2-4017-8D5E-2190C641AC62}" type="presParOf" srcId="{DD87682D-AA40-4364-AD2D-91F5C921A54F}" destId="{97610326-1313-4D11-8A86-1C7333603754}" srcOrd="0" destOrd="0" presId="urn:microsoft.com/office/officeart/2008/layout/HalfCircleOrganizationChart"/>
    <dgm:cxn modelId="{EF778341-99A7-4C35-BCC8-4B956A5927E7}" type="presParOf" srcId="{DD87682D-AA40-4364-AD2D-91F5C921A54F}" destId="{1CB3E296-9444-4223-AB70-296C0A53C772}" srcOrd="1" destOrd="0" presId="urn:microsoft.com/office/officeart/2008/layout/HalfCircleOrganizationChart"/>
    <dgm:cxn modelId="{031AE6DD-AD40-493E-95F1-D719B87FC57E}" type="presParOf" srcId="{1CB3E296-9444-4223-AB70-296C0A53C772}" destId="{0A661114-C513-423F-8EC4-281E398F2B16}" srcOrd="0" destOrd="0" presId="urn:microsoft.com/office/officeart/2008/layout/HalfCircleOrganizationChart"/>
    <dgm:cxn modelId="{B31D3E7A-707D-4B93-A52C-9E0FABB860D9}" type="presParOf" srcId="{0A661114-C513-423F-8EC4-281E398F2B16}" destId="{CF78515A-FB09-4E59-B2F0-57435C935F31}" srcOrd="0" destOrd="0" presId="urn:microsoft.com/office/officeart/2008/layout/HalfCircleOrganizationChart"/>
    <dgm:cxn modelId="{8A164C28-4218-4937-B6F2-E707314E6C8B}" type="presParOf" srcId="{0A661114-C513-423F-8EC4-281E398F2B16}" destId="{C4DB2EA3-DBC4-49B6-900B-2150497E5BAA}" srcOrd="1" destOrd="0" presId="urn:microsoft.com/office/officeart/2008/layout/HalfCircleOrganizationChart"/>
    <dgm:cxn modelId="{E6F0299C-0DB3-40F0-AD5A-DC528684A266}" type="presParOf" srcId="{0A661114-C513-423F-8EC4-281E398F2B16}" destId="{BE04C17B-4E03-4BC4-B664-1B28B34209A4}" srcOrd="2" destOrd="0" presId="urn:microsoft.com/office/officeart/2008/layout/HalfCircleOrganizationChart"/>
    <dgm:cxn modelId="{19003FFD-734D-4F46-AE8E-7D287586656C}" type="presParOf" srcId="{0A661114-C513-423F-8EC4-281E398F2B16}" destId="{BB23B58B-16A4-43A6-9074-88ED97CC4706}" srcOrd="3" destOrd="0" presId="urn:microsoft.com/office/officeart/2008/layout/HalfCircleOrganizationChart"/>
    <dgm:cxn modelId="{12A73C20-E74B-4CDE-ACEC-2BDDE894CE8A}" type="presParOf" srcId="{1CB3E296-9444-4223-AB70-296C0A53C772}" destId="{F491CD29-C89E-457F-87C7-73A838089967}" srcOrd="1" destOrd="0" presId="urn:microsoft.com/office/officeart/2008/layout/HalfCircleOrganizationChart"/>
    <dgm:cxn modelId="{D86444E0-4A88-44A7-8F8E-56810041CC19}" type="presParOf" srcId="{1CB3E296-9444-4223-AB70-296C0A53C772}" destId="{C0B2ECC6-56A3-4CC7-AD86-38946A96A214}" srcOrd="2" destOrd="0" presId="urn:microsoft.com/office/officeart/2008/layout/HalfCircleOrganizationChart"/>
    <dgm:cxn modelId="{2B349C7A-72A2-4885-B608-5D71DDA0AC55}" type="presParOf" srcId="{AC70E74C-FDCA-49E5-8C7E-C2EA7FC33A5D}" destId="{F384A336-CEB9-479B-BE06-1031D3891D39}" srcOrd="2" destOrd="0" presId="urn:microsoft.com/office/officeart/2008/layout/HalfCircleOrganizationChart"/>
    <dgm:cxn modelId="{10E20D31-73FE-40E5-BF38-3FDE39F219FF}" type="presParOf" srcId="{88A46595-ABD6-49DB-98AA-2EFC3992CA3D}" destId="{1250CE21-21A9-4352-8C50-B71917069510}" srcOrd="4" destOrd="0" presId="urn:microsoft.com/office/officeart/2008/layout/HalfCircleOrganizationChart"/>
    <dgm:cxn modelId="{21C00F04-6AB0-49AE-9F38-84C4ADF29223}" type="presParOf" srcId="{88A46595-ABD6-49DB-98AA-2EFC3992CA3D}" destId="{99246DF2-C63A-4D4A-A8C2-8FAF9BFF917A}" srcOrd="5" destOrd="0" presId="urn:microsoft.com/office/officeart/2008/layout/HalfCircleOrganizationChart"/>
    <dgm:cxn modelId="{048B6439-0A3D-4A2B-ACC9-DCDD7A150A99}" type="presParOf" srcId="{99246DF2-C63A-4D4A-A8C2-8FAF9BFF917A}" destId="{D292770F-396A-49C8-86D9-50E6C857BE7F}" srcOrd="0" destOrd="0" presId="urn:microsoft.com/office/officeart/2008/layout/HalfCircleOrganizationChart"/>
    <dgm:cxn modelId="{5D669F71-CF81-45A3-9A11-F4BCA99E1630}" type="presParOf" srcId="{D292770F-396A-49C8-86D9-50E6C857BE7F}" destId="{8190EABE-39E0-4345-8566-F268C3698F81}" srcOrd="0" destOrd="0" presId="urn:microsoft.com/office/officeart/2008/layout/HalfCircleOrganizationChart"/>
    <dgm:cxn modelId="{32C8073F-B4E4-400D-B00D-492E21250D11}" type="presParOf" srcId="{D292770F-396A-49C8-86D9-50E6C857BE7F}" destId="{F6793471-CDD6-488A-BA6E-208BABB2D07B}" srcOrd="1" destOrd="0" presId="urn:microsoft.com/office/officeart/2008/layout/HalfCircleOrganizationChart"/>
    <dgm:cxn modelId="{0CB83EA3-F55D-4E02-A68F-727ECD2FE349}" type="presParOf" srcId="{D292770F-396A-49C8-86D9-50E6C857BE7F}" destId="{19B72B78-BEFE-4891-85A6-5B99DC709FCF}" srcOrd="2" destOrd="0" presId="urn:microsoft.com/office/officeart/2008/layout/HalfCircleOrganizationChart"/>
    <dgm:cxn modelId="{4305D62B-1CB0-45C1-9351-6C28C09668CE}" type="presParOf" srcId="{D292770F-396A-49C8-86D9-50E6C857BE7F}" destId="{82A52C90-3943-4466-9F21-1F027AD38D74}" srcOrd="3" destOrd="0" presId="urn:microsoft.com/office/officeart/2008/layout/HalfCircleOrganizationChart"/>
    <dgm:cxn modelId="{813EC15B-2AAE-4A1C-B2B9-2B58BDED68C2}" type="presParOf" srcId="{99246DF2-C63A-4D4A-A8C2-8FAF9BFF917A}" destId="{5D96EEFC-4AAF-4104-ACD4-0E1D15973E23}" srcOrd="1" destOrd="0" presId="urn:microsoft.com/office/officeart/2008/layout/HalfCircleOrganizationChart"/>
    <dgm:cxn modelId="{BDD1E0E2-E898-4B6B-B185-6C17CBF408D8}" type="presParOf" srcId="{5D96EEFC-4AAF-4104-ACD4-0E1D15973E23}" destId="{D1F8B78B-BC71-46D0-88F4-760BC8A08B20}" srcOrd="0" destOrd="0" presId="urn:microsoft.com/office/officeart/2008/layout/HalfCircleOrganizationChart"/>
    <dgm:cxn modelId="{11679880-C766-4DCA-84AB-C76BAA5C540F}" type="presParOf" srcId="{5D96EEFC-4AAF-4104-ACD4-0E1D15973E23}" destId="{EF9F712D-C98D-451B-9B28-04C8CE783BDD}" srcOrd="1" destOrd="0" presId="urn:microsoft.com/office/officeart/2008/layout/HalfCircleOrganizationChart"/>
    <dgm:cxn modelId="{07973BF8-B6D7-4F60-953C-8B12DA584F33}" type="presParOf" srcId="{EF9F712D-C98D-451B-9B28-04C8CE783BDD}" destId="{C9E79E4D-9B54-4165-8292-5DF9677BD2D0}" srcOrd="0" destOrd="0" presId="urn:microsoft.com/office/officeart/2008/layout/HalfCircleOrganizationChart"/>
    <dgm:cxn modelId="{C67983AE-C011-4EF7-AD78-94D2ECAA888B}" type="presParOf" srcId="{C9E79E4D-9B54-4165-8292-5DF9677BD2D0}" destId="{6C8482A1-B9A0-4519-BBCC-38D4BDEF9385}" srcOrd="0" destOrd="0" presId="urn:microsoft.com/office/officeart/2008/layout/HalfCircleOrganizationChart"/>
    <dgm:cxn modelId="{68D1B591-8E6D-4C7B-ADAB-311BB09DF7C9}" type="presParOf" srcId="{C9E79E4D-9B54-4165-8292-5DF9677BD2D0}" destId="{1D746E19-B3E8-43B6-B24A-561CDBD0BFE9}" srcOrd="1" destOrd="0" presId="urn:microsoft.com/office/officeart/2008/layout/HalfCircleOrganizationChart"/>
    <dgm:cxn modelId="{FA0E185D-5F31-480C-9F41-615C50364CBF}" type="presParOf" srcId="{C9E79E4D-9B54-4165-8292-5DF9677BD2D0}" destId="{276BE6D0-FD10-4DEC-A33B-B79B2D168CF7}" srcOrd="2" destOrd="0" presId="urn:microsoft.com/office/officeart/2008/layout/HalfCircleOrganizationChart"/>
    <dgm:cxn modelId="{A8D4B224-F942-4438-8348-67FBB89B71EF}" type="presParOf" srcId="{C9E79E4D-9B54-4165-8292-5DF9677BD2D0}" destId="{9E44D19A-AC70-4C44-8363-4D205E6DF839}" srcOrd="3" destOrd="0" presId="urn:microsoft.com/office/officeart/2008/layout/HalfCircleOrganizationChart"/>
    <dgm:cxn modelId="{D6CA3476-1909-4BD2-A404-8FF250B12E73}" type="presParOf" srcId="{EF9F712D-C98D-451B-9B28-04C8CE783BDD}" destId="{06049FF5-A803-4039-AC22-A230D34CDD61}" srcOrd="1" destOrd="0" presId="urn:microsoft.com/office/officeart/2008/layout/HalfCircleOrganizationChart"/>
    <dgm:cxn modelId="{59898B40-97C3-4CE9-9B01-6B4E52E4B534}" type="presParOf" srcId="{EF9F712D-C98D-451B-9B28-04C8CE783BDD}" destId="{3B330E8A-8BB0-4A0F-A68E-493D61D2C2DB}" srcOrd="2" destOrd="0" presId="urn:microsoft.com/office/officeart/2008/layout/HalfCircleOrganizationChart"/>
    <dgm:cxn modelId="{95009DED-5C19-4A63-ACBA-25A884490F15}" type="presParOf" srcId="{5D96EEFC-4AAF-4104-ACD4-0E1D15973E23}" destId="{7C28C4C3-5E6A-4DAF-AD9B-A51C11378963}" srcOrd="2" destOrd="0" presId="urn:microsoft.com/office/officeart/2008/layout/HalfCircleOrganizationChart"/>
    <dgm:cxn modelId="{F931ABEB-93B9-4587-9A64-A5B399664FE1}" type="presParOf" srcId="{5D96EEFC-4AAF-4104-ACD4-0E1D15973E23}" destId="{E0762CA3-D2F1-4A4E-B9A2-2E9B2E12B3BA}" srcOrd="3" destOrd="0" presId="urn:microsoft.com/office/officeart/2008/layout/HalfCircleOrganizationChart"/>
    <dgm:cxn modelId="{A91A4F92-7B6A-4E46-8248-B9BF8790B84F}" type="presParOf" srcId="{E0762CA3-D2F1-4A4E-B9A2-2E9B2E12B3BA}" destId="{631F0979-4300-45F1-B967-BA51F142E502}" srcOrd="0" destOrd="0" presId="urn:microsoft.com/office/officeart/2008/layout/HalfCircleOrganizationChart"/>
    <dgm:cxn modelId="{0B4A615C-1101-47AD-9836-40FD23497B9C}" type="presParOf" srcId="{631F0979-4300-45F1-B967-BA51F142E502}" destId="{9D3C1B3D-88E5-4C02-B949-110F548D73FF}" srcOrd="0" destOrd="0" presId="urn:microsoft.com/office/officeart/2008/layout/HalfCircleOrganizationChart"/>
    <dgm:cxn modelId="{75886A0B-1863-4B7B-874B-F075BE6AF234}" type="presParOf" srcId="{631F0979-4300-45F1-B967-BA51F142E502}" destId="{4673261B-D509-4FF5-9725-5384A3478EE6}" srcOrd="1" destOrd="0" presId="urn:microsoft.com/office/officeart/2008/layout/HalfCircleOrganizationChart"/>
    <dgm:cxn modelId="{E86BF218-BB21-4A9D-8A6D-F84977A1469D}" type="presParOf" srcId="{631F0979-4300-45F1-B967-BA51F142E502}" destId="{E336191A-7EBD-438B-9CBD-FE0AB2B59F4A}" srcOrd="2" destOrd="0" presId="urn:microsoft.com/office/officeart/2008/layout/HalfCircleOrganizationChart"/>
    <dgm:cxn modelId="{DFCD0A10-1AB9-4EF0-A0F7-AB278DB3F1EC}" type="presParOf" srcId="{631F0979-4300-45F1-B967-BA51F142E502}" destId="{EE2159B3-ECB6-4D15-AE63-B87BC9AE96D0}" srcOrd="3" destOrd="0" presId="urn:microsoft.com/office/officeart/2008/layout/HalfCircleOrganizationChart"/>
    <dgm:cxn modelId="{94F4F06E-6C39-4406-8FFD-80F1827ED89D}" type="presParOf" srcId="{E0762CA3-D2F1-4A4E-B9A2-2E9B2E12B3BA}" destId="{72ABFC95-7200-4365-BC99-981DB4C038FB}" srcOrd="1" destOrd="0" presId="urn:microsoft.com/office/officeart/2008/layout/HalfCircleOrganizationChart"/>
    <dgm:cxn modelId="{2BD67BFF-8D8B-4FEA-8D6A-58779791FC55}" type="presParOf" srcId="{E0762CA3-D2F1-4A4E-B9A2-2E9B2E12B3BA}" destId="{ACF7B9ED-44DE-4B77-9801-372614565A77}" srcOrd="2" destOrd="0" presId="urn:microsoft.com/office/officeart/2008/layout/HalfCircleOrganizationChart"/>
    <dgm:cxn modelId="{3EA4D76A-0433-4CB2-BBA1-411AD10993CE}" type="presParOf" srcId="{5D96EEFC-4AAF-4104-ACD4-0E1D15973E23}" destId="{B167B94D-ECDD-41AF-B277-FD6F45E4F763}" srcOrd="4" destOrd="0" presId="urn:microsoft.com/office/officeart/2008/layout/HalfCircleOrganizationChart"/>
    <dgm:cxn modelId="{31A72FCF-9708-4F1A-B649-0F960A2FECC2}" type="presParOf" srcId="{5D96EEFC-4AAF-4104-ACD4-0E1D15973E23}" destId="{4F15F77F-8FEA-4584-A8DD-C29D71A4AB29}" srcOrd="5" destOrd="0" presId="urn:microsoft.com/office/officeart/2008/layout/HalfCircleOrganizationChart"/>
    <dgm:cxn modelId="{EB4F217C-1BC7-4CCC-B051-739CB0152622}" type="presParOf" srcId="{4F15F77F-8FEA-4584-A8DD-C29D71A4AB29}" destId="{9458ECC0-AF77-49F5-9B25-6AABDEB04299}" srcOrd="0" destOrd="0" presId="urn:microsoft.com/office/officeart/2008/layout/HalfCircleOrganizationChart"/>
    <dgm:cxn modelId="{C67D0BA5-B0E0-421E-9826-5B46939043D1}" type="presParOf" srcId="{9458ECC0-AF77-49F5-9B25-6AABDEB04299}" destId="{C7EF938D-AB38-4E39-B7D3-8F733127F3EF}" srcOrd="0" destOrd="0" presId="urn:microsoft.com/office/officeart/2008/layout/HalfCircleOrganizationChart"/>
    <dgm:cxn modelId="{3657AB46-3D8B-4CBF-8F2E-A16C6A78D6F1}" type="presParOf" srcId="{9458ECC0-AF77-49F5-9B25-6AABDEB04299}" destId="{007B596E-60CF-456B-B454-5B661D236902}" srcOrd="1" destOrd="0" presId="urn:microsoft.com/office/officeart/2008/layout/HalfCircleOrganizationChart"/>
    <dgm:cxn modelId="{B3D26F8B-F0E0-4944-8911-166394CCC2E8}" type="presParOf" srcId="{9458ECC0-AF77-49F5-9B25-6AABDEB04299}" destId="{7E1EB5E4-B456-4E5E-9810-99B1E7B75257}" srcOrd="2" destOrd="0" presId="urn:microsoft.com/office/officeart/2008/layout/HalfCircleOrganizationChart"/>
    <dgm:cxn modelId="{44B48F2F-AFF3-4695-9F4F-03E241169B58}" type="presParOf" srcId="{9458ECC0-AF77-49F5-9B25-6AABDEB04299}" destId="{7DE68E78-1D8B-48B1-9DED-482BA850EC88}" srcOrd="3" destOrd="0" presId="urn:microsoft.com/office/officeart/2008/layout/HalfCircleOrganizationChart"/>
    <dgm:cxn modelId="{9C656641-6C0B-446F-AB4C-AA363EFFA833}" type="presParOf" srcId="{4F15F77F-8FEA-4584-A8DD-C29D71A4AB29}" destId="{3D668D0F-A79B-4EF1-ACA4-75A2D6B2969E}" srcOrd="1" destOrd="0" presId="urn:microsoft.com/office/officeart/2008/layout/HalfCircleOrganizationChart"/>
    <dgm:cxn modelId="{B413E49E-373C-4AAF-BF39-5BE4B0D1215F}" type="presParOf" srcId="{4F15F77F-8FEA-4584-A8DD-C29D71A4AB29}" destId="{3F003858-E546-4BC5-9830-7E258AEA001A}" srcOrd="2" destOrd="0" presId="urn:microsoft.com/office/officeart/2008/layout/HalfCircleOrganizationChart"/>
    <dgm:cxn modelId="{E9608827-0ACC-4590-BE5C-F368672F80FA}" type="presParOf" srcId="{5D96EEFC-4AAF-4104-ACD4-0E1D15973E23}" destId="{FF64C991-7484-406C-96CF-609A9B007D8E}" srcOrd="6" destOrd="0" presId="urn:microsoft.com/office/officeart/2008/layout/HalfCircleOrganizationChart"/>
    <dgm:cxn modelId="{584B3EA0-E5A6-4BBF-A228-51778BCFC25E}" type="presParOf" srcId="{5D96EEFC-4AAF-4104-ACD4-0E1D15973E23}" destId="{4CFCE30F-1250-4E9E-AB9D-785C135C931F}" srcOrd="7" destOrd="0" presId="urn:microsoft.com/office/officeart/2008/layout/HalfCircleOrganizationChart"/>
    <dgm:cxn modelId="{EC02B146-DC6D-49F2-9685-93D6EAE5C59D}" type="presParOf" srcId="{4CFCE30F-1250-4E9E-AB9D-785C135C931F}" destId="{BB74B8C4-26A4-45A9-ABFF-6CCAEF5241BD}" srcOrd="0" destOrd="0" presId="urn:microsoft.com/office/officeart/2008/layout/HalfCircleOrganizationChart"/>
    <dgm:cxn modelId="{3CEC7F14-2774-4436-89BB-6265F64C3C61}" type="presParOf" srcId="{BB74B8C4-26A4-45A9-ABFF-6CCAEF5241BD}" destId="{B60C6AC2-1A09-4124-93E2-C394AC568368}" srcOrd="0" destOrd="0" presId="urn:microsoft.com/office/officeart/2008/layout/HalfCircleOrganizationChart"/>
    <dgm:cxn modelId="{179956E7-011D-433B-9AAE-DDE2D30646DD}" type="presParOf" srcId="{BB74B8C4-26A4-45A9-ABFF-6CCAEF5241BD}" destId="{CB7D8851-3860-40CF-95BA-1F088A9FEBAE}" srcOrd="1" destOrd="0" presId="urn:microsoft.com/office/officeart/2008/layout/HalfCircleOrganizationChart"/>
    <dgm:cxn modelId="{9ED5D329-CECD-4182-9ED9-B48C71D2F7C4}" type="presParOf" srcId="{BB74B8C4-26A4-45A9-ABFF-6CCAEF5241BD}" destId="{C2EFDD55-4E7B-4EF1-84D0-6E847ED19E08}" srcOrd="2" destOrd="0" presId="urn:microsoft.com/office/officeart/2008/layout/HalfCircleOrganizationChart"/>
    <dgm:cxn modelId="{D104927C-A68F-4C29-8129-5D79D3653B50}" type="presParOf" srcId="{BB74B8C4-26A4-45A9-ABFF-6CCAEF5241BD}" destId="{90D60C3C-40B7-4A3B-91D4-9A770396B1F1}" srcOrd="3" destOrd="0" presId="urn:microsoft.com/office/officeart/2008/layout/HalfCircleOrganizationChart"/>
    <dgm:cxn modelId="{93923209-5188-49C2-983F-6FC54A6EF6EF}" type="presParOf" srcId="{4CFCE30F-1250-4E9E-AB9D-785C135C931F}" destId="{8D99EB98-738C-4ADF-821D-336708272BA8}" srcOrd="1" destOrd="0" presId="urn:microsoft.com/office/officeart/2008/layout/HalfCircleOrganizationChart"/>
    <dgm:cxn modelId="{DE574CCC-3AFF-4E2A-9217-E8D98C2FF3AE}" type="presParOf" srcId="{4CFCE30F-1250-4E9E-AB9D-785C135C931F}" destId="{E528C160-388C-45EA-9A38-B52CE74D2772}" srcOrd="2" destOrd="0" presId="urn:microsoft.com/office/officeart/2008/layout/HalfCircleOrganizationChart"/>
    <dgm:cxn modelId="{F95E405E-59B8-4163-B16F-55CC3358A6DF}" type="presParOf" srcId="{99246DF2-C63A-4D4A-A8C2-8FAF9BFF917A}" destId="{5B4F4A5D-82BC-4F5F-8A7D-7F8BCF34A456}" srcOrd="2" destOrd="0" presId="urn:microsoft.com/office/officeart/2008/layout/HalfCircleOrganizationChart"/>
    <dgm:cxn modelId="{E820F0FA-02F1-481B-A17F-6C4B87DE43FD}" type="presParOf" srcId="{88A46595-ABD6-49DB-98AA-2EFC3992CA3D}" destId="{E2F5D480-0F0E-46DC-8EAC-13F901905AFF}" srcOrd="6" destOrd="0" presId="urn:microsoft.com/office/officeart/2008/layout/HalfCircleOrganizationChart"/>
    <dgm:cxn modelId="{ECC568F8-A001-4D76-B34C-55CB12375D2F}" type="presParOf" srcId="{88A46595-ABD6-49DB-98AA-2EFC3992CA3D}" destId="{47A65535-C36F-4C7A-823F-594844081EA4}" srcOrd="7" destOrd="0" presId="urn:microsoft.com/office/officeart/2008/layout/HalfCircleOrganizationChart"/>
    <dgm:cxn modelId="{C33A7414-A238-4D47-91E4-43527C51A975}" type="presParOf" srcId="{47A65535-C36F-4C7A-823F-594844081EA4}" destId="{18E71931-FF17-4BAD-B251-105A052C6FD8}" srcOrd="0" destOrd="0" presId="urn:microsoft.com/office/officeart/2008/layout/HalfCircleOrganizationChart"/>
    <dgm:cxn modelId="{A4550966-4C49-461F-8EBC-846D431A73D9}" type="presParOf" srcId="{18E71931-FF17-4BAD-B251-105A052C6FD8}" destId="{00020DF8-1B46-44B4-9A50-88E86FEEC74B}" srcOrd="0" destOrd="0" presId="urn:microsoft.com/office/officeart/2008/layout/HalfCircleOrganizationChart"/>
    <dgm:cxn modelId="{FDEBEEEF-483F-43A8-8963-98F93637F997}" type="presParOf" srcId="{18E71931-FF17-4BAD-B251-105A052C6FD8}" destId="{8E793E83-A73D-4F45-8105-9A2585DC7C00}" srcOrd="1" destOrd="0" presId="urn:microsoft.com/office/officeart/2008/layout/HalfCircleOrganizationChart"/>
    <dgm:cxn modelId="{EE1AB476-4F6C-4A65-A671-F9CF71999AC5}" type="presParOf" srcId="{18E71931-FF17-4BAD-B251-105A052C6FD8}" destId="{BBB8CF2C-B79B-425E-A890-1E5862010A37}" srcOrd="2" destOrd="0" presId="urn:microsoft.com/office/officeart/2008/layout/HalfCircleOrganizationChart"/>
    <dgm:cxn modelId="{86CB9706-05F6-4616-8FC8-C028DB597EB9}" type="presParOf" srcId="{18E71931-FF17-4BAD-B251-105A052C6FD8}" destId="{EEA030A3-FAEE-4584-A292-72255BA4CD05}" srcOrd="3" destOrd="0" presId="urn:microsoft.com/office/officeart/2008/layout/HalfCircleOrganizationChart"/>
    <dgm:cxn modelId="{0CA78DA4-E32F-4AA1-98A7-0D440DB0F0FA}" type="presParOf" srcId="{47A65535-C36F-4C7A-823F-594844081EA4}" destId="{ED819D99-C0C9-4D57-8F94-75D08E6ED919}" srcOrd="1" destOrd="0" presId="urn:microsoft.com/office/officeart/2008/layout/HalfCircleOrganizationChart"/>
    <dgm:cxn modelId="{26CD61BC-9C97-4B72-B4EB-D7ED688D2A61}" type="presParOf" srcId="{ED819D99-C0C9-4D57-8F94-75D08E6ED919}" destId="{660AB4D9-C82A-41FF-A3AB-5DF486202398}" srcOrd="0" destOrd="0" presId="urn:microsoft.com/office/officeart/2008/layout/HalfCircleOrganizationChart"/>
    <dgm:cxn modelId="{D03B44C7-3DF5-4F97-A9CC-42559CC8FF7D}" type="presParOf" srcId="{ED819D99-C0C9-4D57-8F94-75D08E6ED919}" destId="{02659EF3-279F-40EA-9BE2-2B67E5578AB9}" srcOrd="1" destOrd="0" presId="urn:microsoft.com/office/officeart/2008/layout/HalfCircleOrganizationChart"/>
    <dgm:cxn modelId="{24BD3514-41E3-44B6-8717-64FD642D256E}" type="presParOf" srcId="{02659EF3-279F-40EA-9BE2-2B67E5578AB9}" destId="{C7030160-6659-4AEC-99BA-F0A005DAD150}" srcOrd="0" destOrd="0" presId="urn:microsoft.com/office/officeart/2008/layout/HalfCircleOrganizationChart"/>
    <dgm:cxn modelId="{A7FF0873-C442-4941-BD84-5652869FC5B8}" type="presParOf" srcId="{C7030160-6659-4AEC-99BA-F0A005DAD150}" destId="{AA2BF3CE-9C82-4D5F-AEE7-2D2B21E51101}" srcOrd="0" destOrd="0" presId="urn:microsoft.com/office/officeart/2008/layout/HalfCircleOrganizationChart"/>
    <dgm:cxn modelId="{D1768E9B-84CC-4859-9200-762D889DB055}" type="presParOf" srcId="{C7030160-6659-4AEC-99BA-F0A005DAD150}" destId="{52A34720-329A-4520-8F92-5BCC17CAB399}" srcOrd="1" destOrd="0" presId="urn:microsoft.com/office/officeart/2008/layout/HalfCircleOrganizationChart"/>
    <dgm:cxn modelId="{F4D38A1F-3CE0-405F-9AE0-A6322A65A9A0}" type="presParOf" srcId="{C7030160-6659-4AEC-99BA-F0A005DAD150}" destId="{669690E5-389E-4DF1-B614-02EA837138CA}" srcOrd="2" destOrd="0" presId="urn:microsoft.com/office/officeart/2008/layout/HalfCircleOrganizationChart"/>
    <dgm:cxn modelId="{CC11B417-D47F-4527-B8DD-C3912C3DF5EB}" type="presParOf" srcId="{C7030160-6659-4AEC-99BA-F0A005DAD150}" destId="{F315FA3E-CE82-4AE7-AE3E-5D9A7791DE7F}" srcOrd="3" destOrd="0" presId="urn:microsoft.com/office/officeart/2008/layout/HalfCircleOrganizationChart"/>
    <dgm:cxn modelId="{36D5266A-9EFC-44E4-B338-02327B14182A}" type="presParOf" srcId="{02659EF3-279F-40EA-9BE2-2B67E5578AB9}" destId="{44541951-A244-415C-B6FE-F24B3007356A}" srcOrd="1" destOrd="0" presId="urn:microsoft.com/office/officeart/2008/layout/HalfCircleOrganizationChart"/>
    <dgm:cxn modelId="{7686627A-7E86-426D-AC26-7B114A4A90D4}" type="presParOf" srcId="{02659EF3-279F-40EA-9BE2-2B67E5578AB9}" destId="{A3500567-D392-4EEC-B583-3C2F471040B8}" srcOrd="2" destOrd="0" presId="urn:microsoft.com/office/officeart/2008/layout/HalfCircleOrganizationChart"/>
    <dgm:cxn modelId="{585747B5-AC42-46C5-A0F8-5ABB29573FE8}" type="presParOf" srcId="{47A65535-C36F-4C7A-823F-594844081EA4}" destId="{FBC07B94-5ABA-4825-9135-D66319272B2D}" srcOrd="2" destOrd="0" presId="urn:microsoft.com/office/officeart/2008/layout/HalfCircleOrganizationChart"/>
    <dgm:cxn modelId="{1DF631F5-3193-473B-86C1-7CE158D36824}" type="presParOf" srcId="{88A46595-ABD6-49DB-98AA-2EFC3992CA3D}" destId="{E68B9038-ADB8-4B1C-9E81-12CC56770A89}" srcOrd="8" destOrd="0" presId="urn:microsoft.com/office/officeart/2008/layout/HalfCircleOrganizationChart"/>
    <dgm:cxn modelId="{FC7EDB80-C7F6-4E76-98C8-DF37ACD5508D}" type="presParOf" srcId="{88A46595-ABD6-49DB-98AA-2EFC3992CA3D}" destId="{47CCBE16-EF1A-44C0-8BEA-F4BC996846FC}" srcOrd="9" destOrd="0" presId="urn:microsoft.com/office/officeart/2008/layout/HalfCircleOrganizationChart"/>
    <dgm:cxn modelId="{0560DCE1-9187-47B8-9855-7F373A156633}" type="presParOf" srcId="{47CCBE16-EF1A-44C0-8BEA-F4BC996846FC}" destId="{44B120A3-F2FB-4D9E-A80C-BA39FB3A43A4}" srcOrd="0" destOrd="0" presId="urn:microsoft.com/office/officeart/2008/layout/HalfCircleOrganizationChart"/>
    <dgm:cxn modelId="{04FFA902-D9E6-4B0D-BC2D-CBC9901B2A6B}" type="presParOf" srcId="{44B120A3-F2FB-4D9E-A80C-BA39FB3A43A4}" destId="{7F2D2614-62A3-4931-AD75-2A580EE6B3AB}" srcOrd="0" destOrd="0" presId="urn:microsoft.com/office/officeart/2008/layout/HalfCircleOrganizationChart"/>
    <dgm:cxn modelId="{DBC840E3-368F-402B-8981-49BC67CB80C6}" type="presParOf" srcId="{44B120A3-F2FB-4D9E-A80C-BA39FB3A43A4}" destId="{A8FC94B3-722E-43CF-BC9E-A009F82738A0}" srcOrd="1" destOrd="0" presId="urn:microsoft.com/office/officeart/2008/layout/HalfCircleOrganizationChart"/>
    <dgm:cxn modelId="{0B3B3DAE-4699-40CD-9D3B-6333F484EEAA}" type="presParOf" srcId="{44B120A3-F2FB-4D9E-A80C-BA39FB3A43A4}" destId="{44DEB86C-91E2-4A03-B59C-1A323640AE58}" srcOrd="2" destOrd="0" presId="urn:microsoft.com/office/officeart/2008/layout/HalfCircleOrganizationChart"/>
    <dgm:cxn modelId="{C3FBE2D2-376B-4D53-9020-E2BFCB2DE46B}" type="presParOf" srcId="{44B120A3-F2FB-4D9E-A80C-BA39FB3A43A4}" destId="{7FFD5D76-CEAA-408E-8FE9-43DB6ED4F327}" srcOrd="3" destOrd="0" presId="urn:microsoft.com/office/officeart/2008/layout/HalfCircleOrganizationChart"/>
    <dgm:cxn modelId="{C42CE096-BA67-4A8B-8C42-7FE5BCD3CAD4}" type="presParOf" srcId="{47CCBE16-EF1A-44C0-8BEA-F4BC996846FC}" destId="{7E90E02D-3CD4-4D5E-B7C0-C1B0CEAC6FA2}" srcOrd="1" destOrd="0" presId="urn:microsoft.com/office/officeart/2008/layout/HalfCircleOrganizationChart"/>
    <dgm:cxn modelId="{9CACD56C-6080-4C52-B798-779672A8CEBC}" type="presParOf" srcId="{47CCBE16-EF1A-44C0-8BEA-F4BC996846FC}" destId="{38CD164F-642D-4C22-89D6-B8DF1EE26F40}" srcOrd="2" destOrd="0" presId="urn:microsoft.com/office/officeart/2008/layout/HalfCircleOrganizationChart"/>
    <dgm:cxn modelId="{A1741C39-EFE5-4FA7-8856-B0B56AFD0A46}" type="presParOf" srcId="{88A46595-ABD6-49DB-98AA-2EFC3992CA3D}" destId="{29921333-3515-48BC-9F6F-607D49DBF2C0}" srcOrd="10" destOrd="0" presId="urn:microsoft.com/office/officeart/2008/layout/HalfCircleOrganizationChart"/>
    <dgm:cxn modelId="{1C3AE631-F88E-4743-B1C7-8CEC32681C59}" type="presParOf" srcId="{88A46595-ABD6-49DB-98AA-2EFC3992CA3D}" destId="{8AFADD50-5822-400A-8537-BCF6A561D862}" srcOrd="11" destOrd="0" presId="urn:microsoft.com/office/officeart/2008/layout/HalfCircleOrganizationChart"/>
    <dgm:cxn modelId="{4E1703F3-E963-4B2E-90E9-E514E43E35D5}" type="presParOf" srcId="{8AFADD50-5822-400A-8537-BCF6A561D862}" destId="{EAC0CDFF-00DD-4F04-8F2A-47D4C492589E}" srcOrd="0" destOrd="0" presId="urn:microsoft.com/office/officeart/2008/layout/HalfCircleOrganizationChart"/>
    <dgm:cxn modelId="{504A3111-66EA-4E29-90B5-9B82D00D9B43}" type="presParOf" srcId="{EAC0CDFF-00DD-4F04-8F2A-47D4C492589E}" destId="{2B946E27-1D3F-4D07-AC20-55F074E0BEC6}" srcOrd="0" destOrd="0" presId="urn:microsoft.com/office/officeart/2008/layout/HalfCircleOrganizationChart"/>
    <dgm:cxn modelId="{49B0B612-AFA1-4810-BA8F-EF6EC597CFAD}" type="presParOf" srcId="{EAC0CDFF-00DD-4F04-8F2A-47D4C492589E}" destId="{D44BB953-6C55-4828-ADC7-1B1FDB57A294}" srcOrd="1" destOrd="0" presId="urn:microsoft.com/office/officeart/2008/layout/HalfCircleOrganizationChart"/>
    <dgm:cxn modelId="{28813ADD-5F95-49BB-BBFE-4230B5DD38F2}" type="presParOf" srcId="{EAC0CDFF-00DD-4F04-8F2A-47D4C492589E}" destId="{86EF26AB-4CE3-4249-ABB1-400228C4899D}" srcOrd="2" destOrd="0" presId="urn:microsoft.com/office/officeart/2008/layout/HalfCircleOrganizationChart"/>
    <dgm:cxn modelId="{618DB7E5-36C8-4FCA-93A4-3970C406B1AD}" type="presParOf" srcId="{EAC0CDFF-00DD-4F04-8F2A-47D4C492589E}" destId="{9CFDB941-C11E-4373-AAC8-4AE97A13D92A}" srcOrd="3" destOrd="0" presId="urn:microsoft.com/office/officeart/2008/layout/HalfCircleOrganizationChart"/>
    <dgm:cxn modelId="{02B5DE5B-C071-44B9-8279-9E3E181B1D8B}" type="presParOf" srcId="{8AFADD50-5822-400A-8537-BCF6A561D862}" destId="{01683F22-CA5A-4942-8C08-C6F6D2A55C36}" srcOrd="1" destOrd="0" presId="urn:microsoft.com/office/officeart/2008/layout/HalfCircleOrganizationChart"/>
    <dgm:cxn modelId="{456E1A29-F811-44F9-BBDD-53102734D7BA}" type="presParOf" srcId="{8AFADD50-5822-400A-8537-BCF6A561D862}" destId="{E3929224-47DB-4801-9D8D-9B00EDB3FF54}" srcOrd="2" destOrd="0" presId="urn:microsoft.com/office/officeart/2008/layout/HalfCircleOrganizationChart"/>
    <dgm:cxn modelId="{4C253733-0D38-4581-96E0-D3B093536597}" type="presParOf" srcId="{FA11947B-2EA9-4555-AC1B-06F1B25E752A}" destId="{52D0C3EF-6EB5-4EA7-AC3C-47511ED2093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555E3E9-9F9E-4AF4-A16F-E396B9962716}" type="doc">
      <dgm:prSet loTypeId="urn:microsoft.com/office/officeart/2008/layout/HalfCircleOrganizationChart" loCatId="hierarchy" qsTypeId="urn:microsoft.com/office/officeart/2005/8/quickstyle/simple1" qsCatId="simple" csTypeId="urn:microsoft.com/office/officeart/2005/8/colors/accent5_3" csCatId="accent5" phldr="1"/>
      <dgm:spPr/>
      <dgm:t>
        <a:bodyPr/>
        <a:lstStyle/>
        <a:p>
          <a:endParaRPr lang="fr-FR"/>
        </a:p>
      </dgm:t>
    </dgm:pt>
    <dgm:pt modelId="{FA50CD54-BBC5-437B-A5E7-4BEAF5BA2DD5}">
      <dgm:prSet custT="1"/>
      <dgm:spPr/>
      <dgm:t>
        <a:bodyPr/>
        <a:lstStyle/>
        <a:p>
          <a:r>
            <a:rPr lang="fr-FR" sz="1600" b="1" dirty="0">
              <a:latin typeface="+mj-lt"/>
            </a:rPr>
            <a:t>Vérifications des données</a:t>
          </a:r>
          <a:endParaRPr lang="fr-FR" sz="1600" dirty="0">
            <a:latin typeface="+mj-lt"/>
          </a:endParaRPr>
        </a:p>
      </dgm:t>
    </dgm:pt>
    <dgm:pt modelId="{739A07C0-F1B7-49DC-98DE-B1AE5BCAFEFA}" type="parTrans" cxnId="{D091E3DB-B7E7-4805-BD86-4D332F497E74}">
      <dgm:prSet/>
      <dgm:spPr/>
      <dgm:t>
        <a:bodyPr/>
        <a:lstStyle/>
        <a:p>
          <a:endParaRPr lang="fr-FR"/>
        </a:p>
      </dgm:t>
    </dgm:pt>
    <dgm:pt modelId="{31080EEC-0754-4EE6-B6A7-004D90D6A507}" type="sibTrans" cxnId="{D091E3DB-B7E7-4805-BD86-4D332F497E74}">
      <dgm:prSet/>
      <dgm:spPr/>
      <dgm:t>
        <a:bodyPr/>
        <a:lstStyle/>
        <a:p>
          <a:endParaRPr lang="fr-FR"/>
        </a:p>
      </dgm:t>
    </dgm:pt>
    <dgm:pt modelId="{E219E10E-1C8E-44C0-8EA9-BA7F9963F224}">
      <dgm:prSet/>
      <dgm:spPr/>
      <dgm:t>
        <a:bodyPr/>
        <a:lstStyle/>
        <a:p>
          <a:r>
            <a:rPr lang="fr-FR" b="0" i="0" dirty="0"/>
            <a:t>Doublon</a:t>
          </a:r>
          <a:endParaRPr lang="fr-FR" dirty="0"/>
        </a:p>
      </dgm:t>
    </dgm:pt>
    <dgm:pt modelId="{3DBABE82-4745-4AEC-BF99-A500FCCE0C5C}" type="parTrans" cxnId="{3DDD8672-F041-4057-BCA8-51F99099E8B1}">
      <dgm:prSet/>
      <dgm:spPr/>
      <dgm:t>
        <a:bodyPr/>
        <a:lstStyle/>
        <a:p>
          <a:endParaRPr lang="fr-FR"/>
        </a:p>
      </dgm:t>
    </dgm:pt>
    <dgm:pt modelId="{90D60A61-88AD-4B1E-8F42-8CC0B247BE26}" type="sibTrans" cxnId="{3DDD8672-F041-4057-BCA8-51F99099E8B1}">
      <dgm:prSet/>
      <dgm:spPr/>
      <dgm:t>
        <a:bodyPr/>
        <a:lstStyle/>
        <a:p>
          <a:endParaRPr lang="fr-FR"/>
        </a:p>
      </dgm:t>
    </dgm:pt>
    <dgm:pt modelId="{59642CFB-F27A-442A-8CC0-21D394159F77}">
      <dgm:prSet/>
      <dgm:spPr/>
      <dgm:t>
        <a:bodyPr/>
        <a:lstStyle/>
        <a:p>
          <a:r>
            <a:rPr lang="fr-FR" b="0" i="0" dirty="0"/>
            <a:t>Valeur nulle</a:t>
          </a:r>
          <a:endParaRPr lang="fr-FR" dirty="0"/>
        </a:p>
      </dgm:t>
    </dgm:pt>
    <dgm:pt modelId="{254E1139-49D2-4896-B38B-073B1F3EA410}" type="parTrans" cxnId="{48BEED2A-DC88-481E-999F-A973016DAEFA}">
      <dgm:prSet/>
      <dgm:spPr/>
      <dgm:t>
        <a:bodyPr/>
        <a:lstStyle/>
        <a:p>
          <a:endParaRPr lang="fr-FR"/>
        </a:p>
      </dgm:t>
    </dgm:pt>
    <dgm:pt modelId="{5D4918F9-A601-4486-98A5-1EE71EE2CC24}" type="sibTrans" cxnId="{48BEED2A-DC88-481E-999F-A973016DAEFA}">
      <dgm:prSet/>
      <dgm:spPr/>
      <dgm:t>
        <a:bodyPr/>
        <a:lstStyle/>
        <a:p>
          <a:endParaRPr lang="fr-FR"/>
        </a:p>
      </dgm:t>
    </dgm:pt>
    <dgm:pt modelId="{A6BE9FF8-5587-4745-96F5-0EC2412D1967}">
      <dgm:prSet/>
      <dgm:spPr/>
      <dgm:t>
        <a:bodyPr/>
        <a:lstStyle/>
        <a:p>
          <a:r>
            <a:rPr lang="fr-FR" dirty="0"/>
            <a:t>Types données / Données stockées</a:t>
          </a:r>
        </a:p>
      </dgm:t>
    </dgm:pt>
    <dgm:pt modelId="{55B4D233-9D03-4909-B245-A049102A2F8F}" type="parTrans" cxnId="{F5BF00E0-1E81-4D06-8D4A-8DDF5CC27514}">
      <dgm:prSet/>
      <dgm:spPr/>
      <dgm:t>
        <a:bodyPr/>
        <a:lstStyle/>
        <a:p>
          <a:endParaRPr lang="fr-FR"/>
        </a:p>
      </dgm:t>
    </dgm:pt>
    <dgm:pt modelId="{E660C4B6-0137-4644-A60C-96F818A7F90A}" type="sibTrans" cxnId="{F5BF00E0-1E81-4D06-8D4A-8DDF5CC27514}">
      <dgm:prSet/>
      <dgm:spPr/>
      <dgm:t>
        <a:bodyPr/>
        <a:lstStyle/>
        <a:p>
          <a:endParaRPr lang="fr-FR"/>
        </a:p>
      </dgm:t>
    </dgm:pt>
    <dgm:pt modelId="{43CD8A9B-C224-4792-BF19-51302C9A7A2B}">
      <dgm:prSet/>
      <dgm:spPr/>
      <dgm:t>
        <a:bodyPr/>
        <a:lstStyle/>
        <a:p>
          <a:r>
            <a:rPr lang="fr-FR" dirty="0"/>
            <a:t>89 NaN</a:t>
          </a:r>
        </a:p>
      </dgm:t>
    </dgm:pt>
    <dgm:pt modelId="{50184309-7899-485B-8809-C9B6690494B6}" type="parTrans" cxnId="{114F2937-4921-4835-8691-5438A1C60F3D}">
      <dgm:prSet/>
      <dgm:spPr/>
      <dgm:t>
        <a:bodyPr/>
        <a:lstStyle/>
        <a:p>
          <a:endParaRPr lang="fr-FR"/>
        </a:p>
      </dgm:t>
    </dgm:pt>
    <dgm:pt modelId="{E76460E3-5415-4B52-AEB2-825E2FB0E844}" type="sibTrans" cxnId="{114F2937-4921-4835-8691-5438A1C60F3D}">
      <dgm:prSet/>
      <dgm:spPr/>
      <dgm:t>
        <a:bodyPr/>
        <a:lstStyle/>
        <a:p>
          <a:endParaRPr lang="fr-FR"/>
        </a:p>
      </dgm:t>
    </dgm:pt>
    <dgm:pt modelId="{EF582746-7265-4CC1-A178-6F27B393DE20}" type="pres">
      <dgm:prSet presAssocID="{3555E3E9-9F9E-4AF4-A16F-E396B9962716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A11947B-2EA9-4555-AC1B-06F1B25E752A}" type="pres">
      <dgm:prSet presAssocID="{FA50CD54-BBC5-437B-A5E7-4BEAF5BA2DD5}" presName="hierRoot1" presStyleCnt="0">
        <dgm:presLayoutVars>
          <dgm:hierBranch val="init"/>
        </dgm:presLayoutVars>
      </dgm:prSet>
      <dgm:spPr/>
    </dgm:pt>
    <dgm:pt modelId="{FF9F960A-B7EA-4735-B0B6-F28BA0DF5F9D}" type="pres">
      <dgm:prSet presAssocID="{FA50CD54-BBC5-437B-A5E7-4BEAF5BA2DD5}" presName="rootComposite1" presStyleCnt="0"/>
      <dgm:spPr/>
    </dgm:pt>
    <dgm:pt modelId="{90DE594E-D82B-4136-9C0F-88A461A79A77}" type="pres">
      <dgm:prSet presAssocID="{FA50CD54-BBC5-437B-A5E7-4BEAF5BA2DD5}" presName="rootText1" presStyleLbl="alignAcc1" presStyleIdx="0" presStyleCnt="0" custScaleX="329910">
        <dgm:presLayoutVars>
          <dgm:chPref val="3"/>
        </dgm:presLayoutVars>
      </dgm:prSet>
      <dgm:spPr/>
    </dgm:pt>
    <dgm:pt modelId="{4C822D48-4C0E-4D8B-A577-E43E7890390D}" type="pres">
      <dgm:prSet presAssocID="{FA50CD54-BBC5-437B-A5E7-4BEAF5BA2DD5}" presName="topArc1" presStyleLbl="parChTrans1D1" presStyleIdx="0" presStyleCnt="10"/>
      <dgm:spPr/>
    </dgm:pt>
    <dgm:pt modelId="{6DCA8EF2-CCFE-4B0A-BF7B-30A2216B285E}" type="pres">
      <dgm:prSet presAssocID="{FA50CD54-BBC5-437B-A5E7-4BEAF5BA2DD5}" presName="bottomArc1" presStyleLbl="parChTrans1D1" presStyleIdx="1" presStyleCnt="10"/>
      <dgm:spPr/>
    </dgm:pt>
    <dgm:pt modelId="{9C99286C-CA5C-4DFF-9267-A6756EF68911}" type="pres">
      <dgm:prSet presAssocID="{FA50CD54-BBC5-437B-A5E7-4BEAF5BA2DD5}" presName="topConnNode1" presStyleLbl="node1" presStyleIdx="0" presStyleCnt="0"/>
      <dgm:spPr/>
    </dgm:pt>
    <dgm:pt modelId="{88A46595-ABD6-49DB-98AA-2EFC3992CA3D}" type="pres">
      <dgm:prSet presAssocID="{FA50CD54-BBC5-437B-A5E7-4BEAF5BA2DD5}" presName="hierChild2" presStyleCnt="0"/>
      <dgm:spPr/>
    </dgm:pt>
    <dgm:pt modelId="{CC2B1E4E-F5C5-4617-A727-8888F33F0788}" type="pres">
      <dgm:prSet presAssocID="{3DBABE82-4745-4AEC-BF99-A500FCCE0C5C}" presName="Name28" presStyleLbl="parChTrans1D2" presStyleIdx="0" presStyleCnt="3"/>
      <dgm:spPr/>
    </dgm:pt>
    <dgm:pt modelId="{AC70E74C-FDCA-49E5-8C7E-C2EA7FC33A5D}" type="pres">
      <dgm:prSet presAssocID="{E219E10E-1C8E-44C0-8EA9-BA7F9963F224}" presName="hierRoot2" presStyleCnt="0">
        <dgm:presLayoutVars>
          <dgm:hierBranch val="init"/>
        </dgm:presLayoutVars>
      </dgm:prSet>
      <dgm:spPr/>
    </dgm:pt>
    <dgm:pt modelId="{026F769A-7BDA-4827-BE4A-E6B84C53640B}" type="pres">
      <dgm:prSet presAssocID="{E219E10E-1C8E-44C0-8EA9-BA7F9963F224}" presName="rootComposite2" presStyleCnt="0"/>
      <dgm:spPr/>
    </dgm:pt>
    <dgm:pt modelId="{FE719B18-4722-40CD-B36D-4E9E4EDBA392}" type="pres">
      <dgm:prSet presAssocID="{E219E10E-1C8E-44C0-8EA9-BA7F9963F224}" presName="rootText2" presStyleLbl="alignAcc1" presStyleIdx="0" presStyleCnt="0">
        <dgm:presLayoutVars>
          <dgm:chPref val="3"/>
        </dgm:presLayoutVars>
      </dgm:prSet>
      <dgm:spPr/>
    </dgm:pt>
    <dgm:pt modelId="{9AF283F7-04F7-4E35-9975-251EB951B920}" type="pres">
      <dgm:prSet presAssocID="{E219E10E-1C8E-44C0-8EA9-BA7F9963F224}" presName="topArc2" presStyleLbl="parChTrans1D1" presStyleIdx="2" presStyleCnt="10"/>
      <dgm:spPr/>
    </dgm:pt>
    <dgm:pt modelId="{A0DD0BA7-A6AF-4159-9FF9-00845AC74A0F}" type="pres">
      <dgm:prSet presAssocID="{E219E10E-1C8E-44C0-8EA9-BA7F9963F224}" presName="bottomArc2" presStyleLbl="parChTrans1D1" presStyleIdx="3" presStyleCnt="10"/>
      <dgm:spPr/>
    </dgm:pt>
    <dgm:pt modelId="{5829057C-4B7F-4218-B29E-1CE88241835F}" type="pres">
      <dgm:prSet presAssocID="{E219E10E-1C8E-44C0-8EA9-BA7F9963F224}" presName="topConnNode2" presStyleLbl="node2" presStyleIdx="0" presStyleCnt="0"/>
      <dgm:spPr/>
    </dgm:pt>
    <dgm:pt modelId="{DD87682D-AA40-4364-AD2D-91F5C921A54F}" type="pres">
      <dgm:prSet presAssocID="{E219E10E-1C8E-44C0-8EA9-BA7F9963F224}" presName="hierChild4" presStyleCnt="0"/>
      <dgm:spPr/>
    </dgm:pt>
    <dgm:pt modelId="{F384A336-CEB9-479B-BE06-1031D3891D39}" type="pres">
      <dgm:prSet presAssocID="{E219E10E-1C8E-44C0-8EA9-BA7F9963F224}" presName="hierChild5" presStyleCnt="0"/>
      <dgm:spPr/>
    </dgm:pt>
    <dgm:pt modelId="{1250CE21-21A9-4352-8C50-B71917069510}" type="pres">
      <dgm:prSet presAssocID="{254E1139-49D2-4896-B38B-073B1F3EA410}" presName="Name28" presStyleLbl="parChTrans1D2" presStyleIdx="1" presStyleCnt="3"/>
      <dgm:spPr/>
    </dgm:pt>
    <dgm:pt modelId="{99246DF2-C63A-4D4A-A8C2-8FAF9BFF917A}" type="pres">
      <dgm:prSet presAssocID="{59642CFB-F27A-442A-8CC0-21D394159F77}" presName="hierRoot2" presStyleCnt="0">
        <dgm:presLayoutVars>
          <dgm:hierBranch val="init"/>
        </dgm:presLayoutVars>
      </dgm:prSet>
      <dgm:spPr/>
    </dgm:pt>
    <dgm:pt modelId="{D292770F-396A-49C8-86D9-50E6C857BE7F}" type="pres">
      <dgm:prSet presAssocID="{59642CFB-F27A-442A-8CC0-21D394159F77}" presName="rootComposite2" presStyleCnt="0"/>
      <dgm:spPr/>
    </dgm:pt>
    <dgm:pt modelId="{8190EABE-39E0-4345-8566-F268C3698F81}" type="pres">
      <dgm:prSet presAssocID="{59642CFB-F27A-442A-8CC0-21D394159F77}" presName="rootText2" presStyleLbl="alignAcc1" presStyleIdx="0" presStyleCnt="0">
        <dgm:presLayoutVars>
          <dgm:chPref val="3"/>
        </dgm:presLayoutVars>
      </dgm:prSet>
      <dgm:spPr/>
    </dgm:pt>
    <dgm:pt modelId="{F6793471-CDD6-488A-BA6E-208BABB2D07B}" type="pres">
      <dgm:prSet presAssocID="{59642CFB-F27A-442A-8CC0-21D394159F77}" presName="topArc2" presStyleLbl="parChTrans1D1" presStyleIdx="4" presStyleCnt="10"/>
      <dgm:spPr/>
    </dgm:pt>
    <dgm:pt modelId="{19B72B78-BEFE-4891-85A6-5B99DC709FCF}" type="pres">
      <dgm:prSet presAssocID="{59642CFB-F27A-442A-8CC0-21D394159F77}" presName="bottomArc2" presStyleLbl="parChTrans1D1" presStyleIdx="5" presStyleCnt="10"/>
      <dgm:spPr/>
    </dgm:pt>
    <dgm:pt modelId="{82A52C90-3943-4466-9F21-1F027AD38D74}" type="pres">
      <dgm:prSet presAssocID="{59642CFB-F27A-442A-8CC0-21D394159F77}" presName="topConnNode2" presStyleLbl="node2" presStyleIdx="0" presStyleCnt="0"/>
      <dgm:spPr/>
    </dgm:pt>
    <dgm:pt modelId="{5D96EEFC-4AAF-4104-ACD4-0E1D15973E23}" type="pres">
      <dgm:prSet presAssocID="{59642CFB-F27A-442A-8CC0-21D394159F77}" presName="hierChild4" presStyleCnt="0"/>
      <dgm:spPr/>
    </dgm:pt>
    <dgm:pt modelId="{8873F83F-9960-4919-B60D-FFF7A4BE4831}" type="pres">
      <dgm:prSet presAssocID="{50184309-7899-485B-8809-C9B6690494B6}" presName="Name28" presStyleLbl="parChTrans1D3" presStyleIdx="0" presStyleCnt="1"/>
      <dgm:spPr/>
    </dgm:pt>
    <dgm:pt modelId="{755CAE96-F7E2-4AA2-B333-116D94EF1B8D}" type="pres">
      <dgm:prSet presAssocID="{43CD8A9B-C224-4792-BF19-51302C9A7A2B}" presName="hierRoot2" presStyleCnt="0">
        <dgm:presLayoutVars>
          <dgm:hierBranch val="init"/>
        </dgm:presLayoutVars>
      </dgm:prSet>
      <dgm:spPr/>
    </dgm:pt>
    <dgm:pt modelId="{E1D5C951-7BA6-4E51-BFC7-46AAD6645D4D}" type="pres">
      <dgm:prSet presAssocID="{43CD8A9B-C224-4792-BF19-51302C9A7A2B}" presName="rootComposite2" presStyleCnt="0"/>
      <dgm:spPr/>
    </dgm:pt>
    <dgm:pt modelId="{641C446E-FAAE-4352-ADFF-5941076238F8}" type="pres">
      <dgm:prSet presAssocID="{43CD8A9B-C224-4792-BF19-51302C9A7A2B}" presName="rootText2" presStyleLbl="alignAcc1" presStyleIdx="0" presStyleCnt="0">
        <dgm:presLayoutVars>
          <dgm:chPref val="3"/>
        </dgm:presLayoutVars>
      </dgm:prSet>
      <dgm:spPr/>
    </dgm:pt>
    <dgm:pt modelId="{91B07D57-F356-416A-A7C9-3B7D626C98FC}" type="pres">
      <dgm:prSet presAssocID="{43CD8A9B-C224-4792-BF19-51302C9A7A2B}" presName="topArc2" presStyleLbl="parChTrans1D1" presStyleIdx="6" presStyleCnt="10"/>
      <dgm:spPr/>
    </dgm:pt>
    <dgm:pt modelId="{EA9CDACB-C5FC-471F-BFBA-DDEE8093467C}" type="pres">
      <dgm:prSet presAssocID="{43CD8A9B-C224-4792-BF19-51302C9A7A2B}" presName="bottomArc2" presStyleLbl="parChTrans1D1" presStyleIdx="7" presStyleCnt="10"/>
      <dgm:spPr/>
    </dgm:pt>
    <dgm:pt modelId="{FE1CEB8A-2BDA-4EAD-B793-338348B5F1CD}" type="pres">
      <dgm:prSet presAssocID="{43CD8A9B-C224-4792-BF19-51302C9A7A2B}" presName="topConnNode2" presStyleLbl="node3" presStyleIdx="0" presStyleCnt="0"/>
      <dgm:spPr/>
    </dgm:pt>
    <dgm:pt modelId="{45B80B10-6949-4BE3-9F43-E2054D8F4437}" type="pres">
      <dgm:prSet presAssocID="{43CD8A9B-C224-4792-BF19-51302C9A7A2B}" presName="hierChild4" presStyleCnt="0"/>
      <dgm:spPr/>
    </dgm:pt>
    <dgm:pt modelId="{EC342C7B-3BCF-4A52-98EB-7E389D791663}" type="pres">
      <dgm:prSet presAssocID="{43CD8A9B-C224-4792-BF19-51302C9A7A2B}" presName="hierChild5" presStyleCnt="0"/>
      <dgm:spPr/>
    </dgm:pt>
    <dgm:pt modelId="{5B4F4A5D-82BC-4F5F-8A7D-7F8BCF34A456}" type="pres">
      <dgm:prSet presAssocID="{59642CFB-F27A-442A-8CC0-21D394159F77}" presName="hierChild5" presStyleCnt="0"/>
      <dgm:spPr/>
    </dgm:pt>
    <dgm:pt modelId="{E2F5D480-0F0E-46DC-8EAC-13F901905AFF}" type="pres">
      <dgm:prSet presAssocID="{55B4D233-9D03-4909-B245-A049102A2F8F}" presName="Name28" presStyleLbl="parChTrans1D2" presStyleIdx="2" presStyleCnt="3"/>
      <dgm:spPr/>
    </dgm:pt>
    <dgm:pt modelId="{47A65535-C36F-4C7A-823F-594844081EA4}" type="pres">
      <dgm:prSet presAssocID="{A6BE9FF8-5587-4745-96F5-0EC2412D1967}" presName="hierRoot2" presStyleCnt="0">
        <dgm:presLayoutVars>
          <dgm:hierBranch val="init"/>
        </dgm:presLayoutVars>
      </dgm:prSet>
      <dgm:spPr/>
    </dgm:pt>
    <dgm:pt modelId="{18E71931-FF17-4BAD-B251-105A052C6FD8}" type="pres">
      <dgm:prSet presAssocID="{A6BE9FF8-5587-4745-96F5-0EC2412D1967}" presName="rootComposite2" presStyleCnt="0"/>
      <dgm:spPr/>
    </dgm:pt>
    <dgm:pt modelId="{00020DF8-1B46-44B4-9A50-88E86FEEC74B}" type="pres">
      <dgm:prSet presAssocID="{A6BE9FF8-5587-4745-96F5-0EC2412D1967}" presName="rootText2" presStyleLbl="alignAcc1" presStyleIdx="0" presStyleCnt="0">
        <dgm:presLayoutVars>
          <dgm:chPref val="3"/>
        </dgm:presLayoutVars>
      </dgm:prSet>
      <dgm:spPr/>
    </dgm:pt>
    <dgm:pt modelId="{8E793E83-A73D-4F45-8105-9A2585DC7C00}" type="pres">
      <dgm:prSet presAssocID="{A6BE9FF8-5587-4745-96F5-0EC2412D1967}" presName="topArc2" presStyleLbl="parChTrans1D1" presStyleIdx="8" presStyleCnt="10"/>
      <dgm:spPr/>
    </dgm:pt>
    <dgm:pt modelId="{BBB8CF2C-B79B-425E-A890-1E5862010A37}" type="pres">
      <dgm:prSet presAssocID="{A6BE9FF8-5587-4745-96F5-0EC2412D1967}" presName="bottomArc2" presStyleLbl="parChTrans1D1" presStyleIdx="9" presStyleCnt="10"/>
      <dgm:spPr/>
    </dgm:pt>
    <dgm:pt modelId="{EEA030A3-FAEE-4584-A292-72255BA4CD05}" type="pres">
      <dgm:prSet presAssocID="{A6BE9FF8-5587-4745-96F5-0EC2412D1967}" presName="topConnNode2" presStyleLbl="node2" presStyleIdx="0" presStyleCnt="0"/>
      <dgm:spPr/>
    </dgm:pt>
    <dgm:pt modelId="{ED819D99-C0C9-4D57-8F94-75D08E6ED919}" type="pres">
      <dgm:prSet presAssocID="{A6BE9FF8-5587-4745-96F5-0EC2412D1967}" presName="hierChild4" presStyleCnt="0"/>
      <dgm:spPr/>
    </dgm:pt>
    <dgm:pt modelId="{FBC07B94-5ABA-4825-9135-D66319272B2D}" type="pres">
      <dgm:prSet presAssocID="{A6BE9FF8-5587-4745-96F5-0EC2412D1967}" presName="hierChild5" presStyleCnt="0"/>
      <dgm:spPr/>
    </dgm:pt>
    <dgm:pt modelId="{52D0C3EF-6EB5-4EA7-AC3C-47511ED2093C}" type="pres">
      <dgm:prSet presAssocID="{FA50CD54-BBC5-437B-A5E7-4BEAF5BA2DD5}" presName="hierChild3" presStyleCnt="0"/>
      <dgm:spPr/>
    </dgm:pt>
  </dgm:ptLst>
  <dgm:cxnLst>
    <dgm:cxn modelId="{D4130902-2C11-44F8-87E4-7305F9365CF4}" type="presOf" srcId="{FA50CD54-BBC5-437B-A5E7-4BEAF5BA2DD5}" destId="{9C99286C-CA5C-4DFF-9267-A6756EF68911}" srcOrd="1" destOrd="0" presId="urn:microsoft.com/office/officeart/2008/layout/HalfCircleOrganizationChart"/>
    <dgm:cxn modelId="{4DCDD705-BECC-49C1-BCA1-348CF7EF8686}" type="presOf" srcId="{59642CFB-F27A-442A-8CC0-21D394159F77}" destId="{82A52C90-3943-4466-9F21-1F027AD38D74}" srcOrd="1" destOrd="0" presId="urn:microsoft.com/office/officeart/2008/layout/HalfCircleOrganizationChart"/>
    <dgm:cxn modelId="{D6F0A624-1F56-4747-ABEA-B62EC637F5EF}" type="presOf" srcId="{59642CFB-F27A-442A-8CC0-21D394159F77}" destId="{8190EABE-39E0-4345-8566-F268C3698F81}" srcOrd="0" destOrd="0" presId="urn:microsoft.com/office/officeart/2008/layout/HalfCircleOrganizationChart"/>
    <dgm:cxn modelId="{48BEED2A-DC88-481E-999F-A973016DAEFA}" srcId="{FA50CD54-BBC5-437B-A5E7-4BEAF5BA2DD5}" destId="{59642CFB-F27A-442A-8CC0-21D394159F77}" srcOrd="1" destOrd="0" parTransId="{254E1139-49D2-4896-B38B-073B1F3EA410}" sibTransId="{5D4918F9-A601-4486-98A5-1EE71EE2CC24}"/>
    <dgm:cxn modelId="{C36C2C2D-572A-4574-B979-4992023A541B}" type="presOf" srcId="{E219E10E-1C8E-44C0-8EA9-BA7F9963F224}" destId="{5829057C-4B7F-4218-B29E-1CE88241835F}" srcOrd="1" destOrd="0" presId="urn:microsoft.com/office/officeart/2008/layout/HalfCircleOrganizationChart"/>
    <dgm:cxn modelId="{2ECF2532-7A3F-4460-8540-863F30B9861E}" type="presOf" srcId="{3555E3E9-9F9E-4AF4-A16F-E396B9962716}" destId="{EF582746-7265-4CC1-A178-6F27B393DE20}" srcOrd="0" destOrd="0" presId="urn:microsoft.com/office/officeart/2008/layout/HalfCircleOrganizationChart"/>
    <dgm:cxn modelId="{114F2937-4921-4835-8691-5438A1C60F3D}" srcId="{59642CFB-F27A-442A-8CC0-21D394159F77}" destId="{43CD8A9B-C224-4792-BF19-51302C9A7A2B}" srcOrd="0" destOrd="0" parTransId="{50184309-7899-485B-8809-C9B6690494B6}" sibTransId="{E76460E3-5415-4B52-AEB2-825E2FB0E844}"/>
    <dgm:cxn modelId="{3DDD8672-F041-4057-BCA8-51F99099E8B1}" srcId="{FA50CD54-BBC5-437B-A5E7-4BEAF5BA2DD5}" destId="{E219E10E-1C8E-44C0-8EA9-BA7F9963F224}" srcOrd="0" destOrd="0" parTransId="{3DBABE82-4745-4AEC-BF99-A500FCCE0C5C}" sibTransId="{90D60A61-88AD-4B1E-8F42-8CC0B247BE26}"/>
    <dgm:cxn modelId="{B1894C77-DEB2-4B8A-B53C-119BC897BC92}" type="presOf" srcId="{FA50CD54-BBC5-437B-A5E7-4BEAF5BA2DD5}" destId="{90DE594E-D82B-4136-9C0F-88A461A79A77}" srcOrd="0" destOrd="0" presId="urn:microsoft.com/office/officeart/2008/layout/HalfCircleOrganizationChart"/>
    <dgm:cxn modelId="{5456517A-64FE-4054-A94A-B30C7DFFBF61}" type="presOf" srcId="{43CD8A9B-C224-4792-BF19-51302C9A7A2B}" destId="{641C446E-FAAE-4352-ADFF-5941076238F8}" srcOrd="0" destOrd="0" presId="urn:microsoft.com/office/officeart/2008/layout/HalfCircleOrganizationChart"/>
    <dgm:cxn modelId="{2940C78F-A548-4106-9861-F8B6EAE18D94}" type="presOf" srcId="{3DBABE82-4745-4AEC-BF99-A500FCCE0C5C}" destId="{CC2B1E4E-F5C5-4617-A727-8888F33F0788}" srcOrd="0" destOrd="0" presId="urn:microsoft.com/office/officeart/2008/layout/HalfCircleOrganizationChart"/>
    <dgm:cxn modelId="{DC45C0A1-80E3-492C-838B-26B4746788B5}" type="presOf" srcId="{50184309-7899-485B-8809-C9B6690494B6}" destId="{8873F83F-9960-4919-B60D-FFF7A4BE4831}" srcOrd="0" destOrd="0" presId="urn:microsoft.com/office/officeart/2008/layout/HalfCircleOrganizationChart"/>
    <dgm:cxn modelId="{A79AECA1-BA3B-40C8-8FCF-46AB6E8128E2}" type="presOf" srcId="{A6BE9FF8-5587-4745-96F5-0EC2412D1967}" destId="{00020DF8-1B46-44B4-9A50-88E86FEEC74B}" srcOrd="0" destOrd="0" presId="urn:microsoft.com/office/officeart/2008/layout/HalfCircleOrganizationChart"/>
    <dgm:cxn modelId="{D091E3DB-B7E7-4805-BD86-4D332F497E74}" srcId="{3555E3E9-9F9E-4AF4-A16F-E396B9962716}" destId="{FA50CD54-BBC5-437B-A5E7-4BEAF5BA2DD5}" srcOrd="0" destOrd="0" parTransId="{739A07C0-F1B7-49DC-98DE-B1AE5BCAFEFA}" sibTransId="{31080EEC-0754-4EE6-B6A7-004D90D6A507}"/>
    <dgm:cxn modelId="{F5BF00E0-1E81-4D06-8D4A-8DDF5CC27514}" srcId="{FA50CD54-BBC5-437B-A5E7-4BEAF5BA2DD5}" destId="{A6BE9FF8-5587-4745-96F5-0EC2412D1967}" srcOrd="2" destOrd="0" parTransId="{55B4D233-9D03-4909-B245-A049102A2F8F}" sibTransId="{E660C4B6-0137-4644-A60C-96F818A7F90A}"/>
    <dgm:cxn modelId="{22A845E5-41EC-46E5-AC7E-EDDBC08A9B1A}" type="presOf" srcId="{A6BE9FF8-5587-4745-96F5-0EC2412D1967}" destId="{EEA030A3-FAEE-4584-A292-72255BA4CD05}" srcOrd="1" destOrd="0" presId="urn:microsoft.com/office/officeart/2008/layout/HalfCircleOrganizationChart"/>
    <dgm:cxn modelId="{B2DDAAFB-DA4E-4A28-AC13-93F8309172FC}" type="presOf" srcId="{55B4D233-9D03-4909-B245-A049102A2F8F}" destId="{E2F5D480-0F0E-46DC-8EAC-13F901905AFF}" srcOrd="0" destOrd="0" presId="urn:microsoft.com/office/officeart/2008/layout/HalfCircleOrganizationChart"/>
    <dgm:cxn modelId="{986EE5FC-368B-4B83-B2A7-6BF5AA721F10}" type="presOf" srcId="{43CD8A9B-C224-4792-BF19-51302C9A7A2B}" destId="{FE1CEB8A-2BDA-4EAD-B793-338348B5F1CD}" srcOrd="1" destOrd="0" presId="urn:microsoft.com/office/officeart/2008/layout/HalfCircleOrganizationChart"/>
    <dgm:cxn modelId="{2D2301FD-C6B8-40B6-BB64-9551AF82FC68}" type="presOf" srcId="{E219E10E-1C8E-44C0-8EA9-BA7F9963F224}" destId="{FE719B18-4722-40CD-B36D-4E9E4EDBA392}" srcOrd="0" destOrd="0" presId="urn:microsoft.com/office/officeart/2008/layout/HalfCircleOrganizationChart"/>
    <dgm:cxn modelId="{59BF9BFE-C9D3-419C-B20B-8C4F43AEFCD2}" type="presOf" srcId="{254E1139-49D2-4896-B38B-073B1F3EA410}" destId="{1250CE21-21A9-4352-8C50-B71917069510}" srcOrd="0" destOrd="0" presId="urn:microsoft.com/office/officeart/2008/layout/HalfCircleOrganizationChart"/>
    <dgm:cxn modelId="{2B6C1BE4-B13F-4F8F-B24D-E02A3F31DE6A}" type="presParOf" srcId="{EF582746-7265-4CC1-A178-6F27B393DE20}" destId="{FA11947B-2EA9-4555-AC1B-06F1B25E752A}" srcOrd="0" destOrd="0" presId="urn:microsoft.com/office/officeart/2008/layout/HalfCircleOrganizationChart"/>
    <dgm:cxn modelId="{70BF45F0-8C08-4398-ACF1-BE1926F4B91A}" type="presParOf" srcId="{FA11947B-2EA9-4555-AC1B-06F1B25E752A}" destId="{FF9F960A-B7EA-4735-B0B6-F28BA0DF5F9D}" srcOrd="0" destOrd="0" presId="urn:microsoft.com/office/officeart/2008/layout/HalfCircleOrganizationChart"/>
    <dgm:cxn modelId="{1A746127-82DB-4358-921C-C48C8174DCDD}" type="presParOf" srcId="{FF9F960A-B7EA-4735-B0B6-F28BA0DF5F9D}" destId="{90DE594E-D82B-4136-9C0F-88A461A79A77}" srcOrd="0" destOrd="0" presId="urn:microsoft.com/office/officeart/2008/layout/HalfCircleOrganizationChart"/>
    <dgm:cxn modelId="{FA2CFD29-BA1F-4DE0-A132-25357C520AF9}" type="presParOf" srcId="{FF9F960A-B7EA-4735-B0B6-F28BA0DF5F9D}" destId="{4C822D48-4C0E-4D8B-A577-E43E7890390D}" srcOrd="1" destOrd="0" presId="urn:microsoft.com/office/officeart/2008/layout/HalfCircleOrganizationChart"/>
    <dgm:cxn modelId="{C8D38299-5189-4A2F-928B-463C11F8E867}" type="presParOf" srcId="{FF9F960A-B7EA-4735-B0B6-F28BA0DF5F9D}" destId="{6DCA8EF2-CCFE-4B0A-BF7B-30A2216B285E}" srcOrd="2" destOrd="0" presId="urn:microsoft.com/office/officeart/2008/layout/HalfCircleOrganizationChart"/>
    <dgm:cxn modelId="{EC868837-5B87-4B0A-B7D3-0F1AF4474190}" type="presParOf" srcId="{FF9F960A-B7EA-4735-B0B6-F28BA0DF5F9D}" destId="{9C99286C-CA5C-4DFF-9267-A6756EF68911}" srcOrd="3" destOrd="0" presId="urn:microsoft.com/office/officeart/2008/layout/HalfCircleOrganizationChart"/>
    <dgm:cxn modelId="{044F29AF-BBBF-4B5A-BBF4-1EE7A0B2BC93}" type="presParOf" srcId="{FA11947B-2EA9-4555-AC1B-06F1B25E752A}" destId="{88A46595-ABD6-49DB-98AA-2EFC3992CA3D}" srcOrd="1" destOrd="0" presId="urn:microsoft.com/office/officeart/2008/layout/HalfCircleOrganizationChart"/>
    <dgm:cxn modelId="{F59BAC9B-B963-415F-BF51-B4AB32F44A26}" type="presParOf" srcId="{88A46595-ABD6-49DB-98AA-2EFC3992CA3D}" destId="{CC2B1E4E-F5C5-4617-A727-8888F33F0788}" srcOrd="0" destOrd="0" presId="urn:microsoft.com/office/officeart/2008/layout/HalfCircleOrganizationChart"/>
    <dgm:cxn modelId="{FFE07163-27A8-47C7-A12B-4C7A6C4CF971}" type="presParOf" srcId="{88A46595-ABD6-49DB-98AA-2EFC3992CA3D}" destId="{AC70E74C-FDCA-49E5-8C7E-C2EA7FC33A5D}" srcOrd="1" destOrd="0" presId="urn:microsoft.com/office/officeart/2008/layout/HalfCircleOrganizationChart"/>
    <dgm:cxn modelId="{8BF3EFBB-6BBE-4DF7-8AA7-5AAA719E74AF}" type="presParOf" srcId="{AC70E74C-FDCA-49E5-8C7E-C2EA7FC33A5D}" destId="{026F769A-7BDA-4827-BE4A-E6B84C53640B}" srcOrd="0" destOrd="0" presId="urn:microsoft.com/office/officeart/2008/layout/HalfCircleOrganizationChart"/>
    <dgm:cxn modelId="{97084482-1B1D-492A-B46B-32E24618ADB8}" type="presParOf" srcId="{026F769A-7BDA-4827-BE4A-E6B84C53640B}" destId="{FE719B18-4722-40CD-B36D-4E9E4EDBA392}" srcOrd="0" destOrd="0" presId="urn:microsoft.com/office/officeart/2008/layout/HalfCircleOrganizationChart"/>
    <dgm:cxn modelId="{B498CB15-167D-48D1-B1BB-F27A1FFA5365}" type="presParOf" srcId="{026F769A-7BDA-4827-BE4A-E6B84C53640B}" destId="{9AF283F7-04F7-4E35-9975-251EB951B920}" srcOrd="1" destOrd="0" presId="urn:microsoft.com/office/officeart/2008/layout/HalfCircleOrganizationChart"/>
    <dgm:cxn modelId="{CE1A3A77-17B2-4E72-94FA-E099CD12819D}" type="presParOf" srcId="{026F769A-7BDA-4827-BE4A-E6B84C53640B}" destId="{A0DD0BA7-A6AF-4159-9FF9-00845AC74A0F}" srcOrd="2" destOrd="0" presId="urn:microsoft.com/office/officeart/2008/layout/HalfCircleOrganizationChart"/>
    <dgm:cxn modelId="{707E21C1-5A50-4B1A-9077-1CE4413F0EF4}" type="presParOf" srcId="{026F769A-7BDA-4827-BE4A-E6B84C53640B}" destId="{5829057C-4B7F-4218-B29E-1CE88241835F}" srcOrd="3" destOrd="0" presId="urn:microsoft.com/office/officeart/2008/layout/HalfCircleOrganizationChart"/>
    <dgm:cxn modelId="{D4F78389-1AF1-4952-AA3E-109447861A9C}" type="presParOf" srcId="{AC70E74C-FDCA-49E5-8C7E-C2EA7FC33A5D}" destId="{DD87682D-AA40-4364-AD2D-91F5C921A54F}" srcOrd="1" destOrd="0" presId="urn:microsoft.com/office/officeart/2008/layout/HalfCircleOrganizationChart"/>
    <dgm:cxn modelId="{2B349C7A-72A2-4885-B608-5D71DDA0AC55}" type="presParOf" srcId="{AC70E74C-FDCA-49E5-8C7E-C2EA7FC33A5D}" destId="{F384A336-CEB9-479B-BE06-1031D3891D39}" srcOrd="2" destOrd="0" presId="urn:microsoft.com/office/officeart/2008/layout/HalfCircleOrganizationChart"/>
    <dgm:cxn modelId="{10E20D31-73FE-40E5-BF38-3FDE39F219FF}" type="presParOf" srcId="{88A46595-ABD6-49DB-98AA-2EFC3992CA3D}" destId="{1250CE21-21A9-4352-8C50-B71917069510}" srcOrd="2" destOrd="0" presId="urn:microsoft.com/office/officeart/2008/layout/HalfCircleOrganizationChart"/>
    <dgm:cxn modelId="{21C00F04-6AB0-49AE-9F38-84C4ADF29223}" type="presParOf" srcId="{88A46595-ABD6-49DB-98AA-2EFC3992CA3D}" destId="{99246DF2-C63A-4D4A-A8C2-8FAF9BFF917A}" srcOrd="3" destOrd="0" presId="urn:microsoft.com/office/officeart/2008/layout/HalfCircleOrganizationChart"/>
    <dgm:cxn modelId="{048B6439-0A3D-4A2B-ACC9-DCDD7A150A99}" type="presParOf" srcId="{99246DF2-C63A-4D4A-A8C2-8FAF9BFF917A}" destId="{D292770F-396A-49C8-86D9-50E6C857BE7F}" srcOrd="0" destOrd="0" presId="urn:microsoft.com/office/officeart/2008/layout/HalfCircleOrganizationChart"/>
    <dgm:cxn modelId="{5D669F71-CF81-45A3-9A11-F4BCA99E1630}" type="presParOf" srcId="{D292770F-396A-49C8-86D9-50E6C857BE7F}" destId="{8190EABE-39E0-4345-8566-F268C3698F81}" srcOrd="0" destOrd="0" presId="urn:microsoft.com/office/officeart/2008/layout/HalfCircleOrganizationChart"/>
    <dgm:cxn modelId="{32C8073F-B4E4-400D-B00D-492E21250D11}" type="presParOf" srcId="{D292770F-396A-49C8-86D9-50E6C857BE7F}" destId="{F6793471-CDD6-488A-BA6E-208BABB2D07B}" srcOrd="1" destOrd="0" presId="urn:microsoft.com/office/officeart/2008/layout/HalfCircleOrganizationChart"/>
    <dgm:cxn modelId="{0CB83EA3-F55D-4E02-A68F-727ECD2FE349}" type="presParOf" srcId="{D292770F-396A-49C8-86D9-50E6C857BE7F}" destId="{19B72B78-BEFE-4891-85A6-5B99DC709FCF}" srcOrd="2" destOrd="0" presId="urn:microsoft.com/office/officeart/2008/layout/HalfCircleOrganizationChart"/>
    <dgm:cxn modelId="{4305D62B-1CB0-45C1-9351-6C28C09668CE}" type="presParOf" srcId="{D292770F-396A-49C8-86D9-50E6C857BE7F}" destId="{82A52C90-3943-4466-9F21-1F027AD38D74}" srcOrd="3" destOrd="0" presId="urn:microsoft.com/office/officeart/2008/layout/HalfCircleOrganizationChart"/>
    <dgm:cxn modelId="{813EC15B-2AAE-4A1C-B2B9-2B58BDED68C2}" type="presParOf" srcId="{99246DF2-C63A-4D4A-A8C2-8FAF9BFF917A}" destId="{5D96EEFC-4AAF-4104-ACD4-0E1D15973E23}" srcOrd="1" destOrd="0" presId="urn:microsoft.com/office/officeart/2008/layout/HalfCircleOrganizationChart"/>
    <dgm:cxn modelId="{29E4ECD6-810A-4373-A388-0494CA9A6C4E}" type="presParOf" srcId="{5D96EEFC-4AAF-4104-ACD4-0E1D15973E23}" destId="{8873F83F-9960-4919-B60D-FFF7A4BE4831}" srcOrd="0" destOrd="0" presId="urn:microsoft.com/office/officeart/2008/layout/HalfCircleOrganizationChart"/>
    <dgm:cxn modelId="{3BD472C0-EA73-46AE-9059-518EF6DC8B44}" type="presParOf" srcId="{5D96EEFC-4AAF-4104-ACD4-0E1D15973E23}" destId="{755CAE96-F7E2-4AA2-B333-116D94EF1B8D}" srcOrd="1" destOrd="0" presId="urn:microsoft.com/office/officeart/2008/layout/HalfCircleOrganizationChart"/>
    <dgm:cxn modelId="{1DD9B25F-472F-4AA8-BDAD-C4B2297D703A}" type="presParOf" srcId="{755CAE96-F7E2-4AA2-B333-116D94EF1B8D}" destId="{E1D5C951-7BA6-4E51-BFC7-46AAD6645D4D}" srcOrd="0" destOrd="0" presId="urn:microsoft.com/office/officeart/2008/layout/HalfCircleOrganizationChart"/>
    <dgm:cxn modelId="{D6B39AFC-AC4C-425A-B0BB-DCFCE2CA2BA8}" type="presParOf" srcId="{E1D5C951-7BA6-4E51-BFC7-46AAD6645D4D}" destId="{641C446E-FAAE-4352-ADFF-5941076238F8}" srcOrd="0" destOrd="0" presId="urn:microsoft.com/office/officeart/2008/layout/HalfCircleOrganizationChart"/>
    <dgm:cxn modelId="{6D206133-262B-4F77-AF1E-C30570BD1910}" type="presParOf" srcId="{E1D5C951-7BA6-4E51-BFC7-46AAD6645D4D}" destId="{91B07D57-F356-416A-A7C9-3B7D626C98FC}" srcOrd="1" destOrd="0" presId="urn:microsoft.com/office/officeart/2008/layout/HalfCircleOrganizationChart"/>
    <dgm:cxn modelId="{91240D72-565E-496C-B3B7-50DAA3C449A8}" type="presParOf" srcId="{E1D5C951-7BA6-4E51-BFC7-46AAD6645D4D}" destId="{EA9CDACB-C5FC-471F-BFBA-DDEE8093467C}" srcOrd="2" destOrd="0" presId="urn:microsoft.com/office/officeart/2008/layout/HalfCircleOrganizationChart"/>
    <dgm:cxn modelId="{581476C4-F6EC-4ACE-A1AE-1388FB1E027A}" type="presParOf" srcId="{E1D5C951-7BA6-4E51-BFC7-46AAD6645D4D}" destId="{FE1CEB8A-2BDA-4EAD-B793-338348B5F1CD}" srcOrd="3" destOrd="0" presId="urn:microsoft.com/office/officeart/2008/layout/HalfCircleOrganizationChart"/>
    <dgm:cxn modelId="{90D54ACD-35A9-4390-B468-6260F1848AED}" type="presParOf" srcId="{755CAE96-F7E2-4AA2-B333-116D94EF1B8D}" destId="{45B80B10-6949-4BE3-9F43-E2054D8F4437}" srcOrd="1" destOrd="0" presId="urn:microsoft.com/office/officeart/2008/layout/HalfCircleOrganizationChart"/>
    <dgm:cxn modelId="{87DA541D-A7AF-4E9B-8CA8-D03FAE2AEDD1}" type="presParOf" srcId="{755CAE96-F7E2-4AA2-B333-116D94EF1B8D}" destId="{EC342C7B-3BCF-4A52-98EB-7E389D791663}" srcOrd="2" destOrd="0" presId="urn:microsoft.com/office/officeart/2008/layout/HalfCircleOrganizationChart"/>
    <dgm:cxn modelId="{F95E405E-59B8-4163-B16F-55CC3358A6DF}" type="presParOf" srcId="{99246DF2-C63A-4D4A-A8C2-8FAF9BFF917A}" destId="{5B4F4A5D-82BC-4F5F-8A7D-7F8BCF34A456}" srcOrd="2" destOrd="0" presId="urn:microsoft.com/office/officeart/2008/layout/HalfCircleOrganizationChart"/>
    <dgm:cxn modelId="{E820F0FA-02F1-481B-A17F-6C4B87DE43FD}" type="presParOf" srcId="{88A46595-ABD6-49DB-98AA-2EFC3992CA3D}" destId="{E2F5D480-0F0E-46DC-8EAC-13F901905AFF}" srcOrd="4" destOrd="0" presId="urn:microsoft.com/office/officeart/2008/layout/HalfCircleOrganizationChart"/>
    <dgm:cxn modelId="{ECC568F8-A001-4D76-B34C-55CB12375D2F}" type="presParOf" srcId="{88A46595-ABD6-49DB-98AA-2EFC3992CA3D}" destId="{47A65535-C36F-4C7A-823F-594844081EA4}" srcOrd="5" destOrd="0" presId="urn:microsoft.com/office/officeart/2008/layout/HalfCircleOrganizationChart"/>
    <dgm:cxn modelId="{C33A7414-A238-4D47-91E4-43527C51A975}" type="presParOf" srcId="{47A65535-C36F-4C7A-823F-594844081EA4}" destId="{18E71931-FF17-4BAD-B251-105A052C6FD8}" srcOrd="0" destOrd="0" presId="urn:microsoft.com/office/officeart/2008/layout/HalfCircleOrganizationChart"/>
    <dgm:cxn modelId="{A4550966-4C49-461F-8EBC-846D431A73D9}" type="presParOf" srcId="{18E71931-FF17-4BAD-B251-105A052C6FD8}" destId="{00020DF8-1B46-44B4-9A50-88E86FEEC74B}" srcOrd="0" destOrd="0" presId="urn:microsoft.com/office/officeart/2008/layout/HalfCircleOrganizationChart"/>
    <dgm:cxn modelId="{FDEBEEEF-483F-43A8-8963-98F93637F997}" type="presParOf" srcId="{18E71931-FF17-4BAD-B251-105A052C6FD8}" destId="{8E793E83-A73D-4F45-8105-9A2585DC7C00}" srcOrd="1" destOrd="0" presId="urn:microsoft.com/office/officeart/2008/layout/HalfCircleOrganizationChart"/>
    <dgm:cxn modelId="{EE1AB476-4F6C-4A65-A671-F9CF71999AC5}" type="presParOf" srcId="{18E71931-FF17-4BAD-B251-105A052C6FD8}" destId="{BBB8CF2C-B79B-425E-A890-1E5862010A37}" srcOrd="2" destOrd="0" presId="urn:microsoft.com/office/officeart/2008/layout/HalfCircleOrganizationChart"/>
    <dgm:cxn modelId="{86CB9706-05F6-4616-8FC8-C028DB597EB9}" type="presParOf" srcId="{18E71931-FF17-4BAD-B251-105A052C6FD8}" destId="{EEA030A3-FAEE-4584-A292-72255BA4CD05}" srcOrd="3" destOrd="0" presId="urn:microsoft.com/office/officeart/2008/layout/HalfCircleOrganizationChart"/>
    <dgm:cxn modelId="{0CA78DA4-E32F-4AA1-98A7-0D440DB0F0FA}" type="presParOf" srcId="{47A65535-C36F-4C7A-823F-594844081EA4}" destId="{ED819D99-C0C9-4D57-8F94-75D08E6ED919}" srcOrd="1" destOrd="0" presId="urn:microsoft.com/office/officeart/2008/layout/HalfCircleOrganizationChart"/>
    <dgm:cxn modelId="{585747B5-AC42-46C5-A0F8-5ABB29573FE8}" type="presParOf" srcId="{47A65535-C36F-4C7A-823F-594844081EA4}" destId="{FBC07B94-5ABA-4825-9135-D66319272B2D}" srcOrd="2" destOrd="0" presId="urn:microsoft.com/office/officeart/2008/layout/HalfCircleOrganizationChart"/>
    <dgm:cxn modelId="{4C253733-0D38-4581-96E0-D3B093536597}" type="presParOf" srcId="{FA11947B-2EA9-4555-AC1B-06F1B25E752A}" destId="{52D0C3EF-6EB5-4EA7-AC3C-47511ED2093C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56345-E579-4A32-85C2-D2CE1EAED85E}">
      <dsp:nvSpPr>
        <dsp:cNvPr id="0" name=""/>
        <dsp:cNvSpPr/>
      </dsp:nvSpPr>
      <dsp:spPr>
        <a:xfrm>
          <a:off x="5918217" y="1725701"/>
          <a:ext cx="415597" cy="91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506"/>
              </a:lnTo>
              <a:lnTo>
                <a:pt x="415597" y="912506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5B52804-1304-4212-8D71-596D488EB246}">
      <dsp:nvSpPr>
        <dsp:cNvPr id="0" name=""/>
        <dsp:cNvSpPr/>
      </dsp:nvSpPr>
      <dsp:spPr>
        <a:xfrm>
          <a:off x="5918217" y="1725701"/>
          <a:ext cx="415597" cy="271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41"/>
              </a:lnTo>
              <a:lnTo>
                <a:pt x="415597" y="27104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8300AD-AD87-4B19-A2C3-8E92C239E30B}">
      <dsp:nvSpPr>
        <dsp:cNvPr id="0" name=""/>
        <dsp:cNvSpPr/>
      </dsp:nvSpPr>
      <dsp:spPr>
        <a:xfrm>
          <a:off x="3185215" y="1084237"/>
          <a:ext cx="2733002" cy="189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64"/>
              </a:lnTo>
              <a:lnTo>
                <a:pt x="2733002" y="94864"/>
              </a:lnTo>
              <a:lnTo>
                <a:pt x="2733002" y="189729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29A9BE-B2C3-4C26-B96D-0EEF9C1C4E54}">
      <dsp:nvSpPr>
        <dsp:cNvPr id="0" name=""/>
        <dsp:cNvSpPr/>
      </dsp:nvSpPr>
      <dsp:spPr>
        <a:xfrm>
          <a:off x="4825016" y="1725701"/>
          <a:ext cx="415597" cy="271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41"/>
              </a:lnTo>
              <a:lnTo>
                <a:pt x="415597" y="27104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95B90F-B9BF-4030-960A-852174163A03}">
      <dsp:nvSpPr>
        <dsp:cNvPr id="0" name=""/>
        <dsp:cNvSpPr/>
      </dsp:nvSpPr>
      <dsp:spPr>
        <a:xfrm>
          <a:off x="3185215" y="1084237"/>
          <a:ext cx="1639801" cy="189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64"/>
              </a:lnTo>
              <a:lnTo>
                <a:pt x="1639801" y="94864"/>
              </a:lnTo>
              <a:lnTo>
                <a:pt x="1639801" y="189729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B29F8A-2172-4074-AFD4-D707550FB7E3}">
      <dsp:nvSpPr>
        <dsp:cNvPr id="0" name=""/>
        <dsp:cNvSpPr/>
      </dsp:nvSpPr>
      <dsp:spPr>
        <a:xfrm>
          <a:off x="3731816" y="1725701"/>
          <a:ext cx="415597" cy="91250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2506"/>
              </a:lnTo>
              <a:lnTo>
                <a:pt x="415597" y="912506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0C7BFB-6BC7-4954-AC51-3C7E88F8CB6B}">
      <dsp:nvSpPr>
        <dsp:cNvPr id="0" name=""/>
        <dsp:cNvSpPr/>
      </dsp:nvSpPr>
      <dsp:spPr>
        <a:xfrm>
          <a:off x="3731816" y="1725701"/>
          <a:ext cx="415597" cy="27104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041"/>
              </a:lnTo>
              <a:lnTo>
                <a:pt x="415597" y="27104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E7A879-2A31-4A91-96AE-F410A7706BC8}">
      <dsp:nvSpPr>
        <dsp:cNvPr id="0" name=""/>
        <dsp:cNvSpPr/>
      </dsp:nvSpPr>
      <dsp:spPr>
        <a:xfrm>
          <a:off x="3185215" y="1084237"/>
          <a:ext cx="546600" cy="18972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864"/>
              </a:lnTo>
              <a:lnTo>
                <a:pt x="546600" y="94864"/>
              </a:lnTo>
              <a:lnTo>
                <a:pt x="546600" y="189729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F957A-DAC2-4A06-BC40-6D0F16FAB0B7}">
      <dsp:nvSpPr>
        <dsp:cNvPr id="0" name=""/>
        <dsp:cNvSpPr/>
      </dsp:nvSpPr>
      <dsp:spPr>
        <a:xfrm>
          <a:off x="2638615" y="1084237"/>
          <a:ext cx="546600" cy="189729"/>
        </a:xfrm>
        <a:custGeom>
          <a:avLst/>
          <a:gdLst/>
          <a:ahLst/>
          <a:cxnLst/>
          <a:rect l="0" t="0" r="0" b="0"/>
          <a:pathLst>
            <a:path>
              <a:moveTo>
                <a:pt x="546600" y="0"/>
              </a:moveTo>
              <a:lnTo>
                <a:pt x="546600" y="94864"/>
              </a:lnTo>
              <a:lnTo>
                <a:pt x="0" y="94864"/>
              </a:lnTo>
              <a:lnTo>
                <a:pt x="0" y="189729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39DAD8F-5E7C-4ED6-BB7B-CF8CF679384C}">
      <dsp:nvSpPr>
        <dsp:cNvPr id="0" name=""/>
        <dsp:cNvSpPr/>
      </dsp:nvSpPr>
      <dsp:spPr>
        <a:xfrm>
          <a:off x="1545414" y="1084237"/>
          <a:ext cx="1639801" cy="189729"/>
        </a:xfrm>
        <a:custGeom>
          <a:avLst/>
          <a:gdLst/>
          <a:ahLst/>
          <a:cxnLst/>
          <a:rect l="0" t="0" r="0" b="0"/>
          <a:pathLst>
            <a:path>
              <a:moveTo>
                <a:pt x="1639801" y="0"/>
              </a:moveTo>
              <a:lnTo>
                <a:pt x="1639801" y="94864"/>
              </a:lnTo>
              <a:lnTo>
                <a:pt x="0" y="94864"/>
              </a:lnTo>
              <a:lnTo>
                <a:pt x="0" y="189729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EF43AF9-B11F-450C-B6E9-D57A86ABF8C9}">
      <dsp:nvSpPr>
        <dsp:cNvPr id="0" name=""/>
        <dsp:cNvSpPr/>
      </dsp:nvSpPr>
      <dsp:spPr>
        <a:xfrm>
          <a:off x="452213" y="1084237"/>
          <a:ext cx="2733002" cy="189729"/>
        </a:xfrm>
        <a:custGeom>
          <a:avLst/>
          <a:gdLst/>
          <a:ahLst/>
          <a:cxnLst/>
          <a:rect l="0" t="0" r="0" b="0"/>
          <a:pathLst>
            <a:path>
              <a:moveTo>
                <a:pt x="2733002" y="0"/>
              </a:moveTo>
              <a:lnTo>
                <a:pt x="2733002" y="94864"/>
              </a:lnTo>
              <a:lnTo>
                <a:pt x="0" y="94864"/>
              </a:lnTo>
              <a:lnTo>
                <a:pt x="0" y="189729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76BB66-1ACC-4B16-AA6B-5F2C28D3095F}">
      <dsp:nvSpPr>
        <dsp:cNvPr id="0" name=""/>
        <dsp:cNvSpPr/>
      </dsp:nvSpPr>
      <dsp:spPr>
        <a:xfrm>
          <a:off x="2505572" y="632501"/>
          <a:ext cx="1359286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52965C9-B855-41B7-B4F8-C4FB2F3AB3DF}">
      <dsp:nvSpPr>
        <dsp:cNvPr id="0" name=""/>
        <dsp:cNvSpPr/>
      </dsp:nvSpPr>
      <dsp:spPr>
        <a:xfrm>
          <a:off x="2505572" y="632501"/>
          <a:ext cx="1359286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DC85164-2481-46D3-9C2B-FDB2BBADEC16}">
      <dsp:nvSpPr>
        <dsp:cNvPr id="0" name=""/>
        <dsp:cNvSpPr/>
      </dsp:nvSpPr>
      <dsp:spPr>
        <a:xfrm>
          <a:off x="1825928" y="713813"/>
          <a:ext cx="2718573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/>
            <a:t>Vérifications des données</a:t>
          </a:r>
          <a:endParaRPr lang="fr-FR" sz="1600" kern="1200" dirty="0"/>
        </a:p>
      </dsp:txBody>
      <dsp:txXfrm>
        <a:off x="1825928" y="713813"/>
        <a:ext cx="2718573" cy="289110"/>
      </dsp:txXfrm>
    </dsp:sp>
    <dsp:sp modelId="{6653A9C6-7D28-4BAA-908C-F8D1878F85E4}">
      <dsp:nvSpPr>
        <dsp:cNvPr id="0" name=""/>
        <dsp:cNvSpPr/>
      </dsp:nvSpPr>
      <dsp:spPr>
        <a:xfrm>
          <a:off x="226345" y="1273966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7A29B9-9A3A-4F63-9576-8AE24CBA16CD}">
      <dsp:nvSpPr>
        <dsp:cNvPr id="0" name=""/>
        <dsp:cNvSpPr/>
      </dsp:nvSpPr>
      <dsp:spPr>
        <a:xfrm>
          <a:off x="226345" y="1273966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895055-0BF5-49BD-9333-5C5EE2C8A135}">
      <dsp:nvSpPr>
        <dsp:cNvPr id="0" name=""/>
        <dsp:cNvSpPr/>
      </dsp:nvSpPr>
      <dsp:spPr>
        <a:xfrm>
          <a:off x="477" y="1355278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 dirty="0"/>
            <a:t>Valeur unique clé primaire</a:t>
          </a:r>
        </a:p>
      </dsp:txBody>
      <dsp:txXfrm>
        <a:off x="477" y="1355278"/>
        <a:ext cx="903471" cy="289110"/>
      </dsp:txXfrm>
    </dsp:sp>
    <dsp:sp modelId="{6AA05F56-ECE4-4D56-A161-DB3E7DBD0FBB}">
      <dsp:nvSpPr>
        <dsp:cNvPr id="0" name=""/>
        <dsp:cNvSpPr/>
      </dsp:nvSpPr>
      <dsp:spPr>
        <a:xfrm>
          <a:off x="1319546" y="1273966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804D40-88A7-4F36-8132-959791BD2317}">
      <dsp:nvSpPr>
        <dsp:cNvPr id="0" name=""/>
        <dsp:cNvSpPr/>
      </dsp:nvSpPr>
      <dsp:spPr>
        <a:xfrm>
          <a:off x="1319546" y="1273966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083771-10FA-454B-BE75-2FB0499E7308}">
      <dsp:nvSpPr>
        <dsp:cNvPr id="0" name=""/>
        <dsp:cNvSpPr/>
      </dsp:nvSpPr>
      <dsp:spPr>
        <a:xfrm>
          <a:off x="1093678" y="1355278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 dirty="0"/>
            <a:t>Doublons</a:t>
          </a:r>
          <a:endParaRPr lang="fr-FR" sz="800" b="1" kern="1200" dirty="0"/>
        </a:p>
      </dsp:txBody>
      <dsp:txXfrm>
        <a:off x="1093678" y="1355278"/>
        <a:ext cx="903471" cy="289110"/>
      </dsp:txXfrm>
    </dsp:sp>
    <dsp:sp modelId="{7FFE63A0-9BC0-4315-A98D-5FCA6325BA04}">
      <dsp:nvSpPr>
        <dsp:cNvPr id="0" name=""/>
        <dsp:cNvSpPr/>
      </dsp:nvSpPr>
      <dsp:spPr>
        <a:xfrm>
          <a:off x="2412747" y="1273966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B9FD3FB-7830-4213-9235-9C144025F3E1}">
      <dsp:nvSpPr>
        <dsp:cNvPr id="0" name=""/>
        <dsp:cNvSpPr/>
      </dsp:nvSpPr>
      <dsp:spPr>
        <a:xfrm>
          <a:off x="2412747" y="1273966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A1A614-02A8-4371-B8C2-0D61A248A96A}">
      <dsp:nvSpPr>
        <dsp:cNvPr id="0" name=""/>
        <dsp:cNvSpPr/>
      </dsp:nvSpPr>
      <dsp:spPr>
        <a:xfrm>
          <a:off x="2186879" y="1355278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i="0" kern="1200" dirty="0"/>
            <a:t>Valeur Nulle</a:t>
          </a:r>
          <a:endParaRPr lang="fr-FR" sz="800" b="1" kern="1200" dirty="0"/>
        </a:p>
      </dsp:txBody>
      <dsp:txXfrm>
        <a:off x="2186879" y="1355278"/>
        <a:ext cx="903471" cy="289110"/>
      </dsp:txXfrm>
    </dsp:sp>
    <dsp:sp modelId="{1687D990-F775-49F7-997A-182A39D5C46C}">
      <dsp:nvSpPr>
        <dsp:cNvPr id="0" name=""/>
        <dsp:cNvSpPr/>
      </dsp:nvSpPr>
      <dsp:spPr>
        <a:xfrm>
          <a:off x="3505948" y="1273966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C55786-4B05-41A2-A7D6-52A1BED861A5}">
      <dsp:nvSpPr>
        <dsp:cNvPr id="0" name=""/>
        <dsp:cNvSpPr/>
      </dsp:nvSpPr>
      <dsp:spPr>
        <a:xfrm>
          <a:off x="3505948" y="1273966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50751-9E7A-42BC-AAD5-7A6DB46A8DEF}">
      <dsp:nvSpPr>
        <dsp:cNvPr id="0" name=""/>
        <dsp:cNvSpPr/>
      </dsp:nvSpPr>
      <dsp:spPr>
        <a:xfrm>
          <a:off x="3280080" y="1355278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/>
            <a:t>Types données / Données stockées</a:t>
          </a:r>
        </a:p>
      </dsp:txBody>
      <dsp:txXfrm>
        <a:off x="3280080" y="1355278"/>
        <a:ext cx="903471" cy="289110"/>
      </dsp:txXfrm>
    </dsp:sp>
    <dsp:sp modelId="{E0A58131-779B-4891-B4FA-CFEF509BAD4C}">
      <dsp:nvSpPr>
        <dsp:cNvPr id="0" name=""/>
        <dsp:cNvSpPr/>
      </dsp:nvSpPr>
      <dsp:spPr>
        <a:xfrm>
          <a:off x="4093204" y="1915431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1B759E-2575-4B4D-86CB-AC7E4BB41BF5}">
      <dsp:nvSpPr>
        <dsp:cNvPr id="0" name=""/>
        <dsp:cNvSpPr/>
      </dsp:nvSpPr>
      <dsp:spPr>
        <a:xfrm>
          <a:off x="4093204" y="1915431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F6A06FB-3C0E-44D0-8E7E-116689AADA91}">
      <dsp:nvSpPr>
        <dsp:cNvPr id="0" name=""/>
        <dsp:cNvSpPr/>
      </dsp:nvSpPr>
      <dsp:spPr>
        <a:xfrm>
          <a:off x="3867336" y="1996743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Onsale_web</a:t>
          </a:r>
          <a:r>
            <a:rPr lang="fr-FR" sz="800" kern="1200" dirty="0"/>
            <a:t> : 0 / 1</a:t>
          </a:r>
        </a:p>
      </dsp:txBody>
      <dsp:txXfrm>
        <a:off x="3867336" y="1996743"/>
        <a:ext cx="903471" cy="289110"/>
      </dsp:txXfrm>
    </dsp:sp>
    <dsp:sp modelId="{32A46B71-234A-43A8-9F4D-8253EFF05028}">
      <dsp:nvSpPr>
        <dsp:cNvPr id="0" name=""/>
        <dsp:cNvSpPr/>
      </dsp:nvSpPr>
      <dsp:spPr>
        <a:xfrm>
          <a:off x="4093204" y="2556895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7B76E2E-A35B-4E25-A52B-0FE73AB41A56}">
      <dsp:nvSpPr>
        <dsp:cNvPr id="0" name=""/>
        <dsp:cNvSpPr/>
      </dsp:nvSpPr>
      <dsp:spPr>
        <a:xfrm>
          <a:off x="4093204" y="2556895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957919-691D-4737-A89B-6990FA5B89FE}">
      <dsp:nvSpPr>
        <dsp:cNvPr id="0" name=""/>
        <dsp:cNvSpPr/>
      </dsp:nvSpPr>
      <dsp:spPr>
        <a:xfrm>
          <a:off x="3867336" y="2638208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Stock_status</a:t>
          </a:r>
          <a:r>
            <a:rPr lang="fr-FR" sz="800" kern="1200" dirty="0"/>
            <a:t> : </a:t>
          </a:r>
          <a:r>
            <a:rPr lang="fr-FR" sz="800" kern="1200" dirty="0" err="1"/>
            <a:t>instock</a:t>
          </a:r>
          <a:r>
            <a:rPr lang="fr-FR" sz="800" kern="1200" dirty="0"/>
            <a:t> / </a:t>
          </a:r>
          <a:r>
            <a:rPr lang="fr-FR" sz="800" kern="1200" dirty="0" err="1"/>
            <a:t>outofstock</a:t>
          </a:r>
          <a:endParaRPr lang="fr-FR" sz="800" kern="1200" dirty="0"/>
        </a:p>
      </dsp:txBody>
      <dsp:txXfrm>
        <a:off x="3867336" y="2638208"/>
        <a:ext cx="903471" cy="289110"/>
      </dsp:txXfrm>
    </dsp:sp>
    <dsp:sp modelId="{50D3565B-3363-42BB-AF8B-216D2C9500D2}">
      <dsp:nvSpPr>
        <dsp:cNvPr id="0" name=""/>
        <dsp:cNvSpPr/>
      </dsp:nvSpPr>
      <dsp:spPr>
        <a:xfrm>
          <a:off x="4599148" y="1273966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EDB5BC-4EC8-4B65-96DC-5982D599499C}">
      <dsp:nvSpPr>
        <dsp:cNvPr id="0" name=""/>
        <dsp:cNvSpPr/>
      </dsp:nvSpPr>
      <dsp:spPr>
        <a:xfrm>
          <a:off x="4599148" y="1273966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23F591-E861-49E3-BD07-1ECB5B2E0723}">
      <dsp:nvSpPr>
        <dsp:cNvPr id="0" name=""/>
        <dsp:cNvSpPr/>
      </dsp:nvSpPr>
      <dsp:spPr>
        <a:xfrm>
          <a:off x="4373281" y="1355278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/>
            <a:t>Liens des attributs</a:t>
          </a:r>
        </a:p>
      </dsp:txBody>
      <dsp:txXfrm>
        <a:off x="4373281" y="1355278"/>
        <a:ext cx="903471" cy="289110"/>
      </dsp:txXfrm>
    </dsp:sp>
    <dsp:sp modelId="{6A47FD36-B2B4-48FE-89B5-BDA669D5F0CB}">
      <dsp:nvSpPr>
        <dsp:cNvPr id="0" name=""/>
        <dsp:cNvSpPr/>
      </dsp:nvSpPr>
      <dsp:spPr>
        <a:xfrm>
          <a:off x="5186405" y="1915431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E91EA4-DC43-4630-95B5-0BA69F5D9053}">
      <dsp:nvSpPr>
        <dsp:cNvPr id="0" name=""/>
        <dsp:cNvSpPr/>
      </dsp:nvSpPr>
      <dsp:spPr>
        <a:xfrm>
          <a:off x="5186405" y="1915431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A32E20-2E6D-42CA-8389-687707812E98}">
      <dsp:nvSpPr>
        <dsp:cNvPr id="0" name=""/>
        <dsp:cNvSpPr/>
      </dsp:nvSpPr>
      <dsp:spPr>
        <a:xfrm>
          <a:off x="4960537" y="1996743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 err="1"/>
            <a:t>Status</a:t>
          </a:r>
          <a:r>
            <a:rPr lang="fr-FR" sz="800" kern="1200" dirty="0"/>
            <a:t> stock </a:t>
          </a:r>
          <a:r>
            <a:rPr lang="fr-FR" sz="800" kern="1200" dirty="0">
              <a:sym typeface="Wingdings" panose="05000000000000000000" pitchFamily="2" charset="2"/>
            </a:rPr>
            <a:t> Quantité stock</a:t>
          </a:r>
          <a:endParaRPr lang="fr-FR" sz="800" kern="1200" dirty="0"/>
        </a:p>
      </dsp:txBody>
      <dsp:txXfrm>
        <a:off x="4960537" y="1996743"/>
        <a:ext cx="903471" cy="289110"/>
      </dsp:txXfrm>
    </dsp:sp>
    <dsp:sp modelId="{5A30041E-277F-4480-9011-6F0FD95F614D}">
      <dsp:nvSpPr>
        <dsp:cNvPr id="0" name=""/>
        <dsp:cNvSpPr/>
      </dsp:nvSpPr>
      <dsp:spPr>
        <a:xfrm>
          <a:off x="5692349" y="1273966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459404-81EB-4530-8673-72501D7E2A2F}">
      <dsp:nvSpPr>
        <dsp:cNvPr id="0" name=""/>
        <dsp:cNvSpPr/>
      </dsp:nvSpPr>
      <dsp:spPr>
        <a:xfrm>
          <a:off x="5692349" y="1273966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1383CD-B689-4F27-A5DD-3A10F455B112}">
      <dsp:nvSpPr>
        <dsp:cNvPr id="0" name=""/>
        <dsp:cNvSpPr/>
      </dsp:nvSpPr>
      <dsp:spPr>
        <a:xfrm>
          <a:off x="5466481" y="1355278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b="1" kern="1200" dirty="0"/>
            <a:t>Cohérence des données</a:t>
          </a:r>
        </a:p>
      </dsp:txBody>
      <dsp:txXfrm>
        <a:off x="5466481" y="1355278"/>
        <a:ext cx="903471" cy="289110"/>
      </dsp:txXfrm>
    </dsp:sp>
    <dsp:sp modelId="{C3857A35-F5AA-4FA6-9100-125115D94F64}">
      <dsp:nvSpPr>
        <dsp:cNvPr id="0" name=""/>
        <dsp:cNvSpPr/>
      </dsp:nvSpPr>
      <dsp:spPr>
        <a:xfrm>
          <a:off x="6279606" y="1915431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DDC46-B6C5-4EBD-BFD3-C8AAE292E7D9}">
      <dsp:nvSpPr>
        <dsp:cNvPr id="0" name=""/>
        <dsp:cNvSpPr/>
      </dsp:nvSpPr>
      <dsp:spPr>
        <a:xfrm>
          <a:off x="6279606" y="1915431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46EC91-D319-4579-9A39-C6C474AA77A3}">
      <dsp:nvSpPr>
        <dsp:cNvPr id="0" name=""/>
        <dsp:cNvSpPr/>
      </dsp:nvSpPr>
      <dsp:spPr>
        <a:xfrm>
          <a:off x="6053738" y="1996743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Quantité stock &gt;= 0</a:t>
          </a:r>
        </a:p>
      </dsp:txBody>
      <dsp:txXfrm>
        <a:off x="6053738" y="1996743"/>
        <a:ext cx="903471" cy="289110"/>
      </dsp:txXfrm>
    </dsp:sp>
    <dsp:sp modelId="{4C135D72-B23F-44C4-931C-C7EEB1872C8D}">
      <dsp:nvSpPr>
        <dsp:cNvPr id="0" name=""/>
        <dsp:cNvSpPr/>
      </dsp:nvSpPr>
      <dsp:spPr>
        <a:xfrm>
          <a:off x="6279606" y="2556895"/>
          <a:ext cx="451735" cy="45173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956377-6410-4AAA-8595-649A14F9F665}">
      <dsp:nvSpPr>
        <dsp:cNvPr id="0" name=""/>
        <dsp:cNvSpPr/>
      </dsp:nvSpPr>
      <dsp:spPr>
        <a:xfrm>
          <a:off x="6279606" y="2556895"/>
          <a:ext cx="451735" cy="45173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9DA654-BE25-4746-B47F-82C23F5BD96B}">
      <dsp:nvSpPr>
        <dsp:cNvPr id="0" name=""/>
        <dsp:cNvSpPr/>
      </dsp:nvSpPr>
      <dsp:spPr>
        <a:xfrm>
          <a:off x="6053738" y="2638208"/>
          <a:ext cx="903471" cy="289110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80" tIns="5080" rIns="5080" bIns="508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800" kern="1200" dirty="0"/>
            <a:t>Prix &gt;= 0</a:t>
          </a:r>
        </a:p>
      </dsp:txBody>
      <dsp:txXfrm>
        <a:off x="6053738" y="2638208"/>
        <a:ext cx="903471" cy="2891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921333-3515-48BC-9F6F-607D49DBF2C0}">
      <dsp:nvSpPr>
        <dsp:cNvPr id="0" name=""/>
        <dsp:cNvSpPr/>
      </dsp:nvSpPr>
      <dsp:spPr>
        <a:xfrm>
          <a:off x="3946856" y="435716"/>
          <a:ext cx="2623368" cy="18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59"/>
              </a:lnTo>
              <a:lnTo>
                <a:pt x="2623368" y="91059"/>
              </a:lnTo>
              <a:lnTo>
                <a:pt x="2623368" y="182118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8B9038-ADB8-4B1C-9E81-12CC56770A89}">
      <dsp:nvSpPr>
        <dsp:cNvPr id="0" name=""/>
        <dsp:cNvSpPr/>
      </dsp:nvSpPr>
      <dsp:spPr>
        <a:xfrm>
          <a:off x="3946856" y="435716"/>
          <a:ext cx="1574021" cy="18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59"/>
              </a:lnTo>
              <a:lnTo>
                <a:pt x="1574021" y="91059"/>
              </a:lnTo>
              <a:lnTo>
                <a:pt x="1574021" y="182118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0AB4D9-C82A-41FF-A3AB-5DF486202398}">
      <dsp:nvSpPr>
        <dsp:cNvPr id="0" name=""/>
        <dsp:cNvSpPr/>
      </dsp:nvSpPr>
      <dsp:spPr>
        <a:xfrm>
          <a:off x="4471530" y="1051449"/>
          <a:ext cx="398925" cy="260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8"/>
              </a:lnTo>
              <a:lnTo>
                <a:pt x="398925" y="260168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2F5D480-0F0E-46DC-8EAC-13F901905AFF}">
      <dsp:nvSpPr>
        <dsp:cNvPr id="0" name=""/>
        <dsp:cNvSpPr/>
      </dsp:nvSpPr>
      <dsp:spPr>
        <a:xfrm>
          <a:off x="3946856" y="435716"/>
          <a:ext cx="524673" cy="18211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1059"/>
              </a:lnTo>
              <a:lnTo>
                <a:pt x="524673" y="91059"/>
              </a:lnTo>
              <a:lnTo>
                <a:pt x="524673" y="182118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64C991-7484-406C-96CF-609A9B007D8E}">
      <dsp:nvSpPr>
        <dsp:cNvPr id="0" name=""/>
        <dsp:cNvSpPr/>
      </dsp:nvSpPr>
      <dsp:spPr>
        <a:xfrm>
          <a:off x="3422183" y="1051449"/>
          <a:ext cx="398925" cy="21073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07367"/>
              </a:lnTo>
              <a:lnTo>
                <a:pt x="398925" y="2107367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67B94D-ECDD-41AF-B277-FD6F45E4F763}">
      <dsp:nvSpPr>
        <dsp:cNvPr id="0" name=""/>
        <dsp:cNvSpPr/>
      </dsp:nvSpPr>
      <dsp:spPr>
        <a:xfrm>
          <a:off x="3422183" y="1051449"/>
          <a:ext cx="398925" cy="1491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634"/>
              </a:lnTo>
              <a:lnTo>
                <a:pt x="398925" y="1491634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C28C4C3-5E6A-4DAF-AD9B-A51C11378963}">
      <dsp:nvSpPr>
        <dsp:cNvPr id="0" name=""/>
        <dsp:cNvSpPr/>
      </dsp:nvSpPr>
      <dsp:spPr>
        <a:xfrm>
          <a:off x="3422183" y="1051449"/>
          <a:ext cx="398925" cy="87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01"/>
              </a:lnTo>
              <a:lnTo>
                <a:pt x="398925" y="87590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F8B78B-BC71-46D0-88F4-760BC8A08B20}">
      <dsp:nvSpPr>
        <dsp:cNvPr id="0" name=""/>
        <dsp:cNvSpPr/>
      </dsp:nvSpPr>
      <dsp:spPr>
        <a:xfrm>
          <a:off x="3422183" y="1051449"/>
          <a:ext cx="398925" cy="260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8"/>
              </a:lnTo>
              <a:lnTo>
                <a:pt x="398925" y="260168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0CE21-21A9-4352-8C50-B71917069510}">
      <dsp:nvSpPr>
        <dsp:cNvPr id="0" name=""/>
        <dsp:cNvSpPr/>
      </dsp:nvSpPr>
      <dsp:spPr>
        <a:xfrm>
          <a:off x="3422183" y="435716"/>
          <a:ext cx="524673" cy="182118"/>
        </a:xfrm>
        <a:custGeom>
          <a:avLst/>
          <a:gdLst/>
          <a:ahLst/>
          <a:cxnLst/>
          <a:rect l="0" t="0" r="0" b="0"/>
          <a:pathLst>
            <a:path>
              <a:moveTo>
                <a:pt x="524673" y="0"/>
              </a:moveTo>
              <a:lnTo>
                <a:pt x="524673" y="91059"/>
              </a:lnTo>
              <a:lnTo>
                <a:pt x="0" y="91059"/>
              </a:lnTo>
              <a:lnTo>
                <a:pt x="0" y="182118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610326-1313-4D11-8A86-1C7333603754}">
      <dsp:nvSpPr>
        <dsp:cNvPr id="0" name=""/>
        <dsp:cNvSpPr/>
      </dsp:nvSpPr>
      <dsp:spPr>
        <a:xfrm>
          <a:off x="2372835" y="1051449"/>
          <a:ext cx="398925" cy="260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8"/>
              </a:lnTo>
              <a:lnTo>
                <a:pt x="398925" y="260168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1E4E-F5C5-4617-A727-8888F33F0788}">
      <dsp:nvSpPr>
        <dsp:cNvPr id="0" name=""/>
        <dsp:cNvSpPr/>
      </dsp:nvSpPr>
      <dsp:spPr>
        <a:xfrm>
          <a:off x="2372835" y="435716"/>
          <a:ext cx="1574021" cy="182118"/>
        </a:xfrm>
        <a:custGeom>
          <a:avLst/>
          <a:gdLst/>
          <a:ahLst/>
          <a:cxnLst/>
          <a:rect l="0" t="0" r="0" b="0"/>
          <a:pathLst>
            <a:path>
              <a:moveTo>
                <a:pt x="1574021" y="0"/>
              </a:moveTo>
              <a:lnTo>
                <a:pt x="1574021" y="91059"/>
              </a:lnTo>
              <a:lnTo>
                <a:pt x="0" y="91059"/>
              </a:lnTo>
              <a:lnTo>
                <a:pt x="0" y="182118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F97A4B-D141-46C9-B9FE-CA3687B8494E}">
      <dsp:nvSpPr>
        <dsp:cNvPr id="0" name=""/>
        <dsp:cNvSpPr/>
      </dsp:nvSpPr>
      <dsp:spPr>
        <a:xfrm>
          <a:off x="1323488" y="1051449"/>
          <a:ext cx="398925" cy="14916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491634"/>
              </a:lnTo>
              <a:lnTo>
                <a:pt x="398925" y="1491634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90E640-93D4-4F95-83A2-4DBBB6C4CBCD}">
      <dsp:nvSpPr>
        <dsp:cNvPr id="0" name=""/>
        <dsp:cNvSpPr/>
      </dsp:nvSpPr>
      <dsp:spPr>
        <a:xfrm>
          <a:off x="1323488" y="1051449"/>
          <a:ext cx="398925" cy="87590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75901"/>
              </a:lnTo>
              <a:lnTo>
                <a:pt x="398925" y="875901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1914D6-7BF1-44F8-B1D5-691CF23B0129}">
      <dsp:nvSpPr>
        <dsp:cNvPr id="0" name=""/>
        <dsp:cNvSpPr/>
      </dsp:nvSpPr>
      <dsp:spPr>
        <a:xfrm>
          <a:off x="1323488" y="1051449"/>
          <a:ext cx="398925" cy="260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0168"/>
              </a:lnTo>
              <a:lnTo>
                <a:pt x="398925" y="260168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A676958-1787-4013-B2EB-15F4BFF7F147}">
      <dsp:nvSpPr>
        <dsp:cNvPr id="0" name=""/>
        <dsp:cNvSpPr/>
      </dsp:nvSpPr>
      <dsp:spPr>
        <a:xfrm>
          <a:off x="1323488" y="435716"/>
          <a:ext cx="2623368" cy="182118"/>
        </a:xfrm>
        <a:custGeom>
          <a:avLst/>
          <a:gdLst/>
          <a:ahLst/>
          <a:cxnLst/>
          <a:rect l="0" t="0" r="0" b="0"/>
          <a:pathLst>
            <a:path>
              <a:moveTo>
                <a:pt x="2623368" y="0"/>
              </a:moveTo>
              <a:lnTo>
                <a:pt x="2623368" y="91059"/>
              </a:lnTo>
              <a:lnTo>
                <a:pt x="0" y="91059"/>
              </a:lnTo>
              <a:lnTo>
                <a:pt x="0" y="182118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22D48-4C0E-4D8B-A577-E43E7890390D}">
      <dsp:nvSpPr>
        <dsp:cNvPr id="0" name=""/>
        <dsp:cNvSpPr/>
      </dsp:nvSpPr>
      <dsp:spPr>
        <a:xfrm>
          <a:off x="3231587" y="2101"/>
          <a:ext cx="1430538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A8EF2-CCFE-4B0A-BF7B-30A2216B285E}">
      <dsp:nvSpPr>
        <dsp:cNvPr id="0" name=""/>
        <dsp:cNvSpPr/>
      </dsp:nvSpPr>
      <dsp:spPr>
        <a:xfrm>
          <a:off x="3231587" y="2101"/>
          <a:ext cx="1430538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94E-D82B-4136-9C0F-88A461A79A77}">
      <dsp:nvSpPr>
        <dsp:cNvPr id="0" name=""/>
        <dsp:cNvSpPr/>
      </dsp:nvSpPr>
      <dsp:spPr>
        <a:xfrm>
          <a:off x="2516318" y="80152"/>
          <a:ext cx="2861076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j-lt"/>
            </a:rPr>
            <a:t>Vérifications des données</a:t>
          </a:r>
          <a:endParaRPr lang="fr-FR" sz="1600" kern="1200" dirty="0">
            <a:latin typeface="+mj-lt"/>
          </a:endParaRPr>
        </a:p>
      </dsp:txBody>
      <dsp:txXfrm>
        <a:off x="2516318" y="80152"/>
        <a:ext cx="2861076" cy="277513"/>
      </dsp:txXfrm>
    </dsp:sp>
    <dsp:sp modelId="{FA5750F8-B069-4D20-882A-06BCC07CE1E2}">
      <dsp:nvSpPr>
        <dsp:cNvPr id="0" name=""/>
        <dsp:cNvSpPr/>
      </dsp:nvSpPr>
      <dsp:spPr>
        <a:xfrm>
          <a:off x="1106680" y="617834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66E191-EDA9-48FD-87D2-B2D446C4CD27}">
      <dsp:nvSpPr>
        <dsp:cNvPr id="0" name=""/>
        <dsp:cNvSpPr/>
      </dsp:nvSpPr>
      <dsp:spPr>
        <a:xfrm>
          <a:off x="1106680" y="617834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3A6F92-819B-4EF0-A7D1-10CA48734400}">
      <dsp:nvSpPr>
        <dsp:cNvPr id="0" name=""/>
        <dsp:cNvSpPr/>
      </dsp:nvSpPr>
      <dsp:spPr>
        <a:xfrm>
          <a:off x="889873" y="695885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/>
            <a:t>Valeur unique clé primaire</a:t>
          </a:r>
          <a:endParaRPr lang="fr-FR" sz="700" kern="1200"/>
        </a:p>
      </dsp:txBody>
      <dsp:txXfrm>
        <a:off x="889873" y="695885"/>
        <a:ext cx="867229" cy="277513"/>
      </dsp:txXfrm>
    </dsp:sp>
    <dsp:sp modelId="{3C2A84D4-F020-4884-9176-EC78400A56A7}">
      <dsp:nvSpPr>
        <dsp:cNvPr id="0" name=""/>
        <dsp:cNvSpPr/>
      </dsp:nvSpPr>
      <dsp:spPr>
        <a:xfrm>
          <a:off x="1670380" y="1233567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31EB1F-D81D-4793-A28D-47C01F5754CB}">
      <dsp:nvSpPr>
        <dsp:cNvPr id="0" name=""/>
        <dsp:cNvSpPr/>
      </dsp:nvSpPr>
      <dsp:spPr>
        <a:xfrm>
          <a:off x="1670380" y="1233567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2A0DE0-40F0-4389-8CD2-44F280221A87}">
      <dsp:nvSpPr>
        <dsp:cNvPr id="0" name=""/>
        <dsp:cNvSpPr/>
      </dsp:nvSpPr>
      <dsp:spPr>
        <a:xfrm>
          <a:off x="1453572" y="1311617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/>
            <a:t>714 valeurs unique</a:t>
          </a:r>
          <a:endParaRPr lang="fr-FR" sz="700" kern="1200" dirty="0"/>
        </a:p>
      </dsp:txBody>
      <dsp:txXfrm>
        <a:off x="1453572" y="1311617"/>
        <a:ext cx="867229" cy="277513"/>
      </dsp:txXfrm>
    </dsp:sp>
    <dsp:sp modelId="{311CDACD-EAE5-4A4C-A28A-546A2A3FF5AC}">
      <dsp:nvSpPr>
        <dsp:cNvPr id="0" name=""/>
        <dsp:cNvSpPr/>
      </dsp:nvSpPr>
      <dsp:spPr>
        <a:xfrm>
          <a:off x="1670380" y="1849300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B6CD73-7C85-4C87-B3AC-6EB7F9E3E795}">
      <dsp:nvSpPr>
        <dsp:cNvPr id="0" name=""/>
        <dsp:cNvSpPr/>
      </dsp:nvSpPr>
      <dsp:spPr>
        <a:xfrm>
          <a:off x="1670380" y="1849300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C5EF380-9B8D-4C6A-A33D-FCC08A1E42F4}">
      <dsp:nvSpPr>
        <dsp:cNvPr id="0" name=""/>
        <dsp:cNvSpPr/>
      </dsp:nvSpPr>
      <dsp:spPr>
        <a:xfrm>
          <a:off x="1453572" y="1927350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/>
            <a:t>85 NaN</a:t>
          </a:r>
          <a:endParaRPr lang="fr-FR" sz="700" kern="1200"/>
        </a:p>
      </dsp:txBody>
      <dsp:txXfrm>
        <a:off x="1453572" y="1927350"/>
        <a:ext cx="867229" cy="277513"/>
      </dsp:txXfrm>
    </dsp:sp>
    <dsp:sp modelId="{8F299C24-B21B-478D-B7D4-F5394A615A67}">
      <dsp:nvSpPr>
        <dsp:cNvPr id="0" name=""/>
        <dsp:cNvSpPr/>
      </dsp:nvSpPr>
      <dsp:spPr>
        <a:xfrm>
          <a:off x="1670380" y="2465032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A1DD0B-4B18-41E4-A79D-271E68000CFA}">
      <dsp:nvSpPr>
        <dsp:cNvPr id="0" name=""/>
        <dsp:cNvSpPr/>
      </dsp:nvSpPr>
      <dsp:spPr>
        <a:xfrm>
          <a:off x="1670380" y="2465032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DB2B30-0EC1-494F-89E8-D10BC6ECAD40}">
      <dsp:nvSpPr>
        <dsp:cNvPr id="0" name=""/>
        <dsp:cNvSpPr/>
      </dsp:nvSpPr>
      <dsp:spPr>
        <a:xfrm>
          <a:off x="1453572" y="2543083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/>
            <a:t>Doublon pour chaque clé</a:t>
          </a:r>
          <a:endParaRPr lang="fr-FR" sz="700" kern="1200"/>
        </a:p>
      </dsp:txBody>
      <dsp:txXfrm>
        <a:off x="1453572" y="2543083"/>
        <a:ext cx="867229" cy="277513"/>
      </dsp:txXfrm>
    </dsp:sp>
    <dsp:sp modelId="{9AF283F7-04F7-4E35-9975-251EB951B920}">
      <dsp:nvSpPr>
        <dsp:cNvPr id="0" name=""/>
        <dsp:cNvSpPr/>
      </dsp:nvSpPr>
      <dsp:spPr>
        <a:xfrm>
          <a:off x="2156028" y="617834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D0BA7-A6AF-4159-9FF9-00845AC74A0F}">
      <dsp:nvSpPr>
        <dsp:cNvPr id="0" name=""/>
        <dsp:cNvSpPr/>
      </dsp:nvSpPr>
      <dsp:spPr>
        <a:xfrm>
          <a:off x="2156028" y="617834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9B18-4722-40CD-B36D-4E9E4EDBA392}">
      <dsp:nvSpPr>
        <dsp:cNvPr id="0" name=""/>
        <dsp:cNvSpPr/>
      </dsp:nvSpPr>
      <dsp:spPr>
        <a:xfrm>
          <a:off x="1939221" y="695885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/>
            <a:t>Doublon</a:t>
          </a:r>
          <a:endParaRPr lang="fr-FR" sz="700" kern="1200" dirty="0"/>
        </a:p>
      </dsp:txBody>
      <dsp:txXfrm>
        <a:off x="1939221" y="695885"/>
        <a:ext cx="867229" cy="277513"/>
      </dsp:txXfrm>
    </dsp:sp>
    <dsp:sp modelId="{C4DB2EA3-DBC4-49B6-900B-2150497E5BAA}">
      <dsp:nvSpPr>
        <dsp:cNvPr id="0" name=""/>
        <dsp:cNvSpPr/>
      </dsp:nvSpPr>
      <dsp:spPr>
        <a:xfrm>
          <a:off x="2719727" y="1233567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04C17B-4E03-4BC4-B664-1B28B34209A4}">
      <dsp:nvSpPr>
        <dsp:cNvPr id="0" name=""/>
        <dsp:cNvSpPr/>
      </dsp:nvSpPr>
      <dsp:spPr>
        <a:xfrm>
          <a:off x="2719727" y="1233567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78515A-FB09-4E59-B2F0-57435C935F31}">
      <dsp:nvSpPr>
        <dsp:cNvPr id="0" name=""/>
        <dsp:cNvSpPr/>
      </dsp:nvSpPr>
      <dsp:spPr>
        <a:xfrm>
          <a:off x="2502920" y="1311617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 err="1"/>
            <a:t>Posts</a:t>
          </a:r>
          <a:r>
            <a:rPr lang="fr-FR" sz="700" b="0" i="0" kern="1200" dirty="0"/>
            <a:t> </a:t>
          </a:r>
          <a:endParaRPr lang="fr-FR" sz="700" kern="1200" dirty="0"/>
        </a:p>
      </dsp:txBody>
      <dsp:txXfrm>
        <a:off x="2502920" y="1311617"/>
        <a:ext cx="867229" cy="277513"/>
      </dsp:txXfrm>
    </dsp:sp>
    <dsp:sp modelId="{F6793471-CDD6-488A-BA6E-208BABB2D07B}">
      <dsp:nvSpPr>
        <dsp:cNvPr id="0" name=""/>
        <dsp:cNvSpPr/>
      </dsp:nvSpPr>
      <dsp:spPr>
        <a:xfrm>
          <a:off x="3205375" y="617834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72B78-BEFE-4891-85A6-5B99DC709FCF}">
      <dsp:nvSpPr>
        <dsp:cNvPr id="0" name=""/>
        <dsp:cNvSpPr/>
      </dsp:nvSpPr>
      <dsp:spPr>
        <a:xfrm>
          <a:off x="3205375" y="617834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0EABE-39E0-4345-8566-F268C3698F81}">
      <dsp:nvSpPr>
        <dsp:cNvPr id="0" name=""/>
        <dsp:cNvSpPr/>
      </dsp:nvSpPr>
      <dsp:spPr>
        <a:xfrm>
          <a:off x="2988568" y="695885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/>
            <a:t>Valeur nulle</a:t>
          </a:r>
          <a:endParaRPr lang="fr-FR" sz="700" kern="1200" dirty="0"/>
        </a:p>
      </dsp:txBody>
      <dsp:txXfrm>
        <a:off x="2988568" y="695885"/>
        <a:ext cx="867229" cy="277513"/>
      </dsp:txXfrm>
    </dsp:sp>
    <dsp:sp modelId="{1D746E19-B3E8-43B6-B24A-561CDBD0BFE9}">
      <dsp:nvSpPr>
        <dsp:cNvPr id="0" name=""/>
        <dsp:cNvSpPr/>
      </dsp:nvSpPr>
      <dsp:spPr>
        <a:xfrm>
          <a:off x="3769074" y="1233567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6BE6D0-FD10-4DEC-A33B-B79B2D168CF7}">
      <dsp:nvSpPr>
        <dsp:cNvPr id="0" name=""/>
        <dsp:cNvSpPr/>
      </dsp:nvSpPr>
      <dsp:spPr>
        <a:xfrm>
          <a:off x="3769074" y="1233567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8482A1-B9A0-4519-BBCC-38D4BDEF9385}">
      <dsp:nvSpPr>
        <dsp:cNvPr id="0" name=""/>
        <dsp:cNvSpPr/>
      </dsp:nvSpPr>
      <dsp:spPr>
        <a:xfrm>
          <a:off x="3552267" y="1311617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 err="1"/>
            <a:t>tax_class</a:t>
          </a:r>
          <a:endParaRPr lang="fr-FR" sz="700" kern="1200" dirty="0"/>
        </a:p>
      </dsp:txBody>
      <dsp:txXfrm>
        <a:off x="3552267" y="1311617"/>
        <a:ext cx="867229" cy="277513"/>
      </dsp:txXfrm>
    </dsp:sp>
    <dsp:sp modelId="{4673261B-D509-4FF5-9725-5384A3478EE6}">
      <dsp:nvSpPr>
        <dsp:cNvPr id="0" name=""/>
        <dsp:cNvSpPr/>
      </dsp:nvSpPr>
      <dsp:spPr>
        <a:xfrm>
          <a:off x="3769074" y="1849300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36191A-7EBD-438B-9CBD-FE0AB2B59F4A}">
      <dsp:nvSpPr>
        <dsp:cNvPr id="0" name=""/>
        <dsp:cNvSpPr/>
      </dsp:nvSpPr>
      <dsp:spPr>
        <a:xfrm>
          <a:off x="3769074" y="1849300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3C1B3D-88E5-4C02-B949-110F548D73FF}">
      <dsp:nvSpPr>
        <dsp:cNvPr id="0" name=""/>
        <dsp:cNvSpPr/>
      </dsp:nvSpPr>
      <dsp:spPr>
        <a:xfrm>
          <a:off x="3552267" y="1927350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 err="1"/>
            <a:t>post_content</a:t>
          </a:r>
          <a:endParaRPr lang="fr-FR" sz="700" kern="1200" dirty="0"/>
        </a:p>
      </dsp:txBody>
      <dsp:txXfrm>
        <a:off x="3552267" y="1927350"/>
        <a:ext cx="867229" cy="277513"/>
      </dsp:txXfrm>
    </dsp:sp>
    <dsp:sp modelId="{007B596E-60CF-456B-B454-5B661D236902}">
      <dsp:nvSpPr>
        <dsp:cNvPr id="0" name=""/>
        <dsp:cNvSpPr/>
      </dsp:nvSpPr>
      <dsp:spPr>
        <a:xfrm>
          <a:off x="3769074" y="2465032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1EB5E4-B456-4E5E-9810-99B1E7B75257}">
      <dsp:nvSpPr>
        <dsp:cNvPr id="0" name=""/>
        <dsp:cNvSpPr/>
      </dsp:nvSpPr>
      <dsp:spPr>
        <a:xfrm>
          <a:off x="3769074" y="2465032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EF938D-AB38-4E39-B7D3-8F733127F3EF}">
      <dsp:nvSpPr>
        <dsp:cNvPr id="0" name=""/>
        <dsp:cNvSpPr/>
      </dsp:nvSpPr>
      <dsp:spPr>
        <a:xfrm>
          <a:off x="3552267" y="2543083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 err="1"/>
            <a:t>post_password</a:t>
          </a:r>
          <a:r>
            <a:rPr lang="fr-FR" sz="700" b="0" i="0" kern="1200" dirty="0"/>
            <a:t> </a:t>
          </a:r>
          <a:endParaRPr lang="fr-FR" sz="700" kern="1200" dirty="0"/>
        </a:p>
      </dsp:txBody>
      <dsp:txXfrm>
        <a:off x="3552267" y="2543083"/>
        <a:ext cx="867229" cy="277513"/>
      </dsp:txXfrm>
    </dsp:sp>
    <dsp:sp modelId="{CB7D8851-3860-40CF-95BA-1F088A9FEBAE}">
      <dsp:nvSpPr>
        <dsp:cNvPr id="0" name=""/>
        <dsp:cNvSpPr/>
      </dsp:nvSpPr>
      <dsp:spPr>
        <a:xfrm>
          <a:off x="3769074" y="3080765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2EFDD55-4E7B-4EF1-84D0-6E847ED19E08}">
      <dsp:nvSpPr>
        <dsp:cNvPr id="0" name=""/>
        <dsp:cNvSpPr/>
      </dsp:nvSpPr>
      <dsp:spPr>
        <a:xfrm>
          <a:off x="3769074" y="3080765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60C6AC2-1A09-4124-93E2-C394AC568368}">
      <dsp:nvSpPr>
        <dsp:cNvPr id="0" name=""/>
        <dsp:cNvSpPr/>
      </dsp:nvSpPr>
      <dsp:spPr>
        <a:xfrm>
          <a:off x="3552267" y="3158816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b="0" i="0" kern="1200" dirty="0" err="1"/>
            <a:t>post_content_filtered</a:t>
          </a:r>
          <a:r>
            <a:rPr lang="fr-FR" sz="700" b="0" i="0" kern="1200" dirty="0"/>
            <a:t> </a:t>
          </a:r>
          <a:endParaRPr lang="fr-FR" sz="700" kern="1200" dirty="0"/>
        </a:p>
      </dsp:txBody>
      <dsp:txXfrm>
        <a:off x="3552267" y="3158816"/>
        <a:ext cx="867229" cy="277513"/>
      </dsp:txXfrm>
    </dsp:sp>
    <dsp:sp modelId="{8E793E83-A73D-4F45-8105-9A2585DC7C00}">
      <dsp:nvSpPr>
        <dsp:cNvPr id="0" name=""/>
        <dsp:cNvSpPr/>
      </dsp:nvSpPr>
      <dsp:spPr>
        <a:xfrm>
          <a:off x="4254723" y="617834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8CF2C-B79B-425E-A890-1E5862010A37}">
      <dsp:nvSpPr>
        <dsp:cNvPr id="0" name=""/>
        <dsp:cNvSpPr/>
      </dsp:nvSpPr>
      <dsp:spPr>
        <a:xfrm>
          <a:off x="4254723" y="617834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20DF8-1B46-44B4-9A50-88E86FEEC74B}">
      <dsp:nvSpPr>
        <dsp:cNvPr id="0" name=""/>
        <dsp:cNvSpPr/>
      </dsp:nvSpPr>
      <dsp:spPr>
        <a:xfrm>
          <a:off x="4037916" y="695885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Types données / Données stockées</a:t>
          </a:r>
        </a:p>
      </dsp:txBody>
      <dsp:txXfrm>
        <a:off x="4037916" y="695885"/>
        <a:ext cx="867229" cy="277513"/>
      </dsp:txXfrm>
    </dsp:sp>
    <dsp:sp modelId="{52A34720-329A-4520-8F92-5BCC17CAB399}">
      <dsp:nvSpPr>
        <dsp:cNvPr id="0" name=""/>
        <dsp:cNvSpPr/>
      </dsp:nvSpPr>
      <dsp:spPr>
        <a:xfrm>
          <a:off x="4818422" y="1233567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69690E5-389E-4DF1-B614-02EA837138CA}">
      <dsp:nvSpPr>
        <dsp:cNvPr id="0" name=""/>
        <dsp:cNvSpPr/>
      </dsp:nvSpPr>
      <dsp:spPr>
        <a:xfrm>
          <a:off x="4818422" y="1233567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2BF3CE-9C82-4D5F-AEE7-2D2B21E51101}">
      <dsp:nvSpPr>
        <dsp:cNvPr id="0" name=""/>
        <dsp:cNvSpPr/>
      </dsp:nvSpPr>
      <dsp:spPr>
        <a:xfrm>
          <a:off x="4601615" y="1311617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 err="1"/>
            <a:t>Sku</a:t>
          </a:r>
          <a:r>
            <a:rPr lang="fr-FR" sz="700" kern="1200" dirty="0"/>
            <a:t> (clé primaire)</a:t>
          </a:r>
        </a:p>
      </dsp:txBody>
      <dsp:txXfrm>
        <a:off x="4601615" y="1311617"/>
        <a:ext cx="867229" cy="277513"/>
      </dsp:txXfrm>
    </dsp:sp>
    <dsp:sp modelId="{A8FC94B3-722E-43CF-BC9E-A009F82738A0}">
      <dsp:nvSpPr>
        <dsp:cNvPr id="0" name=""/>
        <dsp:cNvSpPr/>
      </dsp:nvSpPr>
      <dsp:spPr>
        <a:xfrm>
          <a:off x="5304070" y="617834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DEB86C-91E2-4A03-B59C-1A323640AE58}">
      <dsp:nvSpPr>
        <dsp:cNvPr id="0" name=""/>
        <dsp:cNvSpPr/>
      </dsp:nvSpPr>
      <dsp:spPr>
        <a:xfrm>
          <a:off x="5304070" y="617834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2D2614-62A3-4931-AD75-2A580EE6B3AB}">
      <dsp:nvSpPr>
        <dsp:cNvPr id="0" name=""/>
        <dsp:cNvSpPr/>
      </dsp:nvSpPr>
      <dsp:spPr>
        <a:xfrm>
          <a:off x="5087263" y="695885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Liens des attributs</a:t>
          </a:r>
        </a:p>
      </dsp:txBody>
      <dsp:txXfrm>
        <a:off x="5087263" y="695885"/>
        <a:ext cx="867229" cy="277513"/>
      </dsp:txXfrm>
    </dsp:sp>
    <dsp:sp modelId="{D44BB953-6C55-4828-ADC7-1B1FDB57A294}">
      <dsp:nvSpPr>
        <dsp:cNvPr id="0" name=""/>
        <dsp:cNvSpPr/>
      </dsp:nvSpPr>
      <dsp:spPr>
        <a:xfrm>
          <a:off x="6353418" y="617834"/>
          <a:ext cx="433614" cy="433614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EF26AB-4CE3-4249-ABB1-400228C4899D}">
      <dsp:nvSpPr>
        <dsp:cNvPr id="0" name=""/>
        <dsp:cNvSpPr/>
      </dsp:nvSpPr>
      <dsp:spPr>
        <a:xfrm>
          <a:off x="6353418" y="617834"/>
          <a:ext cx="433614" cy="433614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B946E27-1D3F-4D07-AC20-55F074E0BEC6}">
      <dsp:nvSpPr>
        <dsp:cNvPr id="0" name=""/>
        <dsp:cNvSpPr/>
      </dsp:nvSpPr>
      <dsp:spPr>
        <a:xfrm>
          <a:off x="6136611" y="695885"/>
          <a:ext cx="867229" cy="277513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" tIns="4445" rIns="4445" bIns="4445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Cohérence des données</a:t>
          </a:r>
        </a:p>
      </dsp:txBody>
      <dsp:txXfrm>
        <a:off x="6136611" y="695885"/>
        <a:ext cx="867229" cy="2775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F5D480-0F0E-46DC-8EAC-13F901905AFF}">
      <dsp:nvSpPr>
        <dsp:cNvPr id="0" name=""/>
        <dsp:cNvSpPr/>
      </dsp:nvSpPr>
      <dsp:spPr>
        <a:xfrm>
          <a:off x="2987769" y="512240"/>
          <a:ext cx="1235664" cy="21445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7227"/>
              </a:lnTo>
              <a:lnTo>
                <a:pt x="1235664" y="107227"/>
              </a:lnTo>
              <a:lnTo>
                <a:pt x="1235664" y="214454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73F83F-9960-4919-B60D-FFF7A4BE4831}">
      <dsp:nvSpPr>
        <dsp:cNvPr id="0" name=""/>
        <dsp:cNvSpPr/>
      </dsp:nvSpPr>
      <dsp:spPr>
        <a:xfrm>
          <a:off x="2987769" y="1237299"/>
          <a:ext cx="469756" cy="306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06363"/>
              </a:lnTo>
              <a:lnTo>
                <a:pt x="469756" y="306363"/>
              </a:lnTo>
            </a:path>
          </a:pathLst>
        </a:custGeom>
        <a:noFill/>
        <a:ln w="25400" cap="flat" cmpd="sng" algn="ctr">
          <a:solidFill>
            <a:schemeClr val="accent5">
              <a:tint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50CE21-21A9-4352-8C50-B71917069510}">
      <dsp:nvSpPr>
        <dsp:cNvPr id="0" name=""/>
        <dsp:cNvSpPr/>
      </dsp:nvSpPr>
      <dsp:spPr>
        <a:xfrm>
          <a:off x="2942049" y="512240"/>
          <a:ext cx="91440" cy="21445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4454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C2B1E4E-F5C5-4617-A727-8888F33F0788}">
      <dsp:nvSpPr>
        <dsp:cNvPr id="0" name=""/>
        <dsp:cNvSpPr/>
      </dsp:nvSpPr>
      <dsp:spPr>
        <a:xfrm>
          <a:off x="1752105" y="512240"/>
          <a:ext cx="1235664" cy="214454"/>
        </a:xfrm>
        <a:custGeom>
          <a:avLst/>
          <a:gdLst/>
          <a:ahLst/>
          <a:cxnLst/>
          <a:rect l="0" t="0" r="0" b="0"/>
          <a:pathLst>
            <a:path>
              <a:moveTo>
                <a:pt x="1235664" y="0"/>
              </a:moveTo>
              <a:lnTo>
                <a:pt x="1235664" y="107227"/>
              </a:lnTo>
              <a:lnTo>
                <a:pt x="0" y="107227"/>
              </a:lnTo>
              <a:lnTo>
                <a:pt x="0" y="214454"/>
              </a:lnTo>
            </a:path>
          </a:pathLst>
        </a:custGeom>
        <a:noFill/>
        <a:ln w="25400" cap="flat" cmpd="sng" algn="ctr">
          <a:solidFill>
            <a:schemeClr val="accent5">
              <a:tint val="99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C822D48-4C0E-4D8B-A577-E43E7890390D}">
      <dsp:nvSpPr>
        <dsp:cNvPr id="0" name=""/>
        <dsp:cNvSpPr/>
      </dsp:nvSpPr>
      <dsp:spPr>
        <a:xfrm>
          <a:off x="2145500" y="1635"/>
          <a:ext cx="1684537" cy="51060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DCA8EF2-CCFE-4B0A-BF7B-30A2216B285E}">
      <dsp:nvSpPr>
        <dsp:cNvPr id="0" name=""/>
        <dsp:cNvSpPr/>
      </dsp:nvSpPr>
      <dsp:spPr>
        <a:xfrm>
          <a:off x="2145500" y="1635"/>
          <a:ext cx="1684537" cy="51060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DE594E-D82B-4136-9C0F-88A461A79A77}">
      <dsp:nvSpPr>
        <dsp:cNvPr id="0" name=""/>
        <dsp:cNvSpPr/>
      </dsp:nvSpPr>
      <dsp:spPr>
        <a:xfrm>
          <a:off x="1303232" y="93544"/>
          <a:ext cx="3369074" cy="3267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600" b="1" kern="1200" dirty="0">
              <a:latin typeface="+mj-lt"/>
            </a:rPr>
            <a:t>Vérifications des données</a:t>
          </a:r>
          <a:endParaRPr lang="fr-FR" sz="1600" kern="1200" dirty="0">
            <a:latin typeface="+mj-lt"/>
          </a:endParaRPr>
        </a:p>
      </dsp:txBody>
      <dsp:txXfrm>
        <a:off x="1303232" y="93544"/>
        <a:ext cx="3369074" cy="326787"/>
      </dsp:txXfrm>
    </dsp:sp>
    <dsp:sp modelId="{9AF283F7-04F7-4E35-9975-251EB951B920}">
      <dsp:nvSpPr>
        <dsp:cNvPr id="0" name=""/>
        <dsp:cNvSpPr/>
      </dsp:nvSpPr>
      <dsp:spPr>
        <a:xfrm>
          <a:off x="1496802" y="726694"/>
          <a:ext cx="510605" cy="51060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0DD0BA7-A6AF-4159-9FF9-00845AC74A0F}">
      <dsp:nvSpPr>
        <dsp:cNvPr id="0" name=""/>
        <dsp:cNvSpPr/>
      </dsp:nvSpPr>
      <dsp:spPr>
        <a:xfrm>
          <a:off x="1496802" y="726694"/>
          <a:ext cx="510605" cy="51060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E719B18-4722-40CD-B36D-4E9E4EDBA392}">
      <dsp:nvSpPr>
        <dsp:cNvPr id="0" name=""/>
        <dsp:cNvSpPr/>
      </dsp:nvSpPr>
      <dsp:spPr>
        <a:xfrm>
          <a:off x="1241499" y="818603"/>
          <a:ext cx="1021210" cy="3267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Doublon</a:t>
          </a:r>
          <a:endParaRPr lang="fr-FR" sz="900" kern="1200" dirty="0"/>
        </a:p>
      </dsp:txBody>
      <dsp:txXfrm>
        <a:off x="1241499" y="818603"/>
        <a:ext cx="1021210" cy="326787"/>
      </dsp:txXfrm>
    </dsp:sp>
    <dsp:sp modelId="{F6793471-CDD6-488A-BA6E-208BABB2D07B}">
      <dsp:nvSpPr>
        <dsp:cNvPr id="0" name=""/>
        <dsp:cNvSpPr/>
      </dsp:nvSpPr>
      <dsp:spPr>
        <a:xfrm>
          <a:off x="2732466" y="726694"/>
          <a:ext cx="510605" cy="51060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B72B78-BEFE-4891-85A6-5B99DC709FCF}">
      <dsp:nvSpPr>
        <dsp:cNvPr id="0" name=""/>
        <dsp:cNvSpPr/>
      </dsp:nvSpPr>
      <dsp:spPr>
        <a:xfrm>
          <a:off x="2732466" y="726694"/>
          <a:ext cx="510605" cy="51060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90EABE-39E0-4345-8566-F268C3698F81}">
      <dsp:nvSpPr>
        <dsp:cNvPr id="0" name=""/>
        <dsp:cNvSpPr/>
      </dsp:nvSpPr>
      <dsp:spPr>
        <a:xfrm>
          <a:off x="2477164" y="818603"/>
          <a:ext cx="1021210" cy="3267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b="0" i="0" kern="1200" dirty="0"/>
            <a:t>Valeur nulle</a:t>
          </a:r>
          <a:endParaRPr lang="fr-FR" sz="900" kern="1200" dirty="0"/>
        </a:p>
      </dsp:txBody>
      <dsp:txXfrm>
        <a:off x="2477164" y="818603"/>
        <a:ext cx="1021210" cy="326787"/>
      </dsp:txXfrm>
    </dsp:sp>
    <dsp:sp modelId="{91B07D57-F356-416A-A7C9-3B7D626C98FC}">
      <dsp:nvSpPr>
        <dsp:cNvPr id="0" name=""/>
        <dsp:cNvSpPr/>
      </dsp:nvSpPr>
      <dsp:spPr>
        <a:xfrm>
          <a:off x="3396253" y="1451753"/>
          <a:ext cx="510605" cy="51060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9CDACB-C5FC-471F-BFBA-DDEE8093467C}">
      <dsp:nvSpPr>
        <dsp:cNvPr id="0" name=""/>
        <dsp:cNvSpPr/>
      </dsp:nvSpPr>
      <dsp:spPr>
        <a:xfrm>
          <a:off x="3396253" y="1451753"/>
          <a:ext cx="510605" cy="51060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1C446E-FAAE-4352-ADFF-5941076238F8}">
      <dsp:nvSpPr>
        <dsp:cNvPr id="0" name=""/>
        <dsp:cNvSpPr/>
      </dsp:nvSpPr>
      <dsp:spPr>
        <a:xfrm>
          <a:off x="3140951" y="1543662"/>
          <a:ext cx="1021210" cy="3267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89 NaN</a:t>
          </a:r>
        </a:p>
      </dsp:txBody>
      <dsp:txXfrm>
        <a:off x="3140951" y="1543662"/>
        <a:ext cx="1021210" cy="326787"/>
      </dsp:txXfrm>
    </dsp:sp>
    <dsp:sp modelId="{8E793E83-A73D-4F45-8105-9A2585DC7C00}">
      <dsp:nvSpPr>
        <dsp:cNvPr id="0" name=""/>
        <dsp:cNvSpPr/>
      </dsp:nvSpPr>
      <dsp:spPr>
        <a:xfrm>
          <a:off x="3968131" y="726694"/>
          <a:ext cx="510605" cy="510605"/>
        </a:xfrm>
        <a:prstGeom prst="arc">
          <a:avLst>
            <a:gd name="adj1" fmla="val 13200000"/>
            <a:gd name="adj2" fmla="val 192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BB8CF2C-B79B-425E-A890-1E5862010A37}">
      <dsp:nvSpPr>
        <dsp:cNvPr id="0" name=""/>
        <dsp:cNvSpPr/>
      </dsp:nvSpPr>
      <dsp:spPr>
        <a:xfrm>
          <a:off x="3968131" y="726694"/>
          <a:ext cx="510605" cy="510605"/>
        </a:xfrm>
        <a:prstGeom prst="arc">
          <a:avLst>
            <a:gd name="adj1" fmla="val 2400000"/>
            <a:gd name="adj2" fmla="val 8400000"/>
          </a:avLst>
        </a:prstGeom>
        <a:noFill/>
        <a:ln w="25400" cap="flat" cmpd="sng" algn="ctr">
          <a:solidFill>
            <a:schemeClr val="accent5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020DF8-1B46-44B4-9A50-88E86FEEC74B}">
      <dsp:nvSpPr>
        <dsp:cNvPr id="0" name=""/>
        <dsp:cNvSpPr/>
      </dsp:nvSpPr>
      <dsp:spPr>
        <a:xfrm>
          <a:off x="3712828" y="818603"/>
          <a:ext cx="1021210" cy="326787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900" kern="1200" dirty="0"/>
            <a:t>Types données / Données stockées</a:t>
          </a:r>
        </a:p>
      </dsp:txBody>
      <dsp:txXfrm>
        <a:off x="3712828" y="818603"/>
        <a:ext cx="1021210" cy="326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5D64ABD5-E86F-C8FA-018E-7F6369F59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>
            <a:extLst>
              <a:ext uri="{FF2B5EF4-FFF2-40B4-BE49-F238E27FC236}">
                <a16:creationId xmlns:a16="http://schemas.microsoft.com/office/drawing/2014/main" id="{A7E077AC-1548-A25F-BDEC-E4C9338EFD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>
            <a:extLst>
              <a:ext uri="{FF2B5EF4-FFF2-40B4-BE49-F238E27FC236}">
                <a16:creationId xmlns:a16="http://schemas.microsoft.com/office/drawing/2014/main" id="{C2849964-6711-6755-974F-17352354C8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9747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>
          <a:extLst>
            <a:ext uri="{FF2B5EF4-FFF2-40B4-BE49-F238E27FC236}">
              <a16:creationId xmlns:a16="http://schemas.microsoft.com/office/drawing/2014/main" id="{DFB2D435-55A0-1AC9-BF00-507762D052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5:notes">
            <a:extLst>
              <a:ext uri="{FF2B5EF4-FFF2-40B4-BE49-F238E27FC236}">
                <a16:creationId xmlns:a16="http://schemas.microsoft.com/office/drawing/2014/main" id="{FA63477A-1893-0754-7F91-5E3BE071C4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5:notes">
            <a:extLst>
              <a:ext uri="{FF2B5EF4-FFF2-40B4-BE49-F238E27FC236}">
                <a16:creationId xmlns:a16="http://schemas.microsoft.com/office/drawing/2014/main" id="{8C765E7E-C79C-557C-F612-815CC68CCA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6628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EA34A390-7898-CB9C-368C-D4D9A3B16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>
            <a:extLst>
              <a:ext uri="{FF2B5EF4-FFF2-40B4-BE49-F238E27FC236}">
                <a16:creationId xmlns:a16="http://schemas.microsoft.com/office/drawing/2014/main" id="{2CA05085-C703-AAC3-ADFC-0C22A11DD51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7" name="Google Shape;77;p6:notes">
            <a:extLst>
              <a:ext uri="{FF2B5EF4-FFF2-40B4-BE49-F238E27FC236}">
                <a16:creationId xmlns:a16="http://schemas.microsoft.com/office/drawing/2014/main" id="{345BCEF2-DFB3-54D1-2644-8D0D9182FE7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10300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8939EF4E-2954-A340-6E86-307E74AE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48870B1A-0E2C-87AC-2CE6-A755CE4A25F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9FC31560-4A22-B9FE-49DC-8234E69C7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37058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CD39B654-12F5-62F9-795C-6DD67255D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1C89D7E9-E603-25A9-96BA-D02CA08176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F99EA74D-66A3-59FD-BDCC-E0D6A347B4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904925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C698EB4A-4792-7C2E-9B8D-79CBD2976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9166937B-2188-017B-4314-73B730C5F3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DF4EFCA2-E4DF-5218-4449-604296FDDA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8434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>
          <a:extLst>
            <a:ext uri="{FF2B5EF4-FFF2-40B4-BE49-F238E27FC236}">
              <a16:creationId xmlns:a16="http://schemas.microsoft.com/office/drawing/2014/main" id="{1EA84F80-ADFA-76FC-CC96-72529E6A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7:notes">
            <a:extLst>
              <a:ext uri="{FF2B5EF4-FFF2-40B4-BE49-F238E27FC236}">
                <a16:creationId xmlns:a16="http://schemas.microsoft.com/office/drawing/2014/main" id="{38F24033-EEB1-DC8B-A507-B313C3C6C8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5" name="Google Shape;85;p7:notes">
            <a:extLst>
              <a:ext uri="{FF2B5EF4-FFF2-40B4-BE49-F238E27FC236}">
                <a16:creationId xmlns:a16="http://schemas.microsoft.com/office/drawing/2014/main" id="{C7AF4DDB-DBD4-15F1-B809-6C7C8A1EF1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249136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3f9e8f156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g13f9e8f156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B3307507-0B47-8B60-A01B-7E485B159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>
            <a:extLst>
              <a:ext uri="{FF2B5EF4-FFF2-40B4-BE49-F238E27FC236}">
                <a16:creationId xmlns:a16="http://schemas.microsoft.com/office/drawing/2014/main" id="{FC0FD2D3-F8CE-A663-75A3-F2C22300F7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>
            <a:extLst>
              <a:ext uri="{FF2B5EF4-FFF2-40B4-BE49-F238E27FC236}">
                <a16:creationId xmlns:a16="http://schemas.microsoft.com/office/drawing/2014/main" id="{82A7CF5D-7952-5B80-4A7C-12D61E63B9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93734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3f9e8f1567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13f9e8f1567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E063FEA-E872-21C0-234B-19AA674B2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64EFE060-48BE-711D-64D4-F9F9B68161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71724A08-A30E-E107-B061-5320EEBA13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812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05E847E-1E1F-B83E-F312-8452D06B6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E076BF9A-E3A9-6D22-64B9-D361E7D30C6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55973CF0-1D0F-CA78-6DA0-A83BDBF39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06894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9FEEE80-D5C4-1696-3E69-999987B8E8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51EF0218-1783-813E-DBE8-6D6C84FF76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57D79891-82A9-10FC-A9B7-DAC4E8BC48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77537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A8A094C-3F06-A7CB-8186-589DDADF9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34D8853E-FBC9-E521-CD46-D656F9FA8C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C45D0AC5-59AA-CEB1-7F40-00435649B3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53534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F2B860D-7BDB-32D0-B35E-16DDC9FA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BE30BDB8-830C-B0FA-A6A1-B0C1D36AE9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97E28208-96A5-421B-A5A5-FCE7432DB7C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17024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393CB255-74BE-DCE9-77C7-185A98E6F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372D215C-7223-BA21-1255-08BB0EA528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F8E261D4-CC2F-C6FE-39E9-8DFA1E5E72C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627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FEAC2CB3-BB67-041C-3887-6049A4C05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:notes">
            <a:extLst>
              <a:ext uri="{FF2B5EF4-FFF2-40B4-BE49-F238E27FC236}">
                <a16:creationId xmlns:a16="http://schemas.microsoft.com/office/drawing/2014/main" id="{F9413246-E976-B9BE-DE81-7F65597550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" name="Google Shape;61;p4:notes">
            <a:extLst>
              <a:ext uri="{FF2B5EF4-FFF2-40B4-BE49-F238E27FC236}">
                <a16:creationId xmlns:a16="http://schemas.microsoft.com/office/drawing/2014/main" id="{64AD13FB-98C0-A25B-D1E7-72C4D79C61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0276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3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5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638400" y="1816874"/>
            <a:ext cx="7983300" cy="8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4000" b="1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Rapprochement et analyse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-FR" sz="4000" b="1" i="0" u="none" strike="noStrike" cap="none" dirty="0" err="1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Bottleneck</a:t>
            </a:r>
            <a:endParaRPr sz="4000" b="1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4968964" y="358214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BARAU Thomas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4968964" y="3975103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Cursus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4968964" y="4368058"/>
            <a:ext cx="3807680" cy="534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[</a:t>
            </a:r>
            <a:r>
              <a:rPr lang="fr" sz="20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11/2024</a:t>
            </a:r>
            <a:r>
              <a:rPr lang="fr" sz="2800" b="0" i="0" u="none" strike="noStrike" cap="none" dirty="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rPr>
              <a:t>]</a:t>
            </a:r>
            <a:endParaRPr sz="2800" b="0" i="0" u="none" strike="noStrike" cap="none" dirty="0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DCBAC524-A610-4CDD-21BA-20364DB76A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>
            <a:extLst>
              <a:ext uri="{FF2B5EF4-FFF2-40B4-BE49-F238E27FC236}">
                <a16:creationId xmlns:a16="http://schemas.microsoft.com/office/drawing/2014/main" id="{57878393-6A94-E690-669B-E71F53CB66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62749"/>
            <a:ext cx="8520600" cy="3561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b="1" dirty="0">
                <a:sym typeface="Montserrat"/>
              </a:rPr>
              <a:t>Fusion entre ERP et LIAISON</a:t>
            </a:r>
          </a:p>
          <a:p>
            <a:pPr marL="114300" indent="0">
              <a:buClr>
                <a:srgbClr val="999999"/>
              </a:buClr>
              <a:buNone/>
            </a:pPr>
            <a:endParaRPr b="1" dirty="0"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endParaRPr lang="fr" sz="1400" dirty="0"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" sz="1400" dirty="0">
                <a:sym typeface="Montserrat"/>
              </a:rPr>
              <a:t>Clés utilisés : 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200" dirty="0">
                <a:sym typeface="Montserrat"/>
              </a:rPr>
              <a:t>p</a:t>
            </a:r>
            <a:r>
              <a:rPr lang="fr" sz="1200" dirty="0">
                <a:sym typeface="Montserrat"/>
              </a:rPr>
              <a:t>roduct_id</a:t>
            </a:r>
            <a:endParaRPr lang="fr" sz="1200" i="1" dirty="0">
              <a:sym typeface="Montserrat"/>
            </a:endParaRP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endParaRPr lang="fr" sz="1000" dirty="0"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" sz="1400" dirty="0">
                <a:sym typeface="Montserrat"/>
              </a:rPr>
              <a:t>Vigilances particulières au cours du traitement</a:t>
            </a:r>
          </a:p>
          <a:p>
            <a:pPr marL="742950" lvl="1" indent="-17145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" sz="1200" dirty="0">
                <a:sym typeface="Montserrat"/>
              </a:rPr>
              <a:t>Vérifier que le lien a été bien effectué entre les deux dataframe</a:t>
            </a:r>
          </a:p>
          <a:p>
            <a:pPr marL="742950" lvl="1" indent="-17145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" sz="1200" dirty="0">
                <a:sym typeface="Montserrat"/>
              </a:rPr>
              <a:t>Si non voir quelle donnée et pourquoi</a:t>
            </a:r>
          </a:p>
          <a:p>
            <a:pPr>
              <a:buClr>
                <a:srgbClr val="999999"/>
              </a:buClr>
              <a:buFont typeface="Montserrat"/>
              <a:buChar char="●"/>
            </a:pPr>
            <a:endParaRPr sz="1400" dirty="0"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" sz="1400" dirty="0">
                <a:sym typeface="Montserrat"/>
              </a:rPr>
              <a:t>Difficultés ou pièges rencontrés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200" dirty="0">
                <a:sym typeface="Montserrat"/>
              </a:rPr>
              <a:t>L</a:t>
            </a:r>
            <a:r>
              <a:rPr lang="fr" sz="1200" dirty="0">
                <a:sym typeface="Montserrat"/>
              </a:rPr>
              <a:t>e statut onsale_web peut être érroné</a:t>
            </a:r>
            <a:endParaRPr sz="12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>
            <a:extLst>
              <a:ext uri="{FF2B5EF4-FFF2-40B4-BE49-F238E27FC236}">
                <a16:creationId xmlns:a16="http://schemas.microsoft.com/office/drawing/2014/main" id="{0DD02C91-E7C1-CE41-6271-D8A362B03C5F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>
            <a:extLst>
              <a:ext uri="{FF2B5EF4-FFF2-40B4-BE49-F238E27FC236}">
                <a16:creationId xmlns:a16="http://schemas.microsoft.com/office/drawing/2014/main" id="{E90A176B-59C8-9648-CE00-36958A1ED548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>
            <a:extLst>
              <a:ext uri="{FF2B5EF4-FFF2-40B4-BE49-F238E27FC236}">
                <a16:creationId xmlns:a16="http://schemas.microsoft.com/office/drawing/2014/main" id="{F0B37CB3-3B4B-B9C4-7DCA-7A6E088AF82D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9D24560-0E02-E1C9-1EE7-75635EE537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705" y="1943287"/>
            <a:ext cx="5174761" cy="3624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Image 6" descr="Une image contenant texte, capture d’écran, nombre, menu&#10;&#10;Description générée automatiquement">
            <a:extLst>
              <a:ext uri="{FF2B5EF4-FFF2-40B4-BE49-F238E27FC236}">
                <a16:creationId xmlns:a16="http://schemas.microsoft.com/office/drawing/2014/main" id="{144C1122-A6B2-EEEC-61BC-438B508AE91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9403"/>
          <a:stretch/>
        </p:blipFill>
        <p:spPr>
          <a:xfrm>
            <a:off x="5317115" y="3582537"/>
            <a:ext cx="3339962" cy="13668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32805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>
          <a:extLst>
            <a:ext uri="{FF2B5EF4-FFF2-40B4-BE49-F238E27FC236}">
              <a16:creationId xmlns:a16="http://schemas.microsoft.com/office/drawing/2014/main" id="{BC2B86C9-F62A-C0C0-22F4-211A192F4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>
            <a:extLst>
              <a:ext uri="{FF2B5EF4-FFF2-40B4-BE49-F238E27FC236}">
                <a16:creationId xmlns:a16="http://schemas.microsoft.com/office/drawing/2014/main" id="{0B27841C-FC74-323C-4B2F-B992D40BE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23400" y="146275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indent="0">
              <a:buClr>
                <a:srgbClr val="999999"/>
              </a:buClr>
              <a:buNone/>
            </a:pPr>
            <a:r>
              <a:rPr lang="fr-FR" b="1" dirty="0">
                <a:sym typeface="Montserrat"/>
              </a:rPr>
              <a:t>Fusion entre Nouveau </a:t>
            </a:r>
            <a:r>
              <a:rPr lang="fr-FR" b="1" dirty="0" err="1">
                <a:sym typeface="Montserrat"/>
              </a:rPr>
              <a:t>Dataframe</a:t>
            </a:r>
            <a:r>
              <a:rPr lang="fr-FR" b="1" dirty="0">
                <a:sym typeface="Montserrat"/>
              </a:rPr>
              <a:t> et WEB</a:t>
            </a:r>
          </a:p>
          <a:p>
            <a:pPr marL="114300" indent="0">
              <a:buClr>
                <a:srgbClr val="999999"/>
              </a:buClr>
              <a:buNone/>
            </a:pPr>
            <a:endParaRPr b="1" dirty="0"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endParaRPr lang="fr" sz="1400" dirty="0"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" sz="1400" dirty="0">
                <a:sym typeface="Montserrat"/>
              </a:rPr>
              <a:t>Clés utilisés : 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" sz="1200" dirty="0">
                <a:sym typeface="Montserrat"/>
              </a:rPr>
              <a:t>Nouveau Dataframe : </a:t>
            </a:r>
            <a:r>
              <a:rPr lang="fr" sz="1200" i="1" dirty="0">
                <a:sym typeface="Montserrat"/>
              </a:rPr>
              <a:t>id_web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" sz="1200" dirty="0">
                <a:sym typeface="Montserrat"/>
              </a:rPr>
              <a:t>WEB : </a:t>
            </a:r>
            <a:r>
              <a:rPr lang="fr" sz="1200" i="1" dirty="0">
                <a:sym typeface="Montserrat"/>
              </a:rPr>
              <a:t>sku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endParaRPr lang="fr" sz="1000" dirty="0"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" sz="1400" dirty="0">
                <a:sym typeface="Montserrat"/>
              </a:rPr>
              <a:t>Vigilances particulières au cours du traitement</a:t>
            </a:r>
          </a:p>
          <a:p>
            <a:pPr marL="742950" lvl="1" indent="-17145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" sz="1200" dirty="0">
                <a:sym typeface="Montserrat"/>
              </a:rPr>
              <a:t>Vérifier que le lien a été bien effectué entre les deux dataframe</a:t>
            </a:r>
          </a:p>
          <a:p>
            <a:pPr marL="742950" lvl="1" indent="-17145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" sz="1200" dirty="0">
                <a:sym typeface="Montserrat"/>
              </a:rPr>
              <a:t>Si non voir quelle donnée et pourquoi</a:t>
            </a:r>
          </a:p>
          <a:p>
            <a:pPr>
              <a:buClr>
                <a:srgbClr val="999999"/>
              </a:buClr>
              <a:buFont typeface="Montserrat"/>
              <a:buChar char="●"/>
            </a:pPr>
            <a:endParaRPr sz="1400" dirty="0"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r>
              <a:rPr lang="fr" sz="1400" dirty="0">
                <a:sym typeface="Montserrat"/>
              </a:rPr>
              <a:t>Difficultés ou pièges rencontrés</a:t>
            </a:r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000" dirty="0">
                <a:sym typeface="Montserrat"/>
              </a:rPr>
              <a:t>Le statut </a:t>
            </a:r>
            <a:r>
              <a:rPr lang="fr-FR" sz="1000" dirty="0" err="1">
                <a:sym typeface="Montserrat"/>
              </a:rPr>
              <a:t>onsale_web</a:t>
            </a:r>
            <a:r>
              <a:rPr lang="fr-FR" sz="1000" dirty="0">
                <a:sym typeface="Montserrat"/>
              </a:rPr>
              <a:t> peut être </a:t>
            </a:r>
            <a:r>
              <a:rPr lang="fr-FR" sz="1000" dirty="0" err="1">
                <a:sym typeface="Montserrat"/>
              </a:rPr>
              <a:t>érroné</a:t>
            </a:r>
            <a:r>
              <a:rPr lang="fr-FR" sz="1000" dirty="0">
                <a:sym typeface="Montserrat"/>
              </a:rPr>
              <a:t> ( 0 mais </a:t>
            </a:r>
            <a:r>
              <a:rPr lang="fr-FR" sz="1000" dirty="0" err="1">
                <a:sym typeface="Montserrat"/>
              </a:rPr>
              <a:t>id_web</a:t>
            </a:r>
            <a:r>
              <a:rPr lang="fr-FR" sz="1000" dirty="0">
                <a:sym typeface="Montserrat"/>
              </a:rPr>
              <a:t> associée )</a:t>
            </a:r>
            <a:endParaRPr lang="fr-FR" sz="1000" dirty="0"/>
          </a:p>
          <a:p>
            <a:pPr lvl="1">
              <a:buClr>
                <a:srgbClr val="999999"/>
              </a:buClr>
              <a:buFont typeface="Courier New" panose="02070309020205020404" pitchFamily="49" charset="0"/>
              <a:buChar char="o"/>
            </a:pPr>
            <a:r>
              <a:rPr lang="fr-FR" sz="1000" dirty="0"/>
              <a:t>La correspondance </a:t>
            </a:r>
            <a:r>
              <a:rPr lang="fr-FR" sz="1000" dirty="0" err="1"/>
              <a:t>sku</a:t>
            </a:r>
            <a:r>
              <a:rPr lang="fr-FR" sz="1000" dirty="0"/>
              <a:t> peut être manquante </a:t>
            </a:r>
            <a:endParaRPr sz="1000" dirty="0"/>
          </a:p>
          <a:p>
            <a:pPr marL="1143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2" name="Google Shape;72;p5">
            <a:extLst>
              <a:ext uri="{FF2B5EF4-FFF2-40B4-BE49-F238E27FC236}">
                <a16:creationId xmlns:a16="http://schemas.microsoft.com/office/drawing/2014/main" id="{C26CB141-BEDE-24BC-B052-5BE7D548E03E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5">
            <a:extLst>
              <a:ext uri="{FF2B5EF4-FFF2-40B4-BE49-F238E27FC236}">
                <a16:creationId xmlns:a16="http://schemas.microsoft.com/office/drawing/2014/main" id="{E489B4F4-ACA4-3F89-D551-DACBDEB56D3B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Fusion ou consolidations des données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4" name="Google Shape;74;p5">
            <a:extLst>
              <a:ext uri="{FF2B5EF4-FFF2-40B4-BE49-F238E27FC236}">
                <a16:creationId xmlns:a16="http://schemas.microsoft.com/office/drawing/2014/main" id="{E1220CE0-A13D-FF91-487F-3CF54DB910D8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 descr="Une image contenant texte, ligne, Police, capture d’écran&#10;&#10;Description générée automatiquement">
            <a:extLst>
              <a:ext uri="{FF2B5EF4-FFF2-40B4-BE49-F238E27FC236}">
                <a16:creationId xmlns:a16="http://schemas.microsoft.com/office/drawing/2014/main" id="{31CC605D-35E4-B90C-6DD5-B09B69F0002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464"/>
          <a:stretch/>
        </p:blipFill>
        <p:spPr>
          <a:xfrm>
            <a:off x="1238525" y="1904427"/>
            <a:ext cx="5412915" cy="2887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85959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2993886F-8E8C-8FED-8C54-DDD4DC08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D7E1E4C-B69C-9EDE-4846-20D035F2F70F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5981414" y="1615669"/>
            <a:ext cx="2850886" cy="3361965"/>
          </a:xfrm>
        </p:spPr>
        <p:txBody>
          <a:bodyPr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Nb de valeur : 716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Min : 5,2</a:t>
            </a:r>
          </a:p>
          <a:p>
            <a:pPr marL="114300" indent="0"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Q1 : 14,09</a:t>
            </a:r>
          </a:p>
          <a:p>
            <a:pPr marL="114300" indent="0"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Médiane : 23,55</a:t>
            </a:r>
          </a:p>
          <a:p>
            <a:pPr marL="114300" indent="0"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Q3 : 42,2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Max : 225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Moyenne : 32,42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Mode : 19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Ecart-type : 27,63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dirty="0">
              <a:solidFill>
                <a:schemeClr val="tx1"/>
              </a:solidFill>
              <a:latin typeface="+mn-lt"/>
              <a:sym typeface="Montserrat"/>
            </a:endParaRPr>
          </a:p>
        </p:txBody>
      </p:sp>
      <p:sp>
        <p:nvSpPr>
          <p:cNvPr id="80" name="Google Shape;80;p6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Image 3" descr="Une image contenant texte, ligne, diagramme, Parallèle&#10;&#10;Description générée automatiquement">
            <a:extLst>
              <a:ext uri="{FF2B5EF4-FFF2-40B4-BE49-F238E27FC236}">
                <a16:creationId xmlns:a16="http://schemas.microsoft.com/office/drawing/2014/main" id="{66D6B6DC-10DB-F6DC-C760-6A61A06F0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89" y="1497975"/>
            <a:ext cx="5300167" cy="33435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F429269C-1B87-F8E5-EB1E-0153C02FC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re 4">
            <a:extLst>
              <a:ext uri="{FF2B5EF4-FFF2-40B4-BE49-F238E27FC236}">
                <a16:creationId xmlns:a16="http://schemas.microsoft.com/office/drawing/2014/main" id="{786BB052-DB29-A39E-1116-4782A9AB4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fr-FR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0B472D-6CCC-46D5-6A69-B5EB17722FF4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4572000" y="1615669"/>
            <a:ext cx="4260300" cy="3361965"/>
          </a:xfrm>
        </p:spPr>
        <p:txBody>
          <a:bodyPr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b="1" i="1" dirty="0">
                <a:solidFill>
                  <a:schemeClr val="tx1"/>
                </a:solidFill>
                <a:latin typeface="+mn-lt"/>
                <a:sym typeface="Montserrat"/>
              </a:rPr>
              <a:t>Identification de l’</a:t>
            </a:r>
            <a:r>
              <a:rPr lang="fr-FR" sz="1200" b="1" i="1" dirty="0" err="1">
                <a:solidFill>
                  <a:schemeClr val="tx1"/>
                </a:solidFill>
                <a:latin typeface="+mn-lt"/>
                <a:sym typeface="Montserrat"/>
              </a:rPr>
              <a:t>interval</a:t>
            </a:r>
            <a:r>
              <a:rPr lang="fr-FR" sz="1200" b="1" i="1" dirty="0">
                <a:solidFill>
                  <a:schemeClr val="tx1"/>
                </a:solidFill>
                <a:latin typeface="+mn-lt"/>
                <a:sym typeface="Montserrat"/>
              </a:rPr>
              <a:t> interquartile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IQR  = Q3 – Q1  	:  28,11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Limite inferieur = Q1 – 1.5 * IQR  	: -28,08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Limite </a:t>
            </a:r>
            <a:r>
              <a:rPr lang="fr-FR" sz="1200" dirty="0" err="1">
                <a:solidFill>
                  <a:schemeClr val="tx1"/>
                </a:solidFill>
                <a:latin typeface="+mn-lt"/>
                <a:sym typeface="Montserrat"/>
              </a:rPr>
              <a:t>superieur</a:t>
            </a: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 = Q3 + 1.5 * IQR	: 84,37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b="1" dirty="0" err="1">
                <a:solidFill>
                  <a:schemeClr val="tx1"/>
                </a:solidFill>
                <a:latin typeface="+mn-lt"/>
                <a:sym typeface="Montserrat"/>
              </a:rPr>
              <a:t>Outliers</a:t>
            </a: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 : </a:t>
            </a:r>
            <a:r>
              <a:rPr lang="fr-FR" sz="1200" b="1" dirty="0">
                <a:solidFill>
                  <a:schemeClr val="tx1"/>
                </a:solidFill>
                <a:latin typeface="+mn-lt"/>
                <a:sym typeface="Montserrat"/>
              </a:rPr>
              <a:t>32</a:t>
            </a:r>
            <a:r>
              <a:rPr lang="fr-FR" sz="1200" dirty="0">
                <a:solidFill>
                  <a:schemeClr val="tx1"/>
                </a:solidFill>
                <a:latin typeface="+mn-lt"/>
                <a:sym typeface="Montserrat"/>
              </a:rPr>
              <a:t> </a:t>
            </a:r>
            <a:r>
              <a:rPr lang="fr-FR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 </a:t>
            </a:r>
            <a:r>
              <a:rPr lang="fr-FR" sz="1200" b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4,47</a:t>
            </a:r>
            <a:r>
              <a:rPr lang="fr-FR" sz="1200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%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200" b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Différent type de produit chez les </a:t>
            </a:r>
            <a:r>
              <a:rPr lang="fr-FR" sz="1200" b="1" dirty="0" err="1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Outliers</a:t>
            </a:r>
            <a:r>
              <a:rPr lang="fr-FR" sz="1200" b="1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 :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200" b="1" dirty="0">
              <a:solidFill>
                <a:schemeClr val="tx1"/>
              </a:solidFill>
              <a:latin typeface="+mn-lt"/>
              <a:sym typeface="Wingdings" panose="05000000000000000000" pitchFamily="2" charset="2"/>
            </a:endParaRPr>
          </a:p>
          <a:p>
            <a:pPr marL="742950" lvl="1" indent="-171450">
              <a:buClr>
                <a:srgbClr val="999999"/>
              </a:buClr>
              <a:buSzPts val="18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Vin	  19  : 59 %</a:t>
            </a:r>
          </a:p>
          <a:p>
            <a:pPr marL="742950" lvl="1" indent="-171450">
              <a:buClr>
                <a:srgbClr val="999999"/>
              </a:buClr>
              <a:buSzPts val="18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Champagne	  06  : 19 %</a:t>
            </a:r>
          </a:p>
          <a:p>
            <a:pPr marL="742950" lvl="1" indent="-171450">
              <a:buClr>
                <a:srgbClr val="999999"/>
              </a:buClr>
              <a:buSzPts val="18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Cognac	  04  : 13 %</a:t>
            </a:r>
          </a:p>
          <a:p>
            <a:pPr marL="742950" lvl="1" indent="-171450">
              <a:buClr>
                <a:srgbClr val="999999"/>
              </a:buClr>
              <a:buSzPts val="1800"/>
              <a:buFont typeface="Arial" panose="020B0604020202020204" pitchFamily="34" charset="0"/>
              <a:buChar char="•"/>
            </a:pPr>
            <a:r>
              <a:rPr lang="fr-FR" dirty="0">
                <a:solidFill>
                  <a:schemeClr val="tx1"/>
                </a:solidFill>
                <a:latin typeface="+mn-lt"/>
                <a:sym typeface="Wingdings" panose="05000000000000000000" pitchFamily="2" charset="2"/>
              </a:rPr>
              <a:t>Whisky	  03  : 09 %</a:t>
            </a:r>
          </a:p>
        </p:txBody>
      </p:sp>
      <p:sp>
        <p:nvSpPr>
          <p:cNvPr id="80" name="Google Shape;80;p6">
            <a:extLst>
              <a:ext uri="{FF2B5EF4-FFF2-40B4-BE49-F238E27FC236}">
                <a16:creationId xmlns:a16="http://schemas.microsoft.com/office/drawing/2014/main" id="{F4854C64-D475-1D83-82A1-EF1A8D6117AA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p6">
            <a:extLst>
              <a:ext uri="{FF2B5EF4-FFF2-40B4-BE49-F238E27FC236}">
                <a16:creationId xmlns:a16="http://schemas.microsoft.com/office/drawing/2014/main" id="{DC4FF5D1-2C43-CB31-9C5B-416BA5503DC3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univariées du prix</a:t>
            </a:r>
            <a:endParaRPr sz="2500" b="0" i="0" u="none" strike="noStrike" cap="none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2" name="Google Shape;82;p6">
            <a:extLst>
              <a:ext uri="{FF2B5EF4-FFF2-40B4-BE49-F238E27FC236}">
                <a16:creationId xmlns:a16="http://schemas.microsoft.com/office/drawing/2014/main" id="{9CBCF2F9-58CD-01BA-FF3F-FCA043CDB63F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" name="Image 6" descr="Une image contenant texte, ligne, diagramme, Parallèle&#10;&#10;Description générée automatiquement">
            <a:extLst>
              <a:ext uri="{FF2B5EF4-FFF2-40B4-BE49-F238E27FC236}">
                <a16:creationId xmlns:a16="http://schemas.microsoft.com/office/drawing/2014/main" id="{1948C246-B5A0-8E10-2FD9-FE128D33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" y="1662107"/>
            <a:ext cx="4569211" cy="2882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44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/>
          <p:cNvSpPr txBox="1">
            <a:spLocks noGrp="1"/>
          </p:cNvSpPr>
          <p:nvPr>
            <p:ph type="body" idx="1"/>
          </p:nvPr>
        </p:nvSpPr>
        <p:spPr>
          <a:xfrm>
            <a:off x="210889" y="1390200"/>
            <a:ext cx="8520600" cy="1440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altLang="fr-FR" b="1" dirty="0">
                <a:solidFill>
                  <a:schemeClr val="tx1"/>
                </a:solidFill>
                <a:latin typeface="+mj-lt"/>
                <a:sym typeface="Montserrat"/>
              </a:rPr>
              <a:t>Chiffre d’Affaire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altLang="fr-FR" sz="1200" dirty="0">
                <a:solidFill>
                  <a:schemeClr val="tx1"/>
                </a:solidFill>
                <a:latin typeface="+mn-lt"/>
                <a:sym typeface="Montserrat"/>
              </a:rPr>
              <a:t>CA article = prix * vente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 chiffre d'affaires du site web est de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139 815.4 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€ 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sz="1200" i="1" dirty="0">
              <a:solidFill>
                <a:srgbClr val="999999"/>
              </a:solidFill>
              <a:latin typeface="+mn-lt"/>
              <a:ea typeface="Montserrat"/>
              <a:cs typeface="Montserrat"/>
              <a:sym typeface="Montserra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Nombre d'article représentant 80% du CA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413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soit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57,7 %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C02E124-F35A-C95B-3195-455696A44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 descr="Une image contenant capture d’écran, texte, diagramme, Police&#10;&#10;Description générée automatiquement">
            <a:extLst>
              <a:ext uri="{FF2B5EF4-FFF2-40B4-BE49-F238E27FC236}">
                <a16:creationId xmlns:a16="http://schemas.microsoft.com/office/drawing/2014/main" id="{76DA8693-61B7-BCE8-EAC6-29EE01558F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53" y="2735400"/>
            <a:ext cx="3217199" cy="23356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texte, ligne, Police&#10;&#10;Description générée automatiquement">
            <a:extLst>
              <a:ext uri="{FF2B5EF4-FFF2-40B4-BE49-F238E27FC236}">
                <a16:creationId xmlns:a16="http://schemas.microsoft.com/office/drawing/2014/main" id="{9DE9FF89-A161-F0C9-3C00-AD0C31C366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6641" y="2735400"/>
            <a:ext cx="5225737" cy="17472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0D82E1C5-B28C-418D-308B-9DCF46A18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5051DD37-DAB2-0FFC-D18D-B2AD8114D8FB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004D4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F676C0B7-A30B-2368-F7BE-001194303848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D49AF1EB-E339-C9A2-E003-E9D0B35709D5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FF73171D-3928-A112-B3BD-3108F4BB6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7616" y="1390200"/>
            <a:ext cx="8826381" cy="3554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b="1" dirty="0">
                <a:solidFill>
                  <a:schemeClr val="tx1"/>
                </a:solidFill>
                <a:latin typeface="+mj-lt"/>
                <a:sym typeface="Montserrat"/>
              </a:rPr>
              <a:t>Vente Total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Nombre d'article représentant 80% des ventes :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429</a:t>
            </a:r>
            <a:r>
              <a:rPr kumimoji="0" lang="fr-FR" altLang="fr-FR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soit </a:t>
            </a:r>
            <a:r>
              <a:rPr kumimoji="0" lang="fr-FR" altLang="fr-F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59,2 %</a:t>
            </a: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-FR" sz="14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A9E541C-DCBA-1FF6-780B-65BBF72BB0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Image 5" descr="Une image contenant texte, capture d’écran, diagramme, Police&#10;&#10;Description générée automatiquement">
            <a:extLst>
              <a:ext uri="{FF2B5EF4-FFF2-40B4-BE49-F238E27FC236}">
                <a16:creationId xmlns:a16="http://schemas.microsoft.com/office/drawing/2014/main" id="{DA85780A-EC23-71ED-4A94-ACAC56D07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616" y="2455782"/>
            <a:ext cx="3639800" cy="24892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Image 8" descr="Une image contenant capture d’écran, ligne, texte, Police&#10;&#10;Description générée automatiquement">
            <a:extLst>
              <a:ext uri="{FF2B5EF4-FFF2-40B4-BE49-F238E27FC236}">
                <a16:creationId xmlns:a16="http://schemas.microsoft.com/office/drawing/2014/main" id="{9EC8E08A-A5CA-6F26-3311-59FF68E03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28391" y="2455782"/>
            <a:ext cx="5105606" cy="17018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8509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9194DAFD-66E7-A015-D60A-640243F6E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B6E1EF82-905C-5B0A-434E-976201559C34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C3AD6BE3-5347-2944-663A-872B7E534219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99634D90-ABCA-06AF-3528-65897E0DEB7E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395E885C-857B-FD69-150B-B70EA4F18B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39848" y="1389849"/>
            <a:ext cx="3895887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dirty="0">
                <a:solidFill>
                  <a:schemeClr val="tx1"/>
                </a:solidFill>
                <a:latin typeface="+mj-lt"/>
                <a:sym typeface="Montserrat"/>
              </a:rPr>
              <a:t>STOCK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1200" b="1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" sz="1200" dirty="0">
                <a:solidFill>
                  <a:schemeClr val="tx1"/>
                </a:solidFill>
                <a:latin typeface="+mn-lt"/>
                <a:sym typeface="Montserrat"/>
              </a:rPr>
              <a:t>Stock initial = ( stock + total vente)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1200" dirty="0">
                <a:solidFill>
                  <a:schemeClr val="tx1"/>
                </a:solidFill>
                <a:latin typeface="+mn-lt"/>
                <a:sym typeface="Montserrat"/>
              </a:rPr>
              <a:t>Stock moyen = (Stock initial + stock)/2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1200" dirty="0">
                <a:solidFill>
                  <a:schemeClr val="tx1"/>
                </a:solidFill>
                <a:latin typeface="+mn-lt"/>
                <a:sym typeface="Montserrat"/>
              </a:rPr>
              <a:t>Rotation des stocks = ventes / stock moyen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12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Rotation stock </a:t>
            </a:r>
          </a:p>
          <a:p>
            <a:pPr marL="742950" lvl="1" indent="-171450">
              <a:buClr>
                <a:srgbClr val="999999"/>
              </a:buClr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mininum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0.0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</a:t>
            </a:r>
          </a:p>
          <a:p>
            <a:pPr marL="742950" lvl="1" indent="-171450">
              <a:buClr>
                <a:srgbClr val="999999"/>
              </a:buClr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maximum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2.0</a:t>
            </a:r>
          </a:p>
          <a:p>
            <a:pPr marL="742950" lvl="1" indent="-171450">
              <a:buClr>
                <a:srgbClr val="999999"/>
              </a:buClr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moyenne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0.42</a:t>
            </a:r>
          </a:p>
          <a:p>
            <a:pPr marL="742950" lvl="1" indent="-171450">
              <a:buClr>
                <a:srgbClr val="999999"/>
              </a:buClr>
            </a:pPr>
            <a:r>
              <a:rPr kumimoji="0" lang="fr-FR" altLang="fr-F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median</a:t>
            </a: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0.33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15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>
              <a:buClr>
                <a:srgbClr val="999999"/>
              </a:buClr>
              <a:buFont typeface="Montserrat"/>
              <a:buChar char="●"/>
            </a:pP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85E60CE-F0A0-AC91-65A1-01B7066A8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341C2B-30CA-204F-0C47-371AFBE92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1584AF3-8E74-DF1A-208A-9A8B07D499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100"/>
            <a:ext cx="65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98FCA0F-4EE9-AAE0-B37B-89A4399B5AB7}"/>
              </a:ext>
            </a:extLst>
          </p:cNvPr>
          <p:cNvSpPr txBox="1"/>
          <p:nvPr/>
        </p:nvSpPr>
        <p:spPr>
          <a:xfrm>
            <a:off x="139848" y="4066060"/>
            <a:ext cx="3318372" cy="94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1200" dirty="0">
                <a:solidFill>
                  <a:schemeClr val="tx1"/>
                </a:solidFill>
                <a:latin typeface="+mn-lt"/>
                <a:sym typeface="Montserrat"/>
              </a:rPr>
              <a:t>Valorisation stock = prix achat * Stock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Total de la Valorisation stock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277 350,37 €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kumimoji="0" lang="fr-FR" altLang="fr-F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Total de la Quantité de stock : </a:t>
            </a:r>
            <a:r>
              <a:rPr kumimoji="0" lang="fr-FR" altLang="fr-F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16 741</a:t>
            </a:r>
          </a:p>
          <a:p>
            <a:endParaRPr lang="fr-FR" dirty="0"/>
          </a:p>
        </p:txBody>
      </p:sp>
      <p:pic>
        <p:nvPicPr>
          <p:cNvPr id="9" name="Image 8" descr="Une image contenant capture d’écran, texte, ligne, Police&#10;&#10;Description générée automatiquement">
            <a:extLst>
              <a:ext uri="{FF2B5EF4-FFF2-40B4-BE49-F238E27FC236}">
                <a16:creationId xmlns:a16="http://schemas.microsoft.com/office/drawing/2014/main" id="{94E95123-99C9-94B6-DC7D-677B451D22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3190" y="1494005"/>
            <a:ext cx="5088659" cy="170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 descr="Une image contenant capture d’écran, texte, ligne, Police&#10;&#10;Description générée automatiquement">
            <a:extLst>
              <a:ext uri="{FF2B5EF4-FFF2-40B4-BE49-F238E27FC236}">
                <a16:creationId xmlns:a16="http://schemas.microsoft.com/office/drawing/2014/main" id="{095DEB10-680F-8C79-AC4A-E742ED4565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8586" y="3304372"/>
            <a:ext cx="5053263" cy="17065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770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70CCFEDE-AF9C-0723-8321-D210E4C43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1ADAFEA5-7056-D1E9-F349-DB529205AB67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E248C416-49DE-39D8-31E2-9CCD803C23C7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D95A770F-EED0-12E9-677F-0E411A4E0C00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AE441C3C-7F78-DD03-7649-167E90FA4F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6252" y="1390201"/>
            <a:ext cx="4475748" cy="1294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b="1" dirty="0">
                <a:solidFill>
                  <a:schemeClr val="tx1"/>
                </a:solidFill>
                <a:latin typeface="+mj-lt"/>
                <a:sym typeface="Montserrat"/>
              </a:rPr>
              <a:t>Taux de Marge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b="1" dirty="0">
              <a:solidFill>
                <a:schemeClr val="tx1"/>
              </a:solidFill>
              <a:latin typeface="+mj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1400" dirty="0">
                <a:solidFill>
                  <a:schemeClr val="tx1"/>
                </a:solidFill>
                <a:latin typeface="+mn-lt"/>
                <a:sym typeface="Montserrat"/>
              </a:rPr>
              <a:t>Prix HT = prix – (prix *20%)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" sz="1400" dirty="0">
                <a:solidFill>
                  <a:schemeClr val="tx1"/>
                </a:solidFill>
                <a:latin typeface="+mn-lt"/>
                <a:sym typeface="Montserrat"/>
              </a:rPr>
              <a:t>Taux Marge = (Prix HT – prix achat)/ prix achat*100</a:t>
            </a: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altLang="fr-FR" sz="1400" b="1" dirty="0">
              <a:solidFill>
                <a:schemeClr val="tx1"/>
              </a:solidFill>
              <a:latin typeface="+mn-l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" sz="1400" dirty="0">
              <a:solidFill>
                <a:schemeClr val="tx1"/>
              </a:solidFill>
              <a:latin typeface="+mn-lt"/>
              <a:sym typeface="Montserrat"/>
            </a:endParaRPr>
          </a:p>
        </p:txBody>
      </p:sp>
      <p:pic>
        <p:nvPicPr>
          <p:cNvPr id="6" name="Image 5" descr="Une image contenant texte, capture d’écran, diagramme, Tracé&#10;&#10;Description générée automatiquement">
            <a:extLst>
              <a:ext uri="{FF2B5EF4-FFF2-40B4-BE49-F238E27FC236}">
                <a16:creationId xmlns:a16="http://schemas.microsoft.com/office/drawing/2014/main" id="{AC701AF5-6EC6-B112-52B3-C628472776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09" y="2684714"/>
            <a:ext cx="3506346" cy="22969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 descr="Une image contenant texte, capture d’écran, ligne, Tracé&#10;&#10;Description générée automatiquement">
            <a:extLst>
              <a:ext uri="{FF2B5EF4-FFF2-40B4-BE49-F238E27FC236}">
                <a16:creationId xmlns:a16="http://schemas.microsoft.com/office/drawing/2014/main" id="{AA78191C-5D72-33D9-345F-AFC2F2BBE03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3916"/>
          <a:stretch/>
        </p:blipFill>
        <p:spPr>
          <a:xfrm>
            <a:off x="4753050" y="2705435"/>
            <a:ext cx="3559053" cy="22791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Google Shape;90;p7">
            <a:extLst>
              <a:ext uri="{FF2B5EF4-FFF2-40B4-BE49-F238E27FC236}">
                <a16:creationId xmlns:a16="http://schemas.microsoft.com/office/drawing/2014/main" id="{21358AF6-8560-C651-3D54-442D91E50817}"/>
              </a:ext>
            </a:extLst>
          </p:cNvPr>
          <p:cNvSpPr txBox="1">
            <a:spLocks/>
          </p:cNvSpPr>
          <p:nvPr/>
        </p:nvSpPr>
        <p:spPr>
          <a:xfrm>
            <a:off x="4572000" y="1683843"/>
            <a:ext cx="2067951" cy="10008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altLang="fr-FR" sz="1400" dirty="0">
                <a:solidFill>
                  <a:schemeClr val="tx1"/>
                </a:solidFill>
                <a:latin typeface="+mn-lt"/>
              </a:rPr>
              <a:t>Minimum: </a:t>
            </a:r>
            <a:r>
              <a:rPr lang="fr-FR" altLang="fr-FR" sz="1400" b="1" dirty="0">
                <a:solidFill>
                  <a:schemeClr val="tx1"/>
                </a:solidFill>
                <a:latin typeface="+mn-lt"/>
              </a:rPr>
              <a:t>24,32 % </a:t>
            </a:r>
          </a:p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altLang="fr-FR" sz="1400" dirty="0">
                <a:solidFill>
                  <a:schemeClr val="tx1"/>
                </a:solidFill>
                <a:latin typeface="+mn-lt"/>
              </a:rPr>
              <a:t>Maximum: </a:t>
            </a:r>
            <a:r>
              <a:rPr lang="fr-FR" altLang="fr-FR" sz="1400" b="1" dirty="0">
                <a:solidFill>
                  <a:schemeClr val="tx1"/>
                </a:solidFill>
                <a:latin typeface="+mn-lt"/>
              </a:rPr>
              <a:t>83,76 %</a:t>
            </a:r>
            <a:r>
              <a:rPr lang="fr-FR" altLang="fr-FR" sz="1400" dirty="0">
                <a:solidFill>
                  <a:schemeClr val="tx1"/>
                </a:solidFill>
                <a:latin typeface="+mn-lt"/>
              </a:rPr>
              <a:t> </a:t>
            </a: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altLang="fr-FR" sz="1400" b="1" dirty="0">
              <a:solidFill>
                <a:schemeClr val="tx1"/>
              </a:solidFill>
              <a:latin typeface="+mn-l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" sz="1400" dirty="0">
              <a:solidFill>
                <a:schemeClr val="tx1"/>
              </a:solidFill>
              <a:latin typeface="+mn-lt"/>
              <a:sym typeface="Montserrat"/>
            </a:endParaRPr>
          </a:p>
        </p:txBody>
      </p:sp>
      <p:sp>
        <p:nvSpPr>
          <p:cNvPr id="5" name="Google Shape;90;p7">
            <a:extLst>
              <a:ext uri="{FF2B5EF4-FFF2-40B4-BE49-F238E27FC236}">
                <a16:creationId xmlns:a16="http://schemas.microsoft.com/office/drawing/2014/main" id="{4EF966DF-6D02-B5B7-15B8-62F494A89174}"/>
              </a:ext>
            </a:extLst>
          </p:cNvPr>
          <p:cNvSpPr txBox="1">
            <a:spLocks/>
          </p:cNvSpPr>
          <p:nvPr/>
        </p:nvSpPr>
        <p:spPr>
          <a:xfrm>
            <a:off x="6576117" y="1683843"/>
            <a:ext cx="2471631" cy="8879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altLang="fr-FR" sz="1400" dirty="0">
                <a:solidFill>
                  <a:schemeClr val="tx1"/>
                </a:solidFill>
                <a:latin typeface="+mn-lt"/>
              </a:rPr>
              <a:t>Moyenne : </a:t>
            </a:r>
            <a:r>
              <a:rPr lang="fr-FR" altLang="fr-FR" sz="1400" b="1" dirty="0">
                <a:solidFill>
                  <a:schemeClr val="tx1"/>
                </a:solidFill>
                <a:latin typeface="+mn-lt"/>
              </a:rPr>
              <a:t>54,76 %</a:t>
            </a:r>
          </a:p>
          <a:p>
            <a:pPr marL="114300" indent="0">
              <a:buClr>
                <a:srgbClr val="999999"/>
              </a:buClr>
              <a:buFont typeface="Arial"/>
              <a:buNone/>
            </a:pPr>
            <a:r>
              <a:rPr lang="fr-FR" altLang="fr-FR" sz="1400" dirty="0">
                <a:solidFill>
                  <a:schemeClr val="tx1"/>
                </a:solidFill>
              </a:rPr>
              <a:t>Médiane : </a:t>
            </a:r>
            <a:r>
              <a:rPr lang="fr-FR" altLang="fr-FR" sz="1400" b="1" dirty="0">
                <a:solidFill>
                  <a:schemeClr val="tx1"/>
                </a:solidFill>
              </a:rPr>
              <a:t>54,82 %</a:t>
            </a: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-FR" altLang="fr-FR" sz="1400" b="1" dirty="0">
              <a:solidFill>
                <a:schemeClr val="tx1"/>
              </a:solidFill>
              <a:latin typeface="+mn-lt"/>
            </a:endParaRPr>
          </a:p>
          <a:p>
            <a:pPr marL="114300" indent="0">
              <a:buClr>
                <a:srgbClr val="999999"/>
              </a:buClr>
              <a:buFont typeface="Arial"/>
              <a:buNone/>
            </a:pPr>
            <a:endParaRPr lang="fr" sz="1400" dirty="0">
              <a:solidFill>
                <a:schemeClr val="tx1"/>
              </a:solidFill>
              <a:latin typeface="+mn-l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77458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build="p"/>
      <p:bldP spid="4" grpId="0" build="p"/>
      <p:bldP spid="5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>
          <a:extLst>
            <a:ext uri="{FF2B5EF4-FFF2-40B4-BE49-F238E27FC236}">
              <a16:creationId xmlns:a16="http://schemas.microsoft.com/office/drawing/2014/main" id="{BA83967E-7EA5-6D61-B754-F4165F699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7">
            <a:extLst>
              <a:ext uri="{FF2B5EF4-FFF2-40B4-BE49-F238E27FC236}">
                <a16:creationId xmlns:a16="http://schemas.microsoft.com/office/drawing/2014/main" id="{AB9CDAF0-076F-8E4D-B9E9-1B1A3B32933D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7">
            <a:extLst>
              <a:ext uri="{FF2B5EF4-FFF2-40B4-BE49-F238E27FC236}">
                <a16:creationId xmlns:a16="http://schemas.microsoft.com/office/drawing/2014/main" id="{352EAB35-A55F-8593-C04A-94BFC2438DDC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dirty="0">
                <a:solidFill>
                  <a:srgbClr val="F3F3F3"/>
                </a:solidFill>
                <a:latin typeface="Montserrat"/>
                <a:sym typeface="Montserrat"/>
              </a:rPr>
              <a:t>CA, quantités, stocks, taux de marge et correlations</a:t>
            </a:r>
            <a:endParaRPr dirty="0"/>
          </a:p>
        </p:txBody>
      </p:sp>
      <p:sp>
        <p:nvSpPr>
          <p:cNvPr id="89" name="Google Shape;89;p7">
            <a:extLst>
              <a:ext uri="{FF2B5EF4-FFF2-40B4-BE49-F238E27FC236}">
                <a16:creationId xmlns:a16="http://schemas.microsoft.com/office/drawing/2014/main" id="{9F0D3023-C96C-AF93-7935-69F945AF7C00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7">
            <a:extLst>
              <a:ext uri="{FF2B5EF4-FFF2-40B4-BE49-F238E27FC236}">
                <a16:creationId xmlns:a16="http://schemas.microsoft.com/office/drawing/2014/main" id="{22BC6065-76B2-A960-4E4F-F9B50CE2F9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4842" y="1473600"/>
            <a:ext cx="4282895" cy="3560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b="1" dirty="0">
                <a:solidFill>
                  <a:schemeClr val="tx1"/>
                </a:solidFill>
                <a:latin typeface="+mj-lt"/>
                <a:sym typeface="Montserrat"/>
              </a:rPr>
              <a:t>Corrélations</a:t>
            </a:r>
            <a:r>
              <a:rPr lang="fr-FR" dirty="0">
                <a:solidFill>
                  <a:schemeClr val="tx1"/>
                </a:solidFill>
                <a:latin typeface="+mj-lt"/>
                <a:sym typeface="Montserrat"/>
              </a:rPr>
              <a:t> 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b="1" dirty="0">
                <a:solidFill>
                  <a:schemeClr val="tx1"/>
                </a:solidFill>
                <a:latin typeface="+mn-lt"/>
                <a:sym typeface="Montserrat"/>
              </a:rPr>
              <a:t>Forte corrélation </a:t>
            </a:r>
            <a:r>
              <a:rPr lang="fr-FR" sz="1400" dirty="0">
                <a:solidFill>
                  <a:schemeClr val="tx1"/>
                </a:solidFill>
                <a:latin typeface="+mn-lt"/>
                <a:sym typeface="Montserrat"/>
              </a:rPr>
              <a:t>entre </a:t>
            </a:r>
            <a:r>
              <a:rPr lang="fr-FR" sz="1400" b="1" dirty="0">
                <a:solidFill>
                  <a:schemeClr val="tx1"/>
                </a:solidFill>
                <a:latin typeface="+mn-lt"/>
                <a:sym typeface="Montserrat"/>
              </a:rPr>
              <a:t>Prix d’Achat </a:t>
            </a:r>
            <a:r>
              <a:rPr lang="fr-FR" sz="1400" dirty="0">
                <a:solidFill>
                  <a:schemeClr val="tx1"/>
                </a:solidFill>
                <a:latin typeface="+mn-lt"/>
                <a:sym typeface="Montserrat"/>
              </a:rPr>
              <a:t>et </a:t>
            </a:r>
            <a:r>
              <a:rPr lang="fr-FR" sz="1400" b="1" dirty="0">
                <a:solidFill>
                  <a:schemeClr val="tx1"/>
                </a:solidFill>
                <a:latin typeface="+mn-lt"/>
                <a:sym typeface="Montserrat"/>
              </a:rPr>
              <a:t>Prix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indent="0">
              <a:buClr>
                <a:srgbClr val="999999"/>
              </a:buClr>
              <a:buNone/>
            </a:pPr>
            <a:r>
              <a:rPr lang="fr-FR" sz="1400" b="1" dirty="0">
                <a:solidFill>
                  <a:schemeClr val="tx1"/>
                </a:solidFill>
                <a:sym typeface="Montserrat"/>
              </a:rPr>
              <a:t>Corrélation</a:t>
            </a:r>
            <a:r>
              <a:rPr lang="fr-FR" sz="1400" dirty="0">
                <a:solidFill>
                  <a:schemeClr val="tx1"/>
                </a:solidFill>
                <a:sym typeface="Montserrat"/>
              </a:rPr>
              <a:t> entre </a:t>
            </a:r>
            <a:r>
              <a:rPr lang="fr-FR" sz="1400" b="1" dirty="0">
                <a:solidFill>
                  <a:schemeClr val="tx1"/>
                </a:solidFill>
                <a:sym typeface="Montserrat"/>
              </a:rPr>
              <a:t>Vente</a:t>
            </a:r>
            <a:r>
              <a:rPr lang="fr-FR" sz="1400" dirty="0">
                <a:solidFill>
                  <a:schemeClr val="tx1"/>
                </a:solidFill>
                <a:sym typeface="Montserrat"/>
              </a:rPr>
              <a:t> et </a:t>
            </a:r>
            <a:r>
              <a:rPr lang="fr-FR" sz="1400" b="1" dirty="0">
                <a:solidFill>
                  <a:schemeClr val="tx1"/>
                </a:solidFill>
                <a:sym typeface="Montserrat"/>
              </a:rPr>
              <a:t>Stock</a:t>
            </a:r>
            <a:endParaRPr lang="fr-FR" sz="1400" b="1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r>
              <a:rPr lang="fr-FR" sz="1400" b="1" dirty="0">
                <a:solidFill>
                  <a:schemeClr val="tx1"/>
                </a:solidFill>
                <a:latin typeface="+mn-lt"/>
                <a:sym typeface="Montserrat"/>
              </a:rPr>
              <a:t>Faible corrélation </a:t>
            </a:r>
            <a:r>
              <a:rPr lang="fr-FR" sz="1400" dirty="0">
                <a:solidFill>
                  <a:schemeClr val="tx1"/>
                </a:solidFill>
                <a:latin typeface="+mn-lt"/>
                <a:sym typeface="Montserrat"/>
              </a:rPr>
              <a:t>entre </a:t>
            </a:r>
            <a:r>
              <a:rPr lang="fr-FR" sz="1400" b="1" dirty="0">
                <a:solidFill>
                  <a:schemeClr val="tx1"/>
                </a:solidFill>
                <a:latin typeface="+mn-lt"/>
                <a:sym typeface="Montserrat"/>
              </a:rPr>
              <a:t>Vente</a:t>
            </a:r>
            <a:r>
              <a:rPr lang="fr-FR" sz="1400" dirty="0">
                <a:solidFill>
                  <a:schemeClr val="tx1"/>
                </a:solidFill>
                <a:latin typeface="+mn-lt"/>
                <a:sym typeface="Montserrat"/>
              </a:rPr>
              <a:t> et </a:t>
            </a:r>
            <a:r>
              <a:rPr lang="fr-FR" sz="1400" b="1" dirty="0">
                <a:solidFill>
                  <a:schemeClr val="tx1"/>
                </a:solidFill>
                <a:latin typeface="+mn-lt"/>
                <a:sym typeface="Montserrat"/>
              </a:rPr>
              <a:t>Prix</a:t>
            </a: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>
              <a:solidFill>
                <a:schemeClr val="tx1"/>
              </a:solidFill>
              <a:latin typeface="+mn-lt"/>
              <a:sym typeface="Montserrat"/>
            </a:endParaRPr>
          </a:p>
          <a:p>
            <a:pPr marL="11430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None/>
            </a:pPr>
            <a:endParaRPr lang="fr-FR" sz="1400" dirty="0">
              <a:solidFill>
                <a:schemeClr val="tx1"/>
              </a:solidFill>
              <a:latin typeface="+mn-lt"/>
              <a:sym typeface="Montserrat"/>
            </a:endParaRPr>
          </a:p>
        </p:txBody>
      </p:sp>
      <p:pic>
        <p:nvPicPr>
          <p:cNvPr id="5" name="Image 4" descr="Une image contenant texte, capture d’écran, diagramme, Rectangle&#10;&#10;Description générée automatiquement">
            <a:extLst>
              <a:ext uri="{FF2B5EF4-FFF2-40B4-BE49-F238E27FC236}">
                <a16:creationId xmlns:a16="http://schemas.microsoft.com/office/drawing/2014/main" id="{657680F4-E85F-6746-1D44-4FDD66F8C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7738" y="1578117"/>
            <a:ext cx="4151420" cy="342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2865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3f9e8f1567_0_0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13f9e8f1567_0_0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Actions pour la suite</a:t>
            </a:r>
            <a:endParaRPr/>
          </a:p>
        </p:txBody>
      </p:sp>
      <p:sp>
        <p:nvSpPr>
          <p:cNvPr id="97" name="Google Shape;97;g13f9e8f1567_0_0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13f9e8f1567_0_0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indent="-285750"/>
            <a:r>
              <a:rPr lang="fr-FR" b="1" dirty="0">
                <a:solidFill>
                  <a:schemeClr val="tx1"/>
                </a:solidFill>
                <a:latin typeface="var(--jp-code-font-family)"/>
                <a:sym typeface="Montserrat"/>
              </a:rPr>
              <a:t>Problèmes :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Données erronées (prix / stock) dans ERP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Incohérence prix achat &gt; prix vente dans ERP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Absence de données dans WEB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Données erronées (vente) dans WEB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Absence de clé primaire dans WEB / clé web présente dans LIAISON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Absence de clé web dans LIAISON / présence clé produit LIAISON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Corriger le type de données des clé primaire WEB / LIAISON</a:t>
            </a:r>
          </a:p>
          <a:p>
            <a:pPr marL="0" indent="0">
              <a:buNone/>
            </a:pPr>
            <a:endParaRPr lang="fr-FR" dirty="0">
              <a:solidFill>
                <a:schemeClr val="tx1"/>
              </a:solidFill>
              <a:latin typeface="var(--jp-code-font-family)"/>
              <a:sym typeface="Montserrat"/>
            </a:endParaRPr>
          </a:p>
          <a:p>
            <a:pPr marL="285750" indent="-285750"/>
            <a:r>
              <a:rPr lang="fr-FR" b="1" dirty="0">
                <a:solidFill>
                  <a:schemeClr val="tx1"/>
                </a:solidFill>
                <a:latin typeface="var(--jp-code-font-family)"/>
                <a:sym typeface="Montserrat"/>
              </a:rPr>
              <a:t>Amélioration à apporter :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Absence de dictionnaire de données auxquels se référer, utile pour les 29 colonnes WEB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Comment suivre les produits non vendus en ligne (absences de données vente sur ERP)</a:t>
            </a:r>
          </a:p>
          <a:p>
            <a:pPr marL="742950" lvl="1" indent="-285750"/>
            <a:r>
              <a:rPr lang="fr-FR" dirty="0">
                <a:solidFill>
                  <a:schemeClr val="tx1"/>
                </a:solidFill>
                <a:latin typeface="var(--jp-code-font-family)"/>
                <a:sym typeface="Montserrat"/>
              </a:rPr>
              <a:t>Ordonner les attributs de nommage des produits ( Nom + Date production + Type de produit )</a:t>
            </a:r>
          </a:p>
          <a:p>
            <a:pPr marL="742950" lvl="1" indent="-285750"/>
            <a:endParaRPr lang="fr-FR" dirty="0">
              <a:solidFill>
                <a:schemeClr val="tx1"/>
              </a:solidFill>
              <a:latin typeface="var(--jp-code-font-family)"/>
              <a:sym typeface="Montserrat"/>
            </a:endParaRPr>
          </a:p>
          <a:p>
            <a:pPr marL="742950" lvl="1" indent="-285750"/>
            <a:endParaRPr lang="fr-FR" dirty="0">
              <a:solidFill>
                <a:schemeClr val="tx1"/>
              </a:solidFill>
              <a:latin typeface="var(--jp-code-font-family)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dirty="0">
              <a:solidFill>
                <a:schemeClr val="tx1"/>
              </a:solidFill>
              <a:latin typeface="var(--jp-code-font-family)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fr-FR" i="1" dirty="0">
              <a:solidFill>
                <a:srgbClr val="999999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9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18629F0-4EB5-FE7C-DC07-0D44935E6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>
            <a:extLst>
              <a:ext uri="{FF2B5EF4-FFF2-40B4-BE49-F238E27FC236}">
                <a16:creationId xmlns:a16="http://schemas.microsoft.com/office/drawing/2014/main" id="{9D2172B0-D16C-EB0F-7FEF-3B0130B52DA3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lang="fr-FR" sz="24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">
            <a:extLst>
              <a:ext uri="{FF2B5EF4-FFF2-40B4-BE49-F238E27FC236}">
                <a16:creationId xmlns:a16="http://schemas.microsoft.com/office/drawing/2014/main" id="{9FB9ED18-2872-97C3-CF25-2EEC0ECD5EFE}"/>
              </a:ext>
            </a:extLst>
          </p:cNvPr>
          <p:cNvSpPr txBox="1"/>
          <p:nvPr/>
        </p:nvSpPr>
        <p:spPr>
          <a:xfrm>
            <a:off x="318706" y="251847"/>
            <a:ext cx="7983300" cy="566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F3F3F3"/>
                </a:solidFill>
                <a:latin typeface="+mj-l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-FR" sz="2400" b="1" dirty="0">
                <a:solidFill>
                  <a:srgbClr val="F3F3F3"/>
                </a:solidFill>
                <a:latin typeface="+mj-l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-FR" sz="2400" b="1" i="0" u="none" strike="noStrike" cap="none" dirty="0">
                <a:solidFill>
                  <a:srgbClr val="F3F3F3"/>
                </a:solidFill>
                <a:latin typeface="+mj-l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lc="http://schemas.openxmlformats.org/drawingml/2006/lockedCanvas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lang="fr-FR" sz="2400" b="1" i="0" u="none" strike="noStrike" cap="none" dirty="0">
              <a:solidFill>
                <a:srgbClr val="F3F3F3"/>
              </a:solidFill>
              <a:latin typeface="+mj-l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78D9ADD-A9B8-604C-C622-B3F9F45E1114}"/>
              </a:ext>
            </a:extLst>
          </p:cNvPr>
          <p:cNvSpPr txBox="1"/>
          <p:nvPr/>
        </p:nvSpPr>
        <p:spPr>
          <a:xfrm>
            <a:off x="318706" y="1070661"/>
            <a:ext cx="7983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F3F3F3"/>
                </a:solidFill>
                <a:latin typeface="+mj-lt"/>
                <a:ea typeface="Montserrat"/>
                <a:cs typeface="Montserrat"/>
                <a:sym typeface="Montserrat"/>
              </a:rPr>
              <a:t>Fusion ou consolidations des données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CE19C8E-B9D5-469F-A8AE-440155E88CD5}"/>
              </a:ext>
            </a:extLst>
          </p:cNvPr>
          <p:cNvSpPr txBox="1"/>
          <p:nvPr/>
        </p:nvSpPr>
        <p:spPr>
          <a:xfrm>
            <a:off x="323863" y="1899965"/>
            <a:ext cx="74985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F3F3F3"/>
                </a:solidFill>
                <a:latin typeface="+mj-lt"/>
                <a:ea typeface="Montserrat"/>
                <a:cs typeface="Montserrat"/>
                <a:sym typeface="Montserrat"/>
              </a:rPr>
              <a:t>Analyses univariées du prix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A084827-7599-90AB-305D-76EA8D346751}"/>
              </a:ext>
            </a:extLst>
          </p:cNvPr>
          <p:cNvSpPr txBox="1"/>
          <p:nvPr/>
        </p:nvSpPr>
        <p:spPr>
          <a:xfrm>
            <a:off x="318705" y="2680569"/>
            <a:ext cx="798329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F3F3F3"/>
                </a:solidFill>
                <a:latin typeface="+mj-lt"/>
                <a:ea typeface="Montserrat"/>
                <a:cs typeface="Montserrat"/>
                <a:sym typeface="Montserrat"/>
              </a:rPr>
              <a:t>Analyses complémentaires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1600" dirty="0">
                <a:solidFill>
                  <a:srgbClr val="F3F3F3"/>
                </a:solidFill>
                <a:latin typeface="+mj-lt"/>
                <a:sym typeface="Montserrat"/>
              </a:rPr>
              <a:t>CA, quantités, stocks, taux de marge et </a:t>
            </a:r>
            <a:r>
              <a:rPr lang="fr-FR" sz="1600" dirty="0" err="1">
                <a:solidFill>
                  <a:srgbClr val="F3F3F3"/>
                </a:solidFill>
                <a:latin typeface="+mj-lt"/>
                <a:sym typeface="Montserrat"/>
              </a:rPr>
              <a:t>correlations</a:t>
            </a:r>
            <a:endParaRPr lang="fr-FR" sz="1600" dirty="0">
              <a:latin typeface="+mj-lt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73C541EC-AF56-297F-8D4D-AA0A01CD9966}"/>
              </a:ext>
            </a:extLst>
          </p:cNvPr>
          <p:cNvSpPr txBox="1"/>
          <p:nvPr/>
        </p:nvSpPr>
        <p:spPr>
          <a:xfrm>
            <a:off x="318706" y="3676118"/>
            <a:ext cx="750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F3F3F3"/>
                </a:solidFill>
                <a:latin typeface="+mj-lt"/>
                <a:ea typeface="Montserrat"/>
                <a:cs typeface="Montserrat"/>
                <a:sym typeface="Montserrat"/>
              </a:rPr>
              <a:t>Action à suivre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5A39A236-0F9C-E4C2-A634-68E89ED27F88}"/>
              </a:ext>
            </a:extLst>
          </p:cNvPr>
          <p:cNvSpPr txBox="1"/>
          <p:nvPr/>
        </p:nvSpPr>
        <p:spPr>
          <a:xfrm>
            <a:off x="313549" y="4429988"/>
            <a:ext cx="75088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-FR" sz="2400" b="1" i="0" u="none" strike="noStrike" cap="none" dirty="0">
                <a:solidFill>
                  <a:srgbClr val="F3F3F3"/>
                </a:solidFill>
                <a:latin typeface="+mj-lt"/>
                <a:ea typeface="Montserrat"/>
                <a:cs typeface="Montserrat"/>
                <a:sym typeface="Montserrat"/>
              </a:rPr>
              <a:t>Point compétences acquises</a:t>
            </a:r>
          </a:p>
        </p:txBody>
      </p:sp>
    </p:spTree>
    <p:extLst>
      <p:ext uri="{BB962C8B-B14F-4D97-AF65-F5344CB8AC3E}">
        <p14:creationId xmlns:p14="http://schemas.microsoft.com/office/powerpoint/2010/main" val="313359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2" grpId="0"/>
      <p:bldP spid="3" grpId="0"/>
      <p:bldP spid="4" grpId="0"/>
      <p:bldP spid="6" grpId="0"/>
      <p:bldP spid="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3f9e8f1567_0_7"/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g13f9e8f1567_0_7"/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</a:rPr>
              <a:t>Point sur les compétences apprises</a:t>
            </a:r>
            <a:endParaRPr/>
          </a:p>
        </p:txBody>
      </p:sp>
      <p:sp>
        <p:nvSpPr>
          <p:cNvPr id="105" name="Google Shape;105;g13f9e8f1567_0_7"/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g13f9e8f1567_0_7"/>
          <p:cNvSpPr txBox="1">
            <a:spLocks noGrp="1"/>
          </p:cNvSpPr>
          <p:nvPr>
            <p:ph type="body" idx="1"/>
          </p:nvPr>
        </p:nvSpPr>
        <p:spPr>
          <a:xfrm>
            <a:off x="557274" y="1528600"/>
            <a:ext cx="8316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dirty="0">
                <a:solidFill>
                  <a:schemeClr val="tx1"/>
                </a:solidFill>
                <a:latin typeface="+mj-lt"/>
                <a:sym typeface="Montserrat"/>
              </a:rPr>
              <a:t>Acquis: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b="1" dirty="0">
              <a:solidFill>
                <a:schemeClr val="tx1"/>
              </a:solidFill>
              <a:latin typeface="+mj-l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" dirty="0">
                <a:solidFill>
                  <a:schemeClr val="tx1"/>
                </a:solidFill>
                <a:latin typeface="+mn-lt"/>
                <a:sym typeface="Montserrat"/>
              </a:rPr>
              <a:t>Connaissance Python</a:t>
            </a:r>
          </a:p>
          <a:p>
            <a:pPr lvl="1" indent="-34290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" dirty="0">
                <a:solidFill>
                  <a:schemeClr val="tx1"/>
                </a:solidFill>
                <a:latin typeface="+mn-lt"/>
                <a:sym typeface="Montserrat"/>
              </a:rPr>
              <a:t>Méthodologie Analyse Exploratoire des Données</a:t>
            </a:r>
          </a:p>
          <a:p>
            <a:pPr lvl="1" indent="-34290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" dirty="0">
                <a:solidFill>
                  <a:schemeClr val="tx1"/>
                </a:solidFill>
                <a:latin typeface="+mn-lt"/>
                <a:sym typeface="Montserrat"/>
              </a:rPr>
              <a:t>Méthodologie Analyse Statistique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dirty="0">
              <a:solidFill>
                <a:schemeClr val="tx1"/>
              </a:solidFill>
              <a:latin typeface="+mj-lt"/>
              <a:sym typeface="Montserrat"/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r>
              <a:rPr lang="fr" b="1" dirty="0">
                <a:solidFill>
                  <a:schemeClr val="tx1"/>
                </a:solidFill>
                <a:latin typeface="+mj-lt"/>
                <a:sym typeface="Montserrat"/>
              </a:rPr>
              <a:t>Approfondir :</a:t>
            </a: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800"/>
              <a:buFont typeface="Montserrat"/>
              <a:buChar char="●"/>
            </a:pPr>
            <a:endParaRPr lang="fr" b="1" dirty="0">
              <a:solidFill>
                <a:schemeClr val="tx1"/>
              </a:solidFill>
              <a:latin typeface="+mj-l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" sz="1700" dirty="0">
                <a:solidFill>
                  <a:schemeClr val="tx1"/>
                </a:solidFill>
                <a:latin typeface="+mn-lt"/>
                <a:sym typeface="Montserrat"/>
              </a:rPr>
              <a:t>Python</a:t>
            </a:r>
            <a:r>
              <a:rPr lang="fr" dirty="0">
                <a:solidFill>
                  <a:schemeClr val="tx1"/>
                </a:solidFill>
                <a:latin typeface="+mn-lt"/>
                <a:sym typeface="Montserrat"/>
              </a:rPr>
              <a:t> :</a:t>
            </a:r>
          </a:p>
          <a:p>
            <a:pPr lvl="1" indent="-34290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endParaRPr lang="fr" dirty="0">
              <a:solidFill>
                <a:schemeClr val="tx1"/>
              </a:solidFill>
              <a:latin typeface="+mn-lt"/>
              <a:sym typeface="Montserrat"/>
            </a:endParaRPr>
          </a:p>
          <a:p>
            <a:pPr lvl="2" indent="-342900"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tx1"/>
                </a:solidFill>
                <a:latin typeface="+mn-lt"/>
                <a:sym typeface="Montserrat"/>
              </a:rPr>
              <a:t>Développer réflexe à prendre vis</a:t>
            </a:r>
            <a:r>
              <a:rPr lang="fr-FR" dirty="0">
                <a:solidFill>
                  <a:schemeClr val="tx1"/>
                </a:solidFill>
                <a:latin typeface="+mn-lt"/>
                <a:sym typeface="Montserrat"/>
              </a:rPr>
              <a:t>-à-</a:t>
            </a:r>
            <a:r>
              <a:rPr lang="fr" dirty="0">
                <a:solidFill>
                  <a:schemeClr val="tx1"/>
                </a:solidFill>
                <a:latin typeface="+mn-lt"/>
                <a:sym typeface="Montserrat"/>
              </a:rPr>
              <a:t>vis de de sa syntaxe</a:t>
            </a:r>
          </a:p>
          <a:p>
            <a:pPr lvl="2" indent="-342900"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endParaRPr lang="fr" dirty="0">
              <a:solidFill>
                <a:schemeClr val="tx1"/>
              </a:solidFill>
              <a:latin typeface="+mn-lt"/>
              <a:sym typeface="Montserrat"/>
            </a:endParaRPr>
          </a:p>
          <a:p>
            <a:pPr lvl="2" indent="-342900"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tx1"/>
                </a:solidFill>
                <a:latin typeface="+mn-lt"/>
                <a:sym typeface="Montserrat"/>
              </a:rPr>
              <a:t>Approfondir les connaissances par rapport aux différentes fonction et outil graphique possible</a:t>
            </a:r>
          </a:p>
          <a:p>
            <a:pPr lvl="2" indent="-342900"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endParaRPr lang="fr" dirty="0">
              <a:solidFill>
                <a:schemeClr val="tx1"/>
              </a:solidFill>
              <a:latin typeface="+mn-lt"/>
              <a:sym typeface="Montserrat"/>
            </a:endParaRPr>
          </a:p>
          <a:p>
            <a:pPr lvl="1" indent="-34290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r>
              <a:rPr lang="fr" dirty="0">
                <a:solidFill>
                  <a:schemeClr val="tx1"/>
                </a:solidFill>
                <a:latin typeface="+mn-lt"/>
                <a:sym typeface="Montserrat"/>
              </a:rPr>
              <a:t>Analyse Statistique :</a:t>
            </a:r>
          </a:p>
          <a:p>
            <a:pPr lvl="1" indent="-342900">
              <a:buClr>
                <a:srgbClr val="999999"/>
              </a:buClr>
              <a:buSzPts val="1800"/>
              <a:buFont typeface="Courier New" panose="02070309020205020404" pitchFamily="49" charset="0"/>
              <a:buChar char="o"/>
            </a:pPr>
            <a:endParaRPr lang="fr" dirty="0">
              <a:solidFill>
                <a:schemeClr val="tx1"/>
              </a:solidFill>
              <a:latin typeface="+mn-lt"/>
              <a:sym typeface="Montserrat"/>
            </a:endParaRPr>
          </a:p>
          <a:p>
            <a:pPr lvl="2" indent="-342900"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r>
              <a:rPr lang="fr" dirty="0">
                <a:solidFill>
                  <a:schemeClr val="tx1"/>
                </a:solidFill>
                <a:latin typeface="+mn-lt"/>
                <a:sym typeface="Montserrat"/>
              </a:rPr>
              <a:t>Approfondir les connaissance des différentes formules et leurs usages</a:t>
            </a:r>
          </a:p>
          <a:p>
            <a:pPr lvl="2" indent="-342900">
              <a:buClr>
                <a:srgbClr val="999999"/>
              </a:buClr>
              <a:buSzPts val="1800"/>
              <a:buFont typeface="Wingdings" panose="05000000000000000000" pitchFamily="2" charset="2"/>
              <a:buChar char="Ø"/>
            </a:pPr>
            <a:endParaRPr lang="fr" dirty="0">
              <a:solidFill>
                <a:schemeClr val="tx1"/>
              </a:solidFill>
              <a:latin typeface="+mn-l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0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2E75EFC-7C61-6702-E98A-749D8C4F2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4D3C3324-99D2-4DE8-1777-45D9D79597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660" y="1473600"/>
            <a:ext cx="8403950" cy="355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571500" lvl="1" indent="0">
              <a:buClr>
                <a:srgbClr val="999999"/>
              </a:buClr>
              <a:buSzPts val="1800"/>
              <a:buNone/>
            </a:pPr>
            <a:r>
              <a:rPr lang="fr-FR" sz="1800" b="1" i="0" dirty="0" err="1"/>
              <a:t>Dataset</a:t>
            </a:r>
            <a:r>
              <a:rPr lang="fr-FR" sz="1800" b="1" i="0" dirty="0"/>
              <a:t> : ERP</a:t>
            </a:r>
            <a:endParaRPr lang="fr-FR" sz="1800" b="1" dirty="0">
              <a:sym typeface="Montserrat"/>
            </a:endParaRPr>
          </a:p>
          <a:p>
            <a:pPr marL="571500" lvl="1" indent="0">
              <a:buClr>
                <a:srgbClr val="999999"/>
              </a:buClr>
              <a:buSzPts val="1800"/>
              <a:buNone/>
            </a:pPr>
            <a:endParaRPr lang="fr-FR" sz="1500" b="1" dirty="0">
              <a:sym typeface="Montserrat"/>
            </a:endParaRPr>
          </a:p>
          <a:p>
            <a:pPr lvl="0"/>
            <a:r>
              <a:rPr lang="fr-FR" sz="1400" dirty="0"/>
              <a:t>Caractéristiques :</a:t>
            </a:r>
          </a:p>
          <a:p>
            <a:pPr marL="114300" lvl="0" indent="0">
              <a:buNone/>
            </a:pPr>
            <a:r>
              <a:rPr lang="fr-FR" sz="1200" dirty="0"/>
              <a:t>	6 colonnes / 825 lignes</a:t>
            </a:r>
          </a:p>
          <a:p>
            <a:pPr lvl="0"/>
            <a:endParaRPr lang="fr-FR" sz="1200" dirty="0"/>
          </a:p>
          <a:p>
            <a:pPr lvl="0"/>
            <a:r>
              <a:rPr lang="fr-FR" sz="1400" dirty="0"/>
              <a:t>Nature des données de chaque colonne :</a:t>
            </a:r>
          </a:p>
          <a:p>
            <a:pPr lvl="0"/>
            <a:endParaRPr lang="fr-FR" sz="1100" dirty="0"/>
          </a:p>
          <a:p>
            <a:pPr lvl="0">
              <a:buFont typeface="Wingdings" panose="05000000000000000000" pitchFamily="2" charset="2"/>
              <a:buNone/>
            </a:pPr>
            <a:r>
              <a:rPr lang="fr-FR" sz="1300" dirty="0"/>
              <a:t>		</a:t>
            </a:r>
            <a:r>
              <a:rPr lang="fr-FR" sz="1300" b="1" dirty="0"/>
              <a:t>Colonne</a:t>
            </a:r>
            <a:r>
              <a:rPr lang="fr-FR" sz="1300" dirty="0"/>
              <a:t> 		</a:t>
            </a:r>
            <a:r>
              <a:rPr lang="fr-FR" sz="1300" b="1" dirty="0"/>
              <a:t>Type	</a:t>
            </a:r>
          </a:p>
          <a:p>
            <a:pPr lvl="1"/>
            <a:r>
              <a:rPr lang="fr-FR" sz="1200" dirty="0" err="1"/>
              <a:t>Product_id</a:t>
            </a:r>
            <a:r>
              <a:rPr lang="fr-FR" sz="1200" dirty="0"/>
              <a:t>		</a:t>
            </a:r>
            <a:r>
              <a:rPr lang="fr-FR" sz="1200" i="1" dirty="0" err="1"/>
              <a:t>int</a:t>
            </a:r>
            <a:endParaRPr lang="fr-FR" sz="1200" i="1" dirty="0"/>
          </a:p>
          <a:p>
            <a:pPr lvl="1"/>
            <a:r>
              <a:rPr lang="fr-FR" sz="1200" dirty="0" err="1"/>
              <a:t>Onsale_web</a:t>
            </a:r>
            <a:r>
              <a:rPr lang="fr-FR" sz="1200" dirty="0"/>
              <a:t>		</a:t>
            </a:r>
            <a:r>
              <a:rPr lang="fr-FR" sz="1200" i="1" dirty="0" err="1"/>
              <a:t>int</a:t>
            </a:r>
            <a:r>
              <a:rPr lang="fr-FR" sz="1200" i="1" dirty="0"/>
              <a:t>	</a:t>
            </a:r>
          </a:p>
          <a:p>
            <a:pPr lvl="1"/>
            <a:r>
              <a:rPr lang="fr-FR" sz="1200" dirty="0"/>
              <a:t>Price		</a:t>
            </a:r>
            <a:r>
              <a:rPr lang="fr-FR" sz="1200" i="1" dirty="0" err="1"/>
              <a:t>float</a:t>
            </a:r>
            <a:endParaRPr lang="fr-FR" sz="1200" i="1" dirty="0"/>
          </a:p>
          <a:p>
            <a:pPr lvl="1"/>
            <a:r>
              <a:rPr lang="fr-FR" sz="1200" dirty="0" err="1"/>
              <a:t>Stock_quantity</a:t>
            </a:r>
            <a:r>
              <a:rPr lang="fr-FR" sz="1200" dirty="0"/>
              <a:t>	</a:t>
            </a:r>
            <a:r>
              <a:rPr lang="fr-FR" sz="1200" i="1" dirty="0" err="1"/>
              <a:t>int</a:t>
            </a:r>
            <a:endParaRPr lang="fr-FR" sz="1200" i="1" dirty="0"/>
          </a:p>
          <a:p>
            <a:pPr lvl="1"/>
            <a:r>
              <a:rPr lang="fr-FR" sz="1200" dirty="0" err="1"/>
              <a:t>Stock_status</a:t>
            </a:r>
            <a:r>
              <a:rPr lang="fr-FR" sz="1200" dirty="0"/>
              <a:t>		</a:t>
            </a:r>
            <a:r>
              <a:rPr lang="fr-FR" sz="1200" i="1" dirty="0" err="1"/>
              <a:t>object</a:t>
            </a:r>
            <a:r>
              <a:rPr lang="fr-FR" sz="1200" i="1" dirty="0"/>
              <a:t>	</a:t>
            </a:r>
          </a:p>
          <a:p>
            <a:pPr lvl="1"/>
            <a:r>
              <a:rPr lang="fr-FR" sz="1200" dirty="0" err="1"/>
              <a:t>Pruchase_price</a:t>
            </a:r>
            <a:r>
              <a:rPr lang="fr-FR" sz="1200" dirty="0"/>
              <a:t>	</a:t>
            </a:r>
            <a:r>
              <a:rPr lang="fr-FR" sz="1200" i="1" dirty="0" err="1"/>
              <a:t>float</a:t>
            </a:r>
            <a:endParaRPr lang="fr-FR" sz="1200" i="1" dirty="0"/>
          </a:p>
          <a:p>
            <a:pPr lvl="1"/>
            <a:endParaRPr lang="fr-FR" sz="1200" i="1" dirty="0"/>
          </a:p>
          <a:p>
            <a:r>
              <a:rPr lang="fr-FR" sz="1400" dirty="0"/>
              <a:t>Nombre de valeurs :</a:t>
            </a:r>
          </a:p>
          <a:p>
            <a:pPr marL="596900" lvl="1" indent="0">
              <a:buNone/>
            </a:pPr>
            <a:r>
              <a:rPr lang="fr-FR" sz="1200" dirty="0"/>
              <a:t>	825</a:t>
            </a: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EB74C0E7-3222-AD00-D14B-37F571B9C4C4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F2E630A9-907D-CBEB-3341-F646E614DF98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C0D05F1C-CB5C-6912-D61E-5BA01CF29F18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013B9001-7A93-A3DD-DAD8-80B50933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60077"/>
            <a:ext cx="4028790" cy="141507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18493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4DC5F17-323A-D66D-7187-BC6D285EB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me 8">
            <a:extLst>
              <a:ext uri="{FF2B5EF4-FFF2-40B4-BE49-F238E27FC236}">
                <a16:creationId xmlns:a16="http://schemas.microsoft.com/office/drawing/2014/main" id="{F405EFE1-F078-F3D2-C585-675E001D90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7754962"/>
              </p:ext>
            </p:extLst>
          </p:nvPr>
        </p:nvGraphicFramePr>
        <p:xfrm>
          <a:off x="742522" y="909950"/>
          <a:ext cx="6957688" cy="364113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Image 4" descr="Une image contenant texte, capture d’écran, Police, ligne&#10;&#10;Description générée automatiquement">
            <a:extLst>
              <a:ext uri="{FF2B5EF4-FFF2-40B4-BE49-F238E27FC236}">
                <a16:creationId xmlns:a16="http://schemas.microsoft.com/office/drawing/2014/main" id="{81CB6B7E-CB40-4668-AFD0-9155F8B3FCFA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8292"/>
          <a:stretch/>
        </p:blipFill>
        <p:spPr>
          <a:xfrm>
            <a:off x="5507028" y="4110491"/>
            <a:ext cx="3031955" cy="81319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27090B41-DB76-9BB8-7160-521AB4A23E7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5378"/>
          <a:stretch/>
        </p:blipFill>
        <p:spPr>
          <a:xfrm>
            <a:off x="1012175" y="4110491"/>
            <a:ext cx="3265714" cy="8127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57C1F787-791E-8293-B831-FB348CD335A3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293AC9B3-16B6-4523-C032-5C26D86A0880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39164BE6-4252-58CA-69EF-084E4576EC37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6776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52965C9-B855-41B7-B4F8-C4FB2F3AB3D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graphicEl>
                                              <a:dgm id="{752965C9-B855-41B7-B4F8-C4FB2F3AB3D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876BB66-1ACC-4B16-AA6B-5F2C28D309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graphicEl>
                                              <a:dgm id="{D876BB66-1ACC-4B16-AA6B-5F2C28D3095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DC85164-2481-46D3-9C2B-FDB2BBADEC1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graphicEl>
                                              <a:dgm id="{DDC85164-2481-46D3-9C2B-FDB2BBADEC1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2EF43AF9-B11F-450C-B6E9-D57A86ABF8C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graphicEl>
                                              <a:dgm id="{2EF43AF9-B11F-450C-B6E9-D57A86ABF8C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653A9C6-7D28-4BAA-908C-F8D1878F85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graphicEl>
                                              <a:dgm id="{6653A9C6-7D28-4BAA-908C-F8D1878F85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7A29B9-9A3A-4F63-9576-8AE24CBA16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graphicEl>
                                              <a:dgm id="{1C7A29B9-9A3A-4F63-9576-8AE24CBA16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5895055-0BF5-49BD-9333-5C5EE2C8A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graphicEl>
                                              <a:dgm id="{A5895055-0BF5-49BD-9333-5C5EE2C8A13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39DAD8F-5E7C-4ED6-BB7B-CF8CF67938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>
                                            <p:graphicEl>
                                              <a:dgm id="{F39DAD8F-5E7C-4ED6-BB7B-CF8CF67938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AA05F56-ECE4-4D56-A161-DB3E7DBD0FB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graphicEl>
                                              <a:dgm id="{6AA05F56-ECE4-4D56-A161-DB3E7DBD0FB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7804D40-88A7-4F36-8132-959791BD231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graphicEl>
                                              <a:dgm id="{D7804D40-88A7-4F36-8132-959791BD231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4083771-10FA-454B-BE75-2FB0499E73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graphicEl>
                                              <a:dgm id="{04083771-10FA-454B-BE75-2FB0499E73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65F957A-DAC2-4A06-BC40-6D0F16FAB0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>
                                            <p:graphicEl>
                                              <a:dgm id="{D65F957A-DAC2-4A06-BC40-6D0F16FAB0B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FFE63A0-9BC0-4315-A98D-5FCA6325BA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>
                                            <p:graphicEl>
                                              <a:dgm id="{7FFE63A0-9BC0-4315-A98D-5FCA6325BA0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B9FD3FB-7830-4213-9235-9C144025F3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">
                                            <p:graphicEl>
                                              <a:dgm id="{FB9FD3FB-7830-4213-9235-9C144025F3E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9A1A614-02A8-4371-B8C2-0D61A248A96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>
                                            <p:graphicEl>
                                              <a:dgm id="{A9A1A614-02A8-4371-B8C2-0D61A248A96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8E7A879-2A31-4A91-96AE-F410A7706BC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graphicEl>
                                              <a:dgm id="{A8E7A879-2A31-4A91-96AE-F410A7706BC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EC55786-4B05-41A2-A7D6-52A1BED861A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>
                                            <p:graphicEl>
                                              <a:dgm id="{CEC55786-4B05-41A2-A7D6-52A1BED861A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687D990-F775-49F7-997A-182A39D5C4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">
                                            <p:graphicEl>
                                              <a:dgm id="{1687D990-F775-49F7-997A-182A39D5C4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76350751-9E7A-42BC-AAD5-7A6DB46A8D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">
                                            <p:graphicEl>
                                              <a:dgm id="{76350751-9E7A-42BC-AAD5-7A6DB46A8D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50C7BFB-6BC7-4954-AC51-3C7E88F8CB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9">
                                            <p:graphicEl>
                                              <a:dgm id="{C50C7BFB-6BC7-4954-AC51-3C7E88F8CB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91B759E-2575-4B4D-86CB-AC7E4BB41B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9">
                                            <p:graphicEl>
                                              <a:dgm id="{691B759E-2575-4B4D-86CB-AC7E4BB41BF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0A58131-779B-4891-B4FA-CFEF509BAD4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9">
                                            <p:graphicEl>
                                              <a:dgm id="{E0A58131-779B-4891-B4FA-CFEF509BAD4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F6A06FB-3C0E-44D0-8E7E-116689AADA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9">
                                            <p:graphicEl>
                                              <a:dgm id="{EF6A06FB-3C0E-44D0-8E7E-116689AADA9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CB29F8A-2172-4074-AFD4-D707550FB7E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">
                                            <p:graphicEl>
                                              <a:dgm id="{1CB29F8A-2172-4074-AFD4-D707550FB7E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32A46B71-234A-43A8-9F4D-8253EFF0502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9">
                                            <p:graphicEl>
                                              <a:dgm id="{32A46B71-234A-43A8-9F4D-8253EFF0502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7B76E2E-A35B-4E25-A52B-0FE73AB41A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9">
                                            <p:graphicEl>
                                              <a:dgm id="{57B76E2E-A35B-4E25-A52B-0FE73AB41A5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6957919-691D-4737-A89B-6990FA5B89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9">
                                            <p:graphicEl>
                                              <a:dgm id="{D6957919-691D-4737-A89B-6990FA5B89F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AD95B90F-B9BF-4030-960A-852174163A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9">
                                            <p:graphicEl>
                                              <a:dgm id="{AD95B90F-B9BF-4030-960A-852174163A0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AEDB5BC-4EC8-4B65-96DC-5982D599499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graphicEl>
                                              <a:dgm id="{0AEDB5BC-4EC8-4B65-96DC-5982D599499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0D3565B-3363-42BB-AF8B-216D2C9500D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9">
                                            <p:graphicEl>
                                              <a:dgm id="{50D3565B-3363-42BB-AF8B-216D2C9500D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1B23F591-E861-49E3-BD07-1ECB5B2E072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9">
                                            <p:graphicEl>
                                              <a:dgm id="{1B23F591-E861-49E3-BD07-1ECB5B2E072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129A9BE-B2C3-4C26-B96D-0EEF9C1C4E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9">
                                            <p:graphicEl>
                                              <a:dgm id="{D129A9BE-B2C3-4C26-B96D-0EEF9C1C4E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A47FD36-B2B4-48FE-89B5-BDA669D5F0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graphicEl>
                                              <a:dgm id="{6A47FD36-B2B4-48FE-89B5-BDA669D5F0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6EE91EA4-DC43-4630-95B5-0BA69F5D905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9">
                                            <p:graphicEl>
                                              <a:dgm id="{6EE91EA4-DC43-4630-95B5-0BA69F5D905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8A32E20-2E6D-42CA-8389-687707812E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9">
                                            <p:graphicEl>
                                              <a:dgm id="{F8A32E20-2E6D-42CA-8389-687707812E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E58300AD-AD87-4B19-A2C3-8E92C239E30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9">
                                            <p:graphicEl>
                                              <a:dgm id="{E58300AD-AD87-4B19-A2C3-8E92C239E30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A30041E-277F-4480-9011-6F0FD95F61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9">
                                            <p:graphicEl>
                                              <a:dgm id="{5A30041E-277F-4480-9011-6F0FD95F61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DB459404-81EB-4530-8673-72501D7E2A2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9">
                                            <p:graphicEl>
                                              <a:dgm id="{DB459404-81EB-4530-8673-72501D7E2A2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B1383CD-B689-4F27-A5DD-3A10F455B11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9">
                                            <p:graphicEl>
                                              <a:dgm id="{CB1383CD-B689-4F27-A5DD-3A10F455B11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5B52804-1304-4212-8D71-596D488EB24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9">
                                            <p:graphicEl>
                                              <a:dgm id="{B5B52804-1304-4212-8D71-596D488EB24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FCDDDC46-B6C5-4EBD-BFD3-C8AAE292E7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9">
                                            <p:graphicEl>
                                              <a:dgm id="{FCDDDC46-B6C5-4EBD-BFD3-C8AAE292E7D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C3857A35-F5AA-4FA6-9100-125115D94F6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9">
                                            <p:graphicEl>
                                              <a:dgm id="{C3857A35-F5AA-4FA6-9100-125115D94F6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0746EC91-D319-4579-9A39-C6C474AA77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9">
                                            <p:graphicEl>
                                              <a:dgm id="{0746EC91-D319-4579-9A39-C6C474AA77A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97456345-E579-4A32-85C2-D2CE1EAED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9">
                                            <p:graphicEl>
                                              <a:dgm id="{97456345-E579-4A32-85C2-D2CE1EAED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BC956377-6410-4AAA-8595-649A14F9F6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9">
                                            <p:graphicEl>
                                              <a:dgm id="{BC956377-6410-4AAA-8595-649A14F9F66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4C135D72-B23F-44C4-931C-C7EEB1872C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9">
                                            <p:graphicEl>
                                              <a:dgm id="{4C135D72-B23F-44C4-931C-C7EEB1872C8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dgm id="{569DA654-BE25-4746-B47F-82C23F5BD96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9">
                                            <p:graphicEl>
                                              <a:dgm id="{569DA654-BE25-4746-B47F-82C23F5BD96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 uiExpand="1">
        <p:bldSub>
          <a:bldDgm bld="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AE7CA8B6-CC18-39CA-7D9A-775FD0725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7A83C84B-C47A-4DEC-7027-E7261B49F1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660" y="1473600"/>
            <a:ext cx="8403950" cy="1746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571500" lvl="1" indent="0">
              <a:buClr>
                <a:srgbClr val="999999"/>
              </a:buClr>
              <a:buSzPts val="1800"/>
              <a:buNone/>
            </a:pPr>
            <a:r>
              <a:rPr lang="fr-FR" sz="1800" b="1" dirty="0">
                <a:sym typeface="Montserrat"/>
              </a:rPr>
              <a:t>Nettoyage des données :</a:t>
            </a:r>
          </a:p>
          <a:p>
            <a:pPr marL="571500" lvl="1" indent="0">
              <a:buClr>
                <a:srgbClr val="999999"/>
              </a:buClr>
              <a:buSzPts val="1800"/>
              <a:buNone/>
            </a:pPr>
            <a:endParaRPr lang="fr-FR" sz="1200" dirty="0">
              <a:latin typeface="+mn-lt"/>
              <a:sym typeface="Montserrat"/>
            </a:endParaRPr>
          </a:p>
          <a:p>
            <a:pPr lvl="1"/>
            <a:r>
              <a:rPr lang="fr-FR" sz="1200" dirty="0">
                <a:latin typeface="+mn-lt"/>
                <a:sym typeface="Montserrat"/>
              </a:rPr>
              <a:t>Correction du </a:t>
            </a:r>
            <a:r>
              <a:rPr lang="fr-FR" sz="1200" dirty="0" err="1">
                <a:latin typeface="+mn-lt"/>
                <a:sym typeface="Montserrat"/>
              </a:rPr>
              <a:t>status</a:t>
            </a:r>
            <a:r>
              <a:rPr lang="fr-FR" sz="1200" dirty="0">
                <a:latin typeface="+mn-lt"/>
                <a:sym typeface="Montserrat"/>
              </a:rPr>
              <a:t> stock par rapport aux quantités de stock</a:t>
            </a: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1"/>
            <a:r>
              <a:rPr lang="fr-FR" sz="1200" dirty="0">
                <a:latin typeface="+mn-lt"/>
                <a:sym typeface="Montserrat"/>
              </a:rPr>
              <a:t>Correction des quantités de stock négatives</a:t>
            </a: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1"/>
            <a:r>
              <a:rPr lang="fr-FR" sz="1200" dirty="0">
                <a:latin typeface="+mn-lt"/>
                <a:sym typeface="Montserrat"/>
              </a:rPr>
              <a:t>Suppression des prix négatifs avec </a:t>
            </a:r>
            <a:r>
              <a:rPr lang="fr-FR" sz="1200" dirty="0" err="1">
                <a:latin typeface="+mn-lt"/>
                <a:sym typeface="Montserrat"/>
              </a:rPr>
              <a:t>onsale_web</a:t>
            </a:r>
            <a:r>
              <a:rPr lang="fr-FR" sz="1200" dirty="0">
                <a:latin typeface="+mn-lt"/>
                <a:sym typeface="Montserrat"/>
              </a:rPr>
              <a:t> = 0</a:t>
            </a:r>
            <a:endParaRPr sz="1200" dirty="0">
              <a:latin typeface="+mn-l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7F76970E-61E9-0D05-8276-BBF1F9EAEB8F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B2307273-3DDE-0D55-BE1B-0629BA63EA79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A573E616-00BC-63DB-8854-E5C7377AED3D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Image 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D4AE4F5D-AECB-9C5D-5DE1-65FBFFB22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318" y="2700040"/>
            <a:ext cx="3154292" cy="95859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Image 4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407498EB-E0BB-66B1-B553-3202329116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5923"/>
          <a:stretch/>
        </p:blipFill>
        <p:spPr>
          <a:xfrm>
            <a:off x="5698173" y="1540672"/>
            <a:ext cx="3140437" cy="879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Google Shape;63;p4">
            <a:extLst>
              <a:ext uri="{FF2B5EF4-FFF2-40B4-BE49-F238E27FC236}">
                <a16:creationId xmlns:a16="http://schemas.microsoft.com/office/drawing/2014/main" id="{D3B7D815-DE0B-00FC-8F81-0A5C7D3187DC}"/>
              </a:ext>
            </a:extLst>
          </p:cNvPr>
          <p:cNvSpPr txBox="1">
            <a:spLocks/>
          </p:cNvSpPr>
          <p:nvPr/>
        </p:nvSpPr>
        <p:spPr>
          <a:xfrm>
            <a:off x="476371" y="3354237"/>
            <a:ext cx="4390577" cy="879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71500" lvl="1" indent="0">
              <a:buClr>
                <a:srgbClr val="999999"/>
              </a:buClr>
              <a:buSzPts val="1800"/>
              <a:buFont typeface="Arial"/>
              <a:buNone/>
            </a:pPr>
            <a:r>
              <a:rPr lang="fr-FR" sz="1800" b="1" dirty="0">
                <a:sym typeface="Montserrat"/>
              </a:rPr>
              <a:t>Remarque :</a:t>
            </a:r>
          </a:p>
          <a:p>
            <a:pPr marL="571500" lvl="1" indent="0">
              <a:buClr>
                <a:srgbClr val="999999"/>
              </a:buClr>
              <a:buSzPts val="1800"/>
              <a:buFont typeface="Arial"/>
              <a:buNone/>
            </a:pPr>
            <a:endParaRPr lang="fr-FR" sz="1200" dirty="0">
              <a:latin typeface="+mn-lt"/>
              <a:sym typeface="Montserrat"/>
            </a:endParaRPr>
          </a:p>
          <a:p>
            <a:pPr marL="596900" lvl="1" indent="0">
              <a:buNone/>
            </a:pPr>
            <a:r>
              <a:rPr lang="fr-FR" sz="1200" dirty="0">
                <a:latin typeface="+mn-lt"/>
                <a:sym typeface="Montserrat"/>
              </a:rPr>
              <a:t>Prix d’achat &gt; Prix vente</a:t>
            </a:r>
          </a:p>
          <a:p>
            <a:pPr lvl="1"/>
            <a:endParaRPr lang="fr-FR" sz="1200" dirty="0">
              <a:latin typeface="+mn-lt"/>
              <a:sym typeface="Montserrat"/>
            </a:endParaRPr>
          </a:p>
        </p:txBody>
      </p: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86338BDE-8766-ED87-B1BD-2C8EBACC62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142" y="3973498"/>
            <a:ext cx="3121108" cy="8796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Flèche : bas 9">
            <a:extLst>
              <a:ext uri="{FF2B5EF4-FFF2-40B4-BE49-F238E27FC236}">
                <a16:creationId xmlns:a16="http://schemas.microsoft.com/office/drawing/2014/main" id="{E897D9CC-BE68-C7C7-8363-869131583DC4}"/>
              </a:ext>
            </a:extLst>
          </p:cNvPr>
          <p:cNvSpPr/>
          <p:nvPr/>
        </p:nvSpPr>
        <p:spPr>
          <a:xfrm>
            <a:off x="7220264" y="2280384"/>
            <a:ext cx="143061" cy="442801"/>
          </a:xfrm>
          <a:prstGeom prst="downArrow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925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32C2A10-19F4-B18A-F637-749ABD094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B15094F0-4D9C-B10E-6BEB-9FD666D248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660" y="1473601"/>
            <a:ext cx="4137340" cy="1221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571500" lvl="1" indent="0">
              <a:buClr>
                <a:srgbClr val="999999"/>
              </a:buClr>
              <a:buSzPts val="1800"/>
              <a:buNone/>
            </a:pPr>
            <a:r>
              <a:rPr lang="fr-FR" sz="1800" b="1" i="0" dirty="0" err="1"/>
              <a:t>Dataset</a:t>
            </a:r>
            <a:r>
              <a:rPr lang="fr-FR" sz="1800" b="1" i="0" dirty="0"/>
              <a:t> : WEB</a:t>
            </a:r>
            <a:endParaRPr lang="fr-FR" sz="1800" b="1" dirty="0">
              <a:sym typeface="Montserrat"/>
            </a:endParaRPr>
          </a:p>
          <a:p>
            <a:pPr marL="571500" lvl="1" indent="0">
              <a:buClr>
                <a:srgbClr val="999999"/>
              </a:buClr>
              <a:buSzPts val="1800"/>
              <a:buNone/>
            </a:pPr>
            <a:endParaRPr lang="fr-FR" sz="1800" b="1" dirty="0">
              <a:sym typeface="Montserrat"/>
            </a:endParaRPr>
          </a:p>
          <a:p>
            <a:pPr lvl="0"/>
            <a:r>
              <a:rPr lang="fr-FR" sz="1200" dirty="0"/>
              <a:t>Caractéristiques :</a:t>
            </a:r>
          </a:p>
          <a:p>
            <a:pPr marL="114300" lvl="0" indent="0">
              <a:buNone/>
            </a:pPr>
            <a:r>
              <a:rPr lang="fr-FR" sz="1200" dirty="0"/>
              <a:t>	29 colonnes / 1513 lignes</a:t>
            </a:r>
          </a:p>
          <a:p>
            <a:pPr lvl="0"/>
            <a:endParaRPr lang="fr-FR" sz="1200" dirty="0"/>
          </a:p>
          <a:p>
            <a:pPr lvl="0">
              <a:buFont typeface="Wingdings" panose="05000000000000000000" pitchFamily="2" charset="2"/>
              <a:buNone/>
            </a:pPr>
            <a:endParaRPr lang="fr-FR" sz="1300" dirty="0"/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8A71BB07-EC67-FA53-5D53-2C85476CAED3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B1959F95-BCB8-7657-F3E4-CD0E51403302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A1E5D210-5CCB-5869-A054-D4AAEDF60693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D805032-FDE1-D41B-C363-0CE30C154DF2}"/>
              </a:ext>
            </a:extLst>
          </p:cNvPr>
          <p:cNvSpPr txBox="1"/>
          <p:nvPr/>
        </p:nvSpPr>
        <p:spPr>
          <a:xfrm>
            <a:off x="791181" y="2571964"/>
            <a:ext cx="248828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000" dirty="0">
                <a:solidFill>
                  <a:schemeClr val="dk2"/>
                </a:solidFill>
              </a:rPr>
              <a:t>Nature des données / Nombre de valeur </a:t>
            </a:r>
            <a:endParaRPr lang="fr-FR" sz="1000" dirty="0"/>
          </a:p>
        </p:txBody>
      </p:sp>
      <p:grpSp>
        <p:nvGrpSpPr>
          <p:cNvPr id="7" name="Groupe 6">
            <a:extLst>
              <a:ext uri="{FF2B5EF4-FFF2-40B4-BE49-F238E27FC236}">
                <a16:creationId xmlns:a16="http://schemas.microsoft.com/office/drawing/2014/main" id="{9622BDEF-4BA3-B41B-E0F8-FF4016F8B648}"/>
              </a:ext>
            </a:extLst>
          </p:cNvPr>
          <p:cNvGrpSpPr/>
          <p:nvPr/>
        </p:nvGrpSpPr>
        <p:grpSpPr>
          <a:xfrm>
            <a:off x="1086279" y="2908205"/>
            <a:ext cx="1485041" cy="2102502"/>
            <a:chOff x="3788763" y="1785627"/>
            <a:chExt cx="2217174" cy="3245706"/>
          </a:xfrm>
        </p:grpSpPr>
        <p:pic>
          <p:nvPicPr>
            <p:cNvPr id="3" name="Image 2" descr="Une image contenant texte, capture d’écran, Police, menu&#10;&#10;Description générée automatiquement">
              <a:extLst>
                <a:ext uri="{FF2B5EF4-FFF2-40B4-BE49-F238E27FC236}">
                  <a16:creationId xmlns:a16="http://schemas.microsoft.com/office/drawing/2014/main" id="{3744204C-9AFA-19FC-9AF6-6D30AF5DF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88763" y="1785627"/>
              <a:ext cx="1906671" cy="3245706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pic>
          <p:nvPicPr>
            <p:cNvPr id="6" name="Image 5" descr="Une image contenant texte, capture d’écran, nombre, document&#10;&#10;Description générée automatiquement">
              <a:extLst>
                <a:ext uri="{FF2B5EF4-FFF2-40B4-BE49-F238E27FC236}">
                  <a16:creationId xmlns:a16="http://schemas.microsoft.com/office/drawing/2014/main" id="{1E8D3BCF-3F47-53F5-0B35-68CC7917A5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7963" t="4101" r="39399" b="5060"/>
            <a:stretch/>
          </p:blipFill>
          <p:spPr>
            <a:xfrm>
              <a:off x="5695436" y="1785627"/>
              <a:ext cx="310501" cy="3245706"/>
            </a:xfrm>
            <a:prstGeom prst="rect">
              <a:avLst/>
            </a:prstGeom>
          </p:spPr>
        </p:pic>
      </p:grpSp>
      <p:pic>
        <p:nvPicPr>
          <p:cNvPr id="9" name="Image 8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CC6CEE09-E530-7835-E58C-9CC6517D04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8637" y="1544903"/>
            <a:ext cx="4966677" cy="272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Image 10" descr="Une image contenant texte, capture d’écran, nombre, Police&#10;&#10;Description générée automatiquement">
            <a:extLst>
              <a:ext uri="{FF2B5EF4-FFF2-40B4-BE49-F238E27FC236}">
                <a16:creationId xmlns:a16="http://schemas.microsoft.com/office/drawing/2014/main" id="{39C72467-4C78-3BC3-27CA-4F4F8DF38FC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883"/>
          <a:stretch/>
        </p:blipFill>
        <p:spPr>
          <a:xfrm>
            <a:off x="3965867" y="1836706"/>
            <a:ext cx="4780404" cy="267495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3" name="Image 12" descr="Une image contenant texte, capture d’écran, Police, nombre&#10;&#10;Description générée automatiquement">
            <a:extLst>
              <a:ext uri="{FF2B5EF4-FFF2-40B4-BE49-F238E27FC236}">
                <a16:creationId xmlns:a16="http://schemas.microsoft.com/office/drawing/2014/main" id="{3D1B3037-A055-7513-DB18-3297382522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6782" y="2084338"/>
            <a:ext cx="4743473" cy="27266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557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02F814B-07B9-3533-B1F7-B50F4B8C5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92534D8B-8AD4-8CEF-1438-F906A15B0511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C86AB912-C90C-3DCB-78BA-4721BAF87FA3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47EE1242-533F-2871-2B8F-98990585771B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FF143B3C-B8A1-64BD-E8BA-18B2030960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78485260"/>
              </p:ext>
            </p:extLst>
          </p:nvPr>
        </p:nvGraphicFramePr>
        <p:xfrm>
          <a:off x="54003" y="1473600"/>
          <a:ext cx="7893714" cy="35164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3482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C822D48-4C0E-4D8B-A577-E43E78903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graphicEl>
                                              <a:dgm id="{4C822D48-4C0E-4D8B-A577-E43E78903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DCA8EF2-CCFE-4B0A-BF7B-30A2216B2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graphicEl>
                                              <a:dgm id="{6DCA8EF2-CCFE-4B0A-BF7B-30A2216B2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DE594E-D82B-4136-9C0F-88A461A79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graphicEl>
                                              <a:dgm id="{90DE594E-D82B-4136-9C0F-88A461A79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A676958-1787-4013-B2EB-15F4BFF7F14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graphicEl>
                                              <a:dgm id="{6A676958-1787-4013-B2EB-15F4BFF7F14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66E191-EDA9-48FD-87D2-B2D446C4CD2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graphicEl>
                                              <a:dgm id="{FE66E191-EDA9-48FD-87D2-B2D446C4CD2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A5750F8-B069-4D20-882A-06BCC07CE1E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graphicEl>
                                              <a:dgm id="{FA5750F8-B069-4D20-882A-06BCC07CE1E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C3A6F92-819B-4EF0-A7D1-10CA487344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graphicEl>
                                              <a:dgm id="{AC3A6F92-819B-4EF0-A7D1-10CA487344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E1914D6-7BF1-44F8-B1D5-691CF23B0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graphicEl>
                                              <a:dgm id="{4E1914D6-7BF1-44F8-B1D5-691CF23B012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531EB1F-D81D-4793-A28D-47C01F5754C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graphicEl>
                                              <a:dgm id="{6531EB1F-D81D-4793-A28D-47C01F5754C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C2A84D4-F020-4884-9176-EC78400A56A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graphicEl>
                                              <a:dgm id="{3C2A84D4-F020-4884-9176-EC78400A56A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32A0DE0-40F0-4389-8CD2-44F280221A8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graphicEl>
                                              <a:dgm id="{A32A0DE0-40F0-4389-8CD2-44F280221A8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090E640-93D4-4F95-83A2-4DBBB6C4CBC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graphicEl>
                                              <a:dgm id="{9090E640-93D4-4F95-83A2-4DBBB6C4CBC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311CDACD-EAE5-4A4C-A28A-546A2A3FF5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graphicEl>
                                              <a:dgm id="{311CDACD-EAE5-4A4C-A28A-546A2A3FF5A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7B6CD73-7C85-4C87-B3AC-6EB7F9E3E7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graphicEl>
                                              <a:dgm id="{87B6CD73-7C85-4C87-B3AC-6EB7F9E3E7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C5EF380-9B8D-4C6A-A33D-FCC08A1E42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graphicEl>
                                              <a:dgm id="{8C5EF380-9B8D-4C6A-A33D-FCC08A1E42F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CF97A4B-D141-46C9-B9FE-CA3687B849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graphicEl>
                                              <a:dgm id="{1CF97A4B-D141-46C9-B9FE-CA3687B849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6A1DD0B-4B18-41E4-A79D-271E68000CF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graphicEl>
                                              <a:dgm id="{B6A1DD0B-4B18-41E4-A79D-271E68000CF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F299C24-B21B-478D-B7D4-F5394A615A6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graphicEl>
                                              <a:dgm id="{8F299C24-B21B-478D-B7D4-F5394A615A6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BDB2B30-0EC1-494F-89E8-D10BC6ECAD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graphicEl>
                                              <a:dgm id="{7BDB2B30-0EC1-494F-89E8-D10BC6ECAD4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C2B1E4E-F5C5-4617-A727-8888F33F0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graphicEl>
                                              <a:dgm id="{CC2B1E4E-F5C5-4617-A727-8888F33F07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0DD0BA7-A6AF-4159-9FF9-00845AC74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graphicEl>
                                              <a:dgm id="{A0DD0BA7-A6AF-4159-9FF9-00845AC74A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AF283F7-04F7-4E35-9975-251EB951B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3">
                                            <p:graphicEl>
                                              <a:dgm id="{9AF283F7-04F7-4E35-9975-251EB951B9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E719B18-4722-40CD-B36D-4E9E4EDBA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3">
                                            <p:graphicEl>
                                              <a:dgm id="{FE719B18-4722-40CD-B36D-4E9E4EDBA3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7610326-1313-4D11-8A86-1C733360375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>
                                            <p:graphicEl>
                                              <a:dgm id="{97610326-1313-4D11-8A86-1C733360375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E04C17B-4E03-4BC4-B664-1B28B34209A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">
                                            <p:graphicEl>
                                              <a:dgm id="{BE04C17B-4E03-4BC4-B664-1B28B34209A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4DB2EA3-DBC4-49B6-900B-2150497E5BA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">
                                            <p:graphicEl>
                                              <a:dgm id="{C4DB2EA3-DBC4-49B6-900B-2150497E5BA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F78515A-FB09-4E59-B2F0-57435C935F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>
                                            <p:graphicEl>
                                              <a:dgm id="{CF78515A-FB09-4E59-B2F0-57435C935F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250CE21-21A9-4352-8C50-B71917069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graphicEl>
                                              <a:dgm id="{1250CE21-21A9-4352-8C50-B71917069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6793471-CDD6-488A-BA6E-208BABB2D0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graphicEl>
                                              <a:dgm id="{F6793471-CDD6-488A-BA6E-208BABB2D0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9B72B78-BEFE-4891-85A6-5B99DC709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3">
                                            <p:graphicEl>
                                              <a:dgm id="{19B72B78-BEFE-4891-85A6-5B99DC709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190EABE-39E0-4345-8566-F268C3698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">
                                            <p:graphicEl>
                                              <a:dgm id="{8190EABE-39E0-4345-8566-F268C3698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1F8B78B-BC71-46D0-88F4-760BC8A08B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3">
                                            <p:graphicEl>
                                              <a:dgm id="{D1F8B78B-BC71-46D0-88F4-760BC8A08B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1D746E19-B3E8-43B6-B24A-561CDBD0BFE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3">
                                            <p:graphicEl>
                                              <a:dgm id="{1D746E19-B3E8-43B6-B24A-561CDBD0BFE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76BE6D0-FD10-4DEC-A33B-B79B2D168C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graphicEl>
                                              <a:dgm id="{276BE6D0-FD10-4DEC-A33B-B79B2D168CF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C8482A1-B9A0-4519-BBCC-38D4BDEF938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3">
                                            <p:graphicEl>
                                              <a:dgm id="{6C8482A1-B9A0-4519-BBCC-38D4BDEF938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C28C4C3-5E6A-4DAF-AD9B-A51C113789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>
                                            <p:graphicEl>
                                              <a:dgm id="{7C28C4C3-5E6A-4DAF-AD9B-A51C113789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336191A-7EBD-438B-9CBD-FE0AB2B59F4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3">
                                            <p:graphicEl>
                                              <a:dgm id="{E336191A-7EBD-438B-9CBD-FE0AB2B59F4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673261B-D509-4FF5-9725-5384A3478EE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graphicEl>
                                              <a:dgm id="{4673261B-D509-4FF5-9725-5384A3478EE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9D3C1B3D-88E5-4C02-B949-110F548D73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3">
                                            <p:graphicEl>
                                              <a:dgm id="{9D3C1B3D-88E5-4C02-B949-110F548D73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167B94D-ECDD-41AF-B277-FD6F45E4F7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3">
                                            <p:graphicEl>
                                              <a:dgm id="{B167B94D-ECDD-41AF-B277-FD6F45E4F76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E1EB5E4-B456-4E5E-9810-99B1E7B752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500"/>
                                        <p:tgtEl>
                                          <p:spTgt spid="3">
                                            <p:graphicEl>
                                              <a:dgm id="{7E1EB5E4-B456-4E5E-9810-99B1E7B7525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7B596E-60CF-456B-B454-5B661D2369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3">
                                            <p:graphicEl>
                                              <a:dgm id="{007B596E-60CF-456B-B454-5B661D23690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7EF938D-AB38-4E39-B7D3-8F733127F3E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3">
                                            <p:graphicEl>
                                              <a:dgm id="{C7EF938D-AB38-4E39-B7D3-8F733127F3E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FF64C991-7484-406C-96CF-609A9B007D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3">
                                            <p:graphicEl>
                                              <a:dgm id="{FF64C991-7484-406C-96CF-609A9B007D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B7D8851-3860-40CF-95BA-1F088A9FE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3">
                                            <p:graphicEl>
                                              <a:dgm id="{CB7D8851-3860-40CF-95BA-1F088A9FEBA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C2EFDD55-4E7B-4EF1-84D0-6E847ED19E0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3">
                                            <p:graphicEl>
                                              <a:dgm id="{C2EFDD55-4E7B-4EF1-84D0-6E847ED19E0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60C6AC2-1A09-4124-93E2-C394AC5683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3">
                                            <p:graphicEl>
                                              <a:dgm id="{B60C6AC2-1A09-4124-93E2-C394AC56836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2F5D480-0F0E-46DC-8EAC-13F901905A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3">
                                            <p:graphicEl>
                                              <a:dgm id="{E2F5D480-0F0E-46DC-8EAC-13F901905A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E793E83-A73D-4F45-8105-9A2585DC7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3">
                                            <p:graphicEl>
                                              <a:dgm id="{8E793E83-A73D-4F45-8105-9A2585DC7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BBB8CF2C-B79B-425E-A890-1E5862010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3">
                                            <p:graphicEl>
                                              <a:dgm id="{BBB8CF2C-B79B-425E-A890-1E5862010A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00020DF8-1B46-44B4-9A50-88E86FEEC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3">
                                            <p:graphicEl>
                                              <a:dgm id="{00020DF8-1B46-44B4-9A50-88E86FEEC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60AB4D9-C82A-41FF-A3AB-5DF4862023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3">
                                            <p:graphicEl>
                                              <a:dgm id="{660AB4D9-C82A-41FF-A3AB-5DF48620239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669690E5-389E-4DF1-B614-02EA837138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3">
                                            <p:graphicEl>
                                              <a:dgm id="{669690E5-389E-4DF1-B614-02EA837138CA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52A34720-329A-4520-8F92-5BCC17CAB3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3">
                                            <p:graphicEl>
                                              <a:dgm id="{52A34720-329A-4520-8F92-5BCC17CAB39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A2BF3CE-9C82-4D5F-AEE7-2D2B21E5110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">
                                            <p:graphicEl>
                                              <a:dgm id="{AA2BF3CE-9C82-4D5F-AEE7-2D2B21E5110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E68B9038-ADB8-4B1C-9E81-12CC56770A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3">
                                            <p:graphicEl>
                                              <a:dgm id="{E68B9038-ADB8-4B1C-9E81-12CC56770A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A8FC94B3-722E-43CF-BC9E-A009F82738A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3" dur="500"/>
                                        <p:tgtEl>
                                          <p:spTgt spid="3">
                                            <p:graphicEl>
                                              <a:dgm id="{A8FC94B3-722E-43CF-BC9E-A009F82738A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44DEB86C-91E2-4A03-B59C-1A323640AE5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3">
                                            <p:graphicEl>
                                              <a:dgm id="{44DEB86C-91E2-4A03-B59C-1A323640AE5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7F2D2614-62A3-4931-AD75-2A580EE6B3A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3">
                                            <p:graphicEl>
                                              <a:dgm id="{7F2D2614-62A3-4931-AD75-2A580EE6B3A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9921333-3515-48BC-9F6F-607D49DBF2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3">
                                            <p:graphicEl>
                                              <a:dgm id="{29921333-3515-48BC-9F6F-607D49DBF2C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D44BB953-6C55-4828-ADC7-1B1FDB57A29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3">
                                            <p:graphicEl>
                                              <a:dgm id="{D44BB953-6C55-4828-ADC7-1B1FDB57A29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86EF26AB-4CE3-4249-ABB1-400228C4899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3">
                                            <p:graphicEl>
                                              <a:dgm id="{86EF26AB-4CE3-4249-ABB1-400228C4899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graphicEl>
                                              <a:dgm id="{2B946E27-1D3F-4D07-AC20-55F074E0B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3">
                                            <p:graphicEl>
                                              <a:dgm id="{2B946E27-1D3F-4D07-AC20-55F074E0BEC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Sub>
          <a:bldDgm bld="one"/>
        </p:bldSub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9C43D467-D29A-247C-B906-99280ECC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17C42F72-5A54-1250-8B5A-DB69D966E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660" y="1473600"/>
            <a:ext cx="8509960" cy="3607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571500" lvl="1" indent="0">
              <a:buClr>
                <a:srgbClr val="999999"/>
              </a:buClr>
              <a:buSzPts val="1800"/>
              <a:buNone/>
            </a:pPr>
            <a:r>
              <a:rPr lang="fr-FR" sz="1800" b="1" dirty="0">
                <a:sym typeface="Montserrat"/>
              </a:rPr>
              <a:t>Nettoyage des données :</a:t>
            </a:r>
          </a:p>
          <a:p>
            <a:pPr marL="571500" lvl="1" indent="0">
              <a:buClr>
                <a:srgbClr val="999999"/>
              </a:buClr>
              <a:buSzPts val="1800"/>
              <a:buNone/>
            </a:pPr>
            <a:endParaRPr lang="fr-FR" sz="1200" dirty="0">
              <a:latin typeface="+mn-lt"/>
              <a:sym typeface="Montserrat"/>
            </a:endParaRPr>
          </a:p>
          <a:p>
            <a:pPr lvl="1"/>
            <a:r>
              <a:rPr lang="fr-FR" sz="1200" dirty="0">
                <a:latin typeface="+mn-lt"/>
                <a:sym typeface="Montserrat"/>
              </a:rPr>
              <a:t>Conserver les données utiles</a:t>
            </a: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1"/>
            <a:r>
              <a:rPr lang="fr-FR" sz="1200" dirty="0">
                <a:latin typeface="+mn-lt"/>
                <a:sym typeface="Montserrat"/>
              </a:rPr>
              <a:t>Clé primaire manquante </a:t>
            </a: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2"/>
            <a:r>
              <a:rPr lang="fr-FR" sz="1200" dirty="0">
                <a:latin typeface="+mn-lt"/>
                <a:sym typeface="Montserrat"/>
              </a:rPr>
              <a:t>Cherche l’information </a:t>
            </a:r>
          </a:p>
          <a:p>
            <a:pPr marL="1054100" lvl="2" indent="0">
              <a:buNone/>
            </a:pPr>
            <a:endParaRPr lang="fr-FR" sz="1200" dirty="0">
              <a:latin typeface="+mn-lt"/>
              <a:sym typeface="Montserrat"/>
            </a:endParaRPr>
          </a:p>
          <a:p>
            <a:pPr lvl="3"/>
            <a:r>
              <a:rPr lang="fr-FR" sz="1200" dirty="0">
                <a:latin typeface="+mn-lt"/>
                <a:sym typeface="Montserrat"/>
              </a:rPr>
              <a:t>Informations</a:t>
            </a:r>
          </a:p>
          <a:p>
            <a:pPr lvl="4"/>
            <a:r>
              <a:rPr lang="fr-FR" sz="1200" dirty="0">
                <a:latin typeface="+mn-lt"/>
                <a:sym typeface="Montserrat"/>
              </a:rPr>
              <a:t>Recherche clé produit</a:t>
            </a:r>
          </a:p>
          <a:p>
            <a:pPr lvl="4"/>
            <a:r>
              <a:rPr lang="fr-FR" sz="1200" dirty="0">
                <a:latin typeface="+mn-lt"/>
                <a:sym typeface="Montserrat"/>
              </a:rPr>
              <a:t>Recherche association </a:t>
            </a:r>
            <a:r>
              <a:rPr lang="fr-FR" sz="1200" dirty="0" err="1">
                <a:latin typeface="+mn-lt"/>
                <a:sym typeface="Montserrat"/>
              </a:rPr>
              <a:t>product_id</a:t>
            </a:r>
            <a:r>
              <a:rPr lang="fr-FR" sz="1200" dirty="0">
                <a:latin typeface="+mn-lt"/>
                <a:sym typeface="Montserrat"/>
              </a:rPr>
              <a:t> / </a:t>
            </a:r>
            <a:r>
              <a:rPr lang="fr-FR" sz="1200" dirty="0" err="1">
                <a:latin typeface="+mn-lt"/>
                <a:sym typeface="Montserrat"/>
              </a:rPr>
              <a:t>id_web</a:t>
            </a:r>
            <a:r>
              <a:rPr lang="fr-FR" sz="1200" dirty="0">
                <a:latin typeface="+mn-lt"/>
                <a:sym typeface="Montserrat"/>
              </a:rPr>
              <a:t> dans LIAISON</a:t>
            </a:r>
          </a:p>
          <a:p>
            <a:pPr lvl="4"/>
            <a:r>
              <a:rPr lang="fr-FR" sz="1200" dirty="0">
                <a:latin typeface="+mn-lt"/>
                <a:sym typeface="Montserrat"/>
              </a:rPr>
              <a:t>Récupère </a:t>
            </a:r>
            <a:r>
              <a:rPr lang="fr-FR" sz="1200" dirty="0" err="1">
                <a:latin typeface="+mn-lt"/>
                <a:sym typeface="Montserrat"/>
              </a:rPr>
              <a:t>id_web</a:t>
            </a:r>
            <a:r>
              <a:rPr lang="fr-FR" sz="1200" dirty="0">
                <a:latin typeface="+mn-lt"/>
                <a:sym typeface="Montserrat"/>
              </a:rPr>
              <a:t>  / Créé </a:t>
            </a:r>
            <a:r>
              <a:rPr lang="fr-FR" sz="1200" dirty="0" err="1">
                <a:latin typeface="+mn-lt"/>
                <a:sym typeface="Montserrat"/>
              </a:rPr>
              <a:t>id_web</a:t>
            </a:r>
            <a:endParaRPr lang="fr-FR" sz="1200" dirty="0">
              <a:latin typeface="+mn-lt"/>
              <a:sym typeface="Montserrat"/>
            </a:endParaRPr>
          </a:p>
          <a:p>
            <a:pPr lvl="4"/>
            <a:r>
              <a:rPr lang="fr-FR" sz="1200" dirty="0">
                <a:latin typeface="+mn-lt"/>
                <a:sym typeface="Montserrat"/>
              </a:rPr>
              <a:t>Mise à jour </a:t>
            </a:r>
            <a:r>
              <a:rPr lang="fr-FR" sz="1200" dirty="0" err="1">
                <a:latin typeface="+mn-lt"/>
                <a:sym typeface="Montserrat"/>
              </a:rPr>
              <a:t>sku</a:t>
            </a:r>
            <a:endParaRPr lang="fr-FR" sz="1200" dirty="0">
              <a:latin typeface="+mn-lt"/>
              <a:sym typeface="Montserrat"/>
            </a:endParaRPr>
          </a:p>
          <a:p>
            <a:pPr lvl="4"/>
            <a:endParaRPr lang="fr-FR" sz="1200" dirty="0">
              <a:latin typeface="+mn-lt"/>
              <a:sym typeface="Montserrat"/>
            </a:endParaRPr>
          </a:p>
          <a:p>
            <a:pPr lvl="3"/>
            <a:r>
              <a:rPr lang="fr-FR" sz="1200" dirty="0">
                <a:latin typeface="+mn-lt"/>
                <a:sym typeface="Montserrat"/>
              </a:rPr>
              <a:t>Pas d’informations</a:t>
            </a:r>
          </a:p>
          <a:p>
            <a:pPr lvl="4"/>
            <a:r>
              <a:rPr lang="fr-FR" sz="1200" dirty="0">
                <a:latin typeface="+mn-lt"/>
                <a:sym typeface="Montserrat"/>
              </a:rPr>
              <a:t>Supprime la ligne</a:t>
            </a: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1"/>
            <a:endParaRPr lang="fr-FR" sz="1200" dirty="0">
              <a:latin typeface="+mn-lt"/>
              <a:sym typeface="Montserrat"/>
            </a:endParaRPr>
          </a:p>
          <a:p>
            <a:pPr lvl="2">
              <a:buFont typeface="Wingdings" panose="05000000000000000000" pitchFamily="2" charset="2"/>
              <a:buChar char="§"/>
            </a:pPr>
            <a:endParaRPr lang="fr-FR" sz="1200" dirty="0">
              <a:latin typeface="+mn-lt"/>
              <a:sym typeface="Wingdings" panose="05000000000000000000" pitchFamily="2" charset="2"/>
            </a:endParaRPr>
          </a:p>
          <a:p>
            <a:pPr lvl="2"/>
            <a:endParaRPr lang="fr-FR" sz="1200" dirty="0">
              <a:latin typeface="+mn-lt"/>
              <a:sym typeface="Montserrat"/>
            </a:endParaRPr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5CDCAACF-A9B9-0D12-0DCF-21EF025A8A87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1E5B6E3F-BE1B-7EC6-5317-CAB083576D82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1E443D2F-8575-AD2C-8263-24FA3430043F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D722B0C7-F75F-ED10-EEB3-33C07DD5FA24}"/>
              </a:ext>
            </a:extLst>
          </p:cNvPr>
          <p:cNvGrpSpPr/>
          <p:nvPr/>
        </p:nvGrpSpPr>
        <p:grpSpPr>
          <a:xfrm>
            <a:off x="3962926" y="1629915"/>
            <a:ext cx="5009704" cy="1706370"/>
            <a:chOff x="343488" y="2571750"/>
            <a:chExt cx="5938288" cy="1939357"/>
          </a:xfrm>
        </p:grpSpPr>
        <p:pic>
          <p:nvPicPr>
            <p:cNvPr id="3" name="Image 2" descr="Une image contenant texte, Police, nombre, ligne&#10;&#10;Description générée automatiquement">
              <a:extLst>
                <a:ext uri="{FF2B5EF4-FFF2-40B4-BE49-F238E27FC236}">
                  <a16:creationId xmlns:a16="http://schemas.microsoft.com/office/drawing/2014/main" id="{868A3309-A958-7419-ED78-1D0964E3A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488" y="2571750"/>
              <a:ext cx="5537201" cy="1927436"/>
            </a:xfrm>
            <a:prstGeom prst="rect">
              <a:avLst/>
            </a:prstGeom>
          </p:spPr>
        </p:pic>
        <p:pic>
          <p:nvPicPr>
            <p:cNvPr id="5" name="Image 4" descr="Une image contenant texte, Police, nombre, ligne&#10;&#10;Description générée automatiquement">
              <a:extLst>
                <a:ext uri="{FF2B5EF4-FFF2-40B4-BE49-F238E27FC236}">
                  <a16:creationId xmlns:a16="http://schemas.microsoft.com/office/drawing/2014/main" id="{021E7335-024A-059D-EDDD-327C8EF301A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92400" r="-1"/>
            <a:stretch/>
          </p:blipFill>
          <p:spPr>
            <a:xfrm>
              <a:off x="5862352" y="2583670"/>
              <a:ext cx="419424" cy="192743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21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6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1D0D4C2F-E390-8FEF-C318-80175C022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">
            <a:extLst>
              <a:ext uri="{FF2B5EF4-FFF2-40B4-BE49-F238E27FC236}">
                <a16:creationId xmlns:a16="http://schemas.microsoft.com/office/drawing/2014/main" id="{E57C5D47-DF8C-F77A-CE5F-2B16E143D7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4660" y="1473600"/>
            <a:ext cx="4137340" cy="3557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71500" lvl="1" indent="0">
              <a:buClr>
                <a:srgbClr val="999999"/>
              </a:buClr>
              <a:buSzPts val="1800"/>
              <a:buNone/>
            </a:pPr>
            <a:r>
              <a:rPr lang="fr-FR" sz="1800" b="1" i="0" dirty="0" err="1"/>
              <a:t>Dataset</a:t>
            </a:r>
            <a:r>
              <a:rPr lang="fr-FR" sz="1800" b="1" i="0" dirty="0"/>
              <a:t> : LIAISON</a:t>
            </a:r>
            <a:endParaRPr lang="fr-FR" sz="1800" b="1" dirty="0">
              <a:sym typeface="Montserrat"/>
            </a:endParaRPr>
          </a:p>
          <a:p>
            <a:pPr marL="571500" lvl="1" indent="0">
              <a:buClr>
                <a:srgbClr val="999999"/>
              </a:buClr>
              <a:buSzPts val="1800"/>
              <a:buNone/>
            </a:pPr>
            <a:endParaRPr lang="fr-FR" sz="1800" b="1" dirty="0">
              <a:sym typeface="Montserrat"/>
            </a:endParaRPr>
          </a:p>
          <a:p>
            <a:pPr lvl="0"/>
            <a:r>
              <a:rPr lang="fr-FR" sz="1200" dirty="0"/>
              <a:t>Caractéristiques :</a:t>
            </a:r>
          </a:p>
          <a:p>
            <a:pPr marL="114300" lvl="0" indent="0">
              <a:buNone/>
            </a:pPr>
            <a:r>
              <a:rPr lang="fr-FR" sz="1200" dirty="0"/>
              <a:t>	2 colonnes / 825 lignes</a:t>
            </a:r>
          </a:p>
          <a:p>
            <a:pPr marL="114300" lvl="0" indent="0">
              <a:buNone/>
            </a:pPr>
            <a:endParaRPr lang="fr-FR" sz="1200" dirty="0"/>
          </a:p>
          <a:p>
            <a:r>
              <a:rPr lang="fr-FR" sz="1200" dirty="0"/>
              <a:t>Nature des données :</a:t>
            </a:r>
          </a:p>
          <a:p>
            <a:pPr lvl="1"/>
            <a:r>
              <a:rPr lang="fr-FR" sz="1000" dirty="0" err="1">
                <a:latin typeface="+mn-lt"/>
              </a:rPr>
              <a:t>id_web</a:t>
            </a:r>
            <a:r>
              <a:rPr lang="fr-FR" sz="1000" dirty="0">
                <a:latin typeface="+mn-lt"/>
              </a:rPr>
              <a:t> 	</a:t>
            </a:r>
            <a:r>
              <a:rPr lang="fr-FR" sz="1000" dirty="0" err="1">
                <a:latin typeface="+mn-lt"/>
              </a:rPr>
              <a:t>object</a:t>
            </a:r>
            <a:endParaRPr lang="fr-FR" sz="1000" dirty="0">
              <a:latin typeface="+mn-lt"/>
            </a:endParaRPr>
          </a:p>
          <a:p>
            <a:pPr lvl="1"/>
            <a:r>
              <a:rPr lang="fr-FR" sz="1000" dirty="0" err="1">
                <a:latin typeface="+mn-lt"/>
              </a:rPr>
              <a:t>product_id</a:t>
            </a:r>
            <a:r>
              <a:rPr lang="fr-FR" sz="1000" dirty="0">
                <a:latin typeface="+mn-lt"/>
              </a:rPr>
              <a:t>	</a:t>
            </a:r>
            <a:r>
              <a:rPr lang="fr-FR" sz="1000" dirty="0" err="1">
                <a:latin typeface="+mn-lt"/>
              </a:rPr>
              <a:t>int</a:t>
            </a:r>
            <a:endParaRPr lang="fr-FR" sz="1000" dirty="0">
              <a:latin typeface="+mn-lt"/>
            </a:endParaRPr>
          </a:p>
          <a:p>
            <a:endParaRPr lang="fr-FR" sz="1200" dirty="0"/>
          </a:p>
          <a:p>
            <a:r>
              <a:rPr lang="fr-FR" sz="1200" dirty="0"/>
              <a:t>Nombre de valeur :</a:t>
            </a:r>
          </a:p>
          <a:p>
            <a:pPr lvl="1"/>
            <a:r>
              <a:rPr lang="fr-FR" sz="1000" dirty="0" err="1">
                <a:latin typeface="+mn-lt"/>
              </a:rPr>
              <a:t>id_web</a:t>
            </a:r>
            <a:r>
              <a:rPr lang="fr-FR" sz="1000" dirty="0">
                <a:latin typeface="+mn-lt"/>
              </a:rPr>
              <a:t> 	736</a:t>
            </a:r>
          </a:p>
          <a:p>
            <a:pPr lvl="1"/>
            <a:r>
              <a:rPr lang="fr-FR" sz="1000" dirty="0" err="1">
                <a:latin typeface="+mn-lt"/>
              </a:rPr>
              <a:t>product_id</a:t>
            </a:r>
            <a:r>
              <a:rPr lang="fr-FR" sz="1000" dirty="0">
                <a:latin typeface="+mn-lt"/>
              </a:rPr>
              <a:t>	825</a:t>
            </a:r>
          </a:p>
          <a:p>
            <a:endParaRPr lang="fr-FR" sz="1200" dirty="0"/>
          </a:p>
          <a:p>
            <a:pPr lvl="0"/>
            <a:endParaRPr lang="fr-FR" sz="1200" dirty="0"/>
          </a:p>
          <a:p>
            <a:pPr lvl="0">
              <a:buFont typeface="Wingdings" panose="05000000000000000000" pitchFamily="2" charset="2"/>
              <a:buNone/>
            </a:pPr>
            <a:endParaRPr lang="fr-FR" sz="1300" dirty="0"/>
          </a:p>
        </p:txBody>
      </p:sp>
      <p:sp>
        <p:nvSpPr>
          <p:cNvPr id="64" name="Google Shape;64;p4">
            <a:extLst>
              <a:ext uri="{FF2B5EF4-FFF2-40B4-BE49-F238E27FC236}">
                <a16:creationId xmlns:a16="http://schemas.microsoft.com/office/drawing/2014/main" id="{1C927FF7-A295-48EA-6025-808384E6F278}"/>
              </a:ext>
            </a:extLst>
          </p:cNvPr>
          <p:cNvSpPr/>
          <p:nvPr/>
        </p:nvSpPr>
        <p:spPr>
          <a:xfrm>
            <a:off x="0" y="0"/>
            <a:ext cx="9144000" cy="1390200"/>
          </a:xfrm>
          <a:prstGeom prst="rect">
            <a:avLst/>
          </a:prstGeom>
          <a:solidFill>
            <a:srgbClr val="004D40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highlight>
                <a:srgbClr val="B6D7A8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" name="Google Shape;65;p4">
            <a:extLst>
              <a:ext uri="{FF2B5EF4-FFF2-40B4-BE49-F238E27FC236}">
                <a16:creationId xmlns:a16="http://schemas.microsoft.com/office/drawing/2014/main" id="{DB5F7652-8102-DC71-6B9E-9769E8D6373A}"/>
              </a:ext>
            </a:extLst>
          </p:cNvPr>
          <p:cNvSpPr txBox="1"/>
          <p:nvPr/>
        </p:nvSpPr>
        <p:spPr>
          <a:xfrm>
            <a:off x="895525" y="3372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0"/>
                  </a:ext>
                </a:extLst>
              </a:rPr>
              <a:t>Analyses </a:t>
            </a:r>
            <a:r>
              <a:rPr lang="fr" sz="2500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1"/>
                  </a:ext>
                </a:extLst>
              </a:rPr>
              <a:t>Exploratoires</a:t>
            </a:r>
            <a:r>
              <a:rPr lang="fr" sz="2500" b="0" i="0" u="none" strike="noStrike" cap="none" dirty="0">
                <a:solidFill>
                  <a:srgbClr val="F3F3F3"/>
                </a:solidFill>
                <a:latin typeface="Montserrat"/>
                <a:ea typeface="Montserrat"/>
                <a:cs typeface="Montserrat"/>
                <a:sym typeface="Montserrat"/>
                <a:extLst>
                  <a:ext uri="http://customooxmlschemas.google.com/">
            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textRoundtripDataId="2"/>
                  </a:ext>
                </a:extLst>
              </a:rPr>
              <a:t> des Données </a:t>
            </a:r>
            <a:endParaRPr sz="2500" b="0" i="0" u="none" strike="noStrike" cap="none" dirty="0">
              <a:solidFill>
                <a:srgbClr val="F3F3F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6" name="Google Shape;66;p4">
            <a:extLst>
              <a:ext uri="{FF2B5EF4-FFF2-40B4-BE49-F238E27FC236}">
                <a16:creationId xmlns:a16="http://schemas.microsoft.com/office/drawing/2014/main" id="{84763750-7422-B5CD-F594-3BB864485C49}"/>
              </a:ext>
            </a:extLst>
          </p:cNvPr>
          <p:cNvSpPr/>
          <p:nvPr/>
        </p:nvSpPr>
        <p:spPr>
          <a:xfrm>
            <a:off x="1012175" y="993350"/>
            <a:ext cx="452700" cy="50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Diagramme 1">
            <a:extLst>
              <a:ext uri="{FF2B5EF4-FFF2-40B4-BE49-F238E27FC236}">
                <a16:creationId xmlns:a16="http://schemas.microsoft.com/office/drawing/2014/main" id="{A58F95D7-5223-4183-0601-08E859128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95186837"/>
              </p:ext>
            </p:extLst>
          </p:nvPr>
        </p:nvGraphicFramePr>
        <p:xfrm>
          <a:off x="3278464" y="1589753"/>
          <a:ext cx="5975539" cy="19639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3340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CA8EF2-CCFE-4B0A-BF7B-30A2216B285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">
                                            <p:graphicEl>
                                              <a:dgm id="{6DCA8EF2-CCFE-4B0A-BF7B-30A2216B285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C822D48-4C0E-4D8B-A577-E43E7890390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>
                                            <p:graphicEl>
                                              <a:dgm id="{4C822D48-4C0E-4D8B-A577-E43E7890390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0DE594E-D82B-4136-9C0F-88A461A79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">
                                            <p:graphicEl>
                                              <a:dgm id="{90DE594E-D82B-4136-9C0F-88A461A79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C2B1E4E-F5C5-4617-A727-8888F33F078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graphicEl>
                                              <a:dgm id="{CC2B1E4E-F5C5-4617-A727-8888F33F078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0DD0BA7-A6AF-4159-9FF9-00845AC74A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2">
                                            <p:graphicEl>
                                              <a:dgm id="{A0DD0BA7-A6AF-4159-9FF9-00845AC74A0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AF283F7-04F7-4E35-9975-251EB951B9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graphicEl>
                                              <a:dgm id="{9AF283F7-04F7-4E35-9975-251EB951B92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E719B18-4722-40CD-B36D-4E9E4EDBA39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">
                                            <p:graphicEl>
                                              <a:dgm id="{FE719B18-4722-40CD-B36D-4E9E4EDBA39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250CE21-21A9-4352-8C50-B7191706951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">
                                            <p:graphicEl>
                                              <a:dgm id="{1250CE21-21A9-4352-8C50-B7191706951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9B72B78-BEFE-4891-85A6-5B99DC709F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graphicEl>
                                              <a:dgm id="{19B72B78-BEFE-4891-85A6-5B99DC709FC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6793471-CDD6-488A-BA6E-208BABB2D07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">
                                            <p:graphicEl>
                                              <a:dgm id="{F6793471-CDD6-488A-BA6E-208BABB2D07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190EABE-39E0-4345-8566-F268C3698F8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">
                                            <p:graphicEl>
                                              <a:dgm id="{8190EABE-39E0-4345-8566-F268C3698F8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873F83F-9960-4919-B60D-FFF7A4BE48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2">
                                            <p:graphicEl>
                                              <a:dgm id="{8873F83F-9960-4919-B60D-FFF7A4BE4831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1B07D57-F356-416A-A7C9-3B7D626C9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">
                                            <p:graphicEl>
                                              <a:dgm id="{91B07D57-F356-416A-A7C9-3B7D626C98F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9CDACB-C5FC-471F-BFBA-DDEE8093467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2">
                                            <p:graphicEl>
                                              <a:dgm id="{EA9CDACB-C5FC-471F-BFBA-DDEE8093467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41C446E-FAAE-4352-ADFF-5941076238F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">
                                            <p:graphicEl>
                                              <a:dgm id="{641C446E-FAAE-4352-ADFF-5941076238F8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2F5D480-0F0E-46DC-8EAC-13F901905AF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2">
                                            <p:graphicEl>
                                              <a:dgm id="{E2F5D480-0F0E-46DC-8EAC-13F901905AFF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E793E83-A73D-4F45-8105-9A2585DC7C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">
                                            <p:graphicEl>
                                              <a:dgm id="{8E793E83-A73D-4F45-8105-9A2585DC7C00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BB8CF2C-B79B-425E-A890-1E5862010A3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2">
                                            <p:graphicEl>
                                              <a:dgm id="{BBB8CF2C-B79B-425E-A890-1E5862010A3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0020DF8-1B46-44B4-9A50-88E86FEEC74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">
                                            <p:graphicEl>
                                              <a:dgm id="{00020DF8-1B46-44B4-9A50-88E86FEEC74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uiExpand="1" build="p"/>
      <p:bldGraphic spid="2" grpId="0">
        <p:bldSub>
          <a:bldDgm bld="one"/>
        </p:bldSub>
      </p:bldGraphic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2740</TotalTime>
  <Words>1046</Words>
  <Application>Microsoft Office PowerPoint</Application>
  <PresentationFormat>Affichage à l'écran (16:9)</PresentationFormat>
  <Paragraphs>258</Paragraphs>
  <Slides>20</Slides>
  <Notes>20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6" baseType="lpstr">
      <vt:lpstr>Wingdings</vt:lpstr>
      <vt:lpstr>Courier New</vt:lpstr>
      <vt:lpstr>Arial</vt:lpstr>
      <vt:lpstr>var(--jp-code-font-family)</vt:lpstr>
      <vt:lpstr>Montserrat</vt:lpstr>
      <vt:lpstr>Simple Light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cp:lastModifiedBy>Thomas BARAU</cp:lastModifiedBy>
  <cp:revision>46</cp:revision>
  <dcterms:modified xsi:type="dcterms:W3CDTF">2024-11-20T17:38:31Z</dcterms:modified>
</cp:coreProperties>
</file>