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2181840" y="1519602"/>
            <a:ext cx="6787877" cy="130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  THOTA BHARGAV  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        21B95A1216</a:t>
            </a:r>
            <a:endParaRPr dirty="0"/>
          </a:p>
        </p:txBody>
      </p:sp>
      <p:sp>
        <p:nvSpPr>
          <p:cNvPr id="34" name="Google Shape;34;p1"/>
          <p:cNvSpPr txBox="1"/>
          <p:nvPr/>
        </p:nvSpPr>
        <p:spPr>
          <a:xfrm>
            <a:off x="6217920" y="2821622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/>
                <a:cs typeface="Calibri"/>
              </a:rPr>
              <a:t> Techniques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Enhanced_Security_Posture</a:t>
            </a:r>
            <a:r>
              <a:rPr lang="en-US" sz="2400">
                <a:latin typeface="Times New Roman"/>
                <a:cs typeface="Times New Roman"/>
              </a:rPr>
              <a:t>: </a:t>
            </a:r>
            <a:r>
              <a:rPr lang="en-US" sz="2400" b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>
                <a:latin typeface="Times New Roman"/>
                <a:cs typeface="Times New Roman"/>
              </a:rPr>
              <a:t>Case</a:t>
            </a:r>
            <a:r>
              <a:rPr lang="en-US" sz="2800" u="sng">
                <a:latin typeface="Times New Roman"/>
                <a:cs typeface="Times New Roman"/>
              </a:rPr>
              <a:t> </a:t>
            </a:r>
            <a:r>
              <a:rPr lang="en-US" sz="3200" u="sng">
                <a:latin typeface="Times New Roman"/>
                <a:cs typeface="Times New Roman"/>
              </a:rPr>
              <a:t>Studies</a:t>
            </a:r>
            <a:r>
              <a:rPr lang="en-US" sz="2800" u="sng">
                <a:latin typeface="Times New Roman"/>
                <a:cs typeface="Times New Roman"/>
              </a:rPr>
              <a:t>:</a:t>
            </a:r>
            <a:endParaRPr lang="en-US" u="sng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F366-4117-BA1D-8D5A-F9E7944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EA583-08B0-661C-28CB-559B95114D60}"/>
              </a:ext>
            </a:extLst>
          </p:cNvPr>
          <p:cNvSpPr txBox="1"/>
          <p:nvPr/>
        </p:nvSpPr>
        <p:spPr>
          <a:xfrm>
            <a:off x="1573161" y="2140340"/>
            <a:ext cx="95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https://github.com/tbargav/Keylogger-and-security/tree/main</a:t>
            </a:r>
          </a:p>
        </p:txBody>
      </p:sp>
    </p:spTree>
    <p:extLst>
      <p:ext uri="{BB962C8B-B14F-4D97-AF65-F5344CB8AC3E}">
        <p14:creationId xmlns:p14="http://schemas.microsoft.com/office/powerpoint/2010/main" val="20587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07B36A-B893-EADC-F81F-5D602D56E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51"/>
          <a:stretch/>
        </p:blipFill>
        <p:spPr>
          <a:xfrm>
            <a:off x="2533650" y="1957848"/>
            <a:ext cx="8524568" cy="28315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  THOTA BHARGAV             21B95A1216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Bannu</dc:creator>
  <cp:lastModifiedBy>Bhargav Thota</cp:lastModifiedBy>
  <cp:revision>1</cp:revision>
  <dcterms:modified xsi:type="dcterms:W3CDTF">2024-06-23T16:37:08Z</dcterms:modified>
</cp:coreProperties>
</file>