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7" r:id="rId5"/>
    <p:sldId id="258" r:id="rId6"/>
    <p:sldId id="259" r:id="rId7"/>
    <p:sldId id="260" r:id="rId8"/>
    <p:sldId id="262" r:id="rId9"/>
    <p:sldId id="263" r:id="rId10"/>
    <p:sldId id="268" r:id="rId11"/>
    <p:sldId id="269" r:id="rId12"/>
    <p:sldId id="270" r:id="rId13"/>
    <p:sldId id="271" r:id="rId14"/>
    <p:sldId id="272" r:id="rId15"/>
    <p:sldId id="273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FBE8E6-BFEB-46BF-A21A-E6AF5D72B710}" v="66" dt="2020-03-10T00:50:36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7" autoAdjust="0"/>
    <p:restoredTop sz="94660"/>
  </p:normalViewPr>
  <p:slideViewPr>
    <p:cSldViewPr snapToGrid="0">
      <p:cViewPr>
        <p:scale>
          <a:sx n="50" d="100"/>
          <a:sy n="50" d="100"/>
        </p:scale>
        <p:origin x="1962" y="10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5.svg"/><Relationship Id="rId1" Type="http://schemas.openxmlformats.org/officeDocument/2006/relationships/image" Target="../media/image14.png"/><Relationship Id="rId6" Type="http://schemas.openxmlformats.org/officeDocument/2006/relationships/image" Target="../media/image9.svg"/><Relationship Id="rId5" Type="http://schemas.openxmlformats.org/officeDocument/2006/relationships/image" Target="../media/image16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250ABC-DDAA-47F8-AF73-769103F54B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7CE39F0-7123-4812-9A0F-F065EEED4D3C}">
      <dgm:prSet/>
      <dgm:spPr/>
      <dgm:t>
        <a:bodyPr/>
        <a:lstStyle/>
        <a:p>
          <a:r>
            <a:rPr lang="en-US" dirty="0"/>
            <a:t>Step 1) Identify Indicators and Countries</a:t>
          </a:r>
        </a:p>
      </dgm:t>
    </dgm:pt>
    <dgm:pt modelId="{A0136625-AA75-45AC-B4E7-48E86FBC7DB8}" type="parTrans" cxnId="{E5168035-671A-404F-BC71-9615F4F8297A}">
      <dgm:prSet/>
      <dgm:spPr/>
      <dgm:t>
        <a:bodyPr/>
        <a:lstStyle/>
        <a:p>
          <a:endParaRPr lang="en-US"/>
        </a:p>
      </dgm:t>
    </dgm:pt>
    <dgm:pt modelId="{B46B44B9-ECD5-41C2-B355-D60957F82AC4}" type="sibTrans" cxnId="{E5168035-671A-404F-BC71-9615F4F8297A}">
      <dgm:prSet/>
      <dgm:spPr/>
      <dgm:t>
        <a:bodyPr/>
        <a:lstStyle/>
        <a:p>
          <a:endParaRPr lang="en-US"/>
        </a:p>
      </dgm:t>
    </dgm:pt>
    <dgm:pt modelId="{5CE6591F-E145-4ADC-900B-5F451732BC0A}">
      <dgm:prSet/>
      <dgm:spPr/>
      <dgm:t>
        <a:bodyPr/>
        <a:lstStyle/>
        <a:p>
          <a:r>
            <a:rPr lang="en-US"/>
            <a:t>Step 2) Pull data from World Bank API</a:t>
          </a:r>
        </a:p>
      </dgm:t>
    </dgm:pt>
    <dgm:pt modelId="{1225B900-F7D0-487D-A924-0FBDC0740855}" type="parTrans" cxnId="{F0007A68-7759-4AF9-B05A-1BA34A791ECC}">
      <dgm:prSet/>
      <dgm:spPr/>
      <dgm:t>
        <a:bodyPr/>
        <a:lstStyle/>
        <a:p>
          <a:endParaRPr lang="en-US"/>
        </a:p>
      </dgm:t>
    </dgm:pt>
    <dgm:pt modelId="{BC607D6B-B6A8-4ACF-A543-2DF3532FDC32}" type="sibTrans" cxnId="{F0007A68-7759-4AF9-B05A-1BA34A791ECC}">
      <dgm:prSet/>
      <dgm:spPr/>
      <dgm:t>
        <a:bodyPr/>
        <a:lstStyle/>
        <a:p>
          <a:endParaRPr lang="en-US"/>
        </a:p>
      </dgm:t>
    </dgm:pt>
    <dgm:pt modelId="{5CDB9D29-657C-4F76-B337-31E786DF9909}">
      <dgm:prSet/>
      <dgm:spPr/>
      <dgm:t>
        <a:bodyPr/>
        <a:lstStyle/>
        <a:p>
          <a:r>
            <a:rPr lang="en-US"/>
            <a:t>Step 3) Clean and explore the data</a:t>
          </a:r>
        </a:p>
      </dgm:t>
    </dgm:pt>
    <dgm:pt modelId="{FFE27925-10EA-4C76-81AE-37DF212E814C}" type="parTrans" cxnId="{AF117022-9B7F-44A3-9619-F1336C12057F}">
      <dgm:prSet/>
      <dgm:spPr/>
      <dgm:t>
        <a:bodyPr/>
        <a:lstStyle/>
        <a:p>
          <a:endParaRPr lang="en-US"/>
        </a:p>
      </dgm:t>
    </dgm:pt>
    <dgm:pt modelId="{3AFE333C-DF3A-4984-9557-9A153F439855}" type="sibTrans" cxnId="{AF117022-9B7F-44A3-9619-F1336C12057F}">
      <dgm:prSet/>
      <dgm:spPr/>
      <dgm:t>
        <a:bodyPr/>
        <a:lstStyle/>
        <a:p>
          <a:endParaRPr lang="en-US"/>
        </a:p>
      </dgm:t>
    </dgm:pt>
    <dgm:pt modelId="{3F74175B-D2B8-474C-9346-0F70D8EC82F2}">
      <dgm:prSet/>
      <dgm:spPr/>
      <dgm:t>
        <a:bodyPr/>
        <a:lstStyle/>
        <a:p>
          <a:r>
            <a:rPr lang="en-US"/>
            <a:t>Step 4) Perform regression analysis </a:t>
          </a:r>
        </a:p>
      </dgm:t>
    </dgm:pt>
    <dgm:pt modelId="{18E35E0B-C97A-4CE2-88DA-F87269F125DD}" type="parTrans" cxnId="{7038C234-D98C-4E80-A341-F23BEBD523BF}">
      <dgm:prSet/>
      <dgm:spPr/>
      <dgm:t>
        <a:bodyPr/>
        <a:lstStyle/>
        <a:p>
          <a:endParaRPr lang="en-US"/>
        </a:p>
      </dgm:t>
    </dgm:pt>
    <dgm:pt modelId="{81095357-36F9-4D0A-A3E5-2F66D50CEC7A}" type="sibTrans" cxnId="{7038C234-D98C-4E80-A341-F23BEBD523BF}">
      <dgm:prSet/>
      <dgm:spPr/>
      <dgm:t>
        <a:bodyPr/>
        <a:lstStyle/>
        <a:p>
          <a:endParaRPr lang="en-US"/>
        </a:p>
      </dgm:t>
    </dgm:pt>
    <dgm:pt modelId="{912D567C-460A-47CB-B3C6-8919A55B2B8C}">
      <dgm:prSet/>
      <dgm:spPr/>
      <dgm:t>
        <a:bodyPr/>
        <a:lstStyle/>
        <a:p>
          <a:r>
            <a:rPr lang="en-US"/>
            <a:t>Step 5) Visualize data</a:t>
          </a:r>
        </a:p>
      </dgm:t>
    </dgm:pt>
    <dgm:pt modelId="{5C0EBD6F-AA88-4E1D-AA10-622FA4BC354A}" type="parTrans" cxnId="{9C359946-FEEC-447E-9610-A7CA0635C4E4}">
      <dgm:prSet/>
      <dgm:spPr/>
      <dgm:t>
        <a:bodyPr/>
        <a:lstStyle/>
        <a:p>
          <a:endParaRPr lang="en-US"/>
        </a:p>
      </dgm:t>
    </dgm:pt>
    <dgm:pt modelId="{A5298FAE-72F6-42A8-B432-7F35590FCEDE}" type="sibTrans" cxnId="{9C359946-FEEC-447E-9610-A7CA0635C4E4}">
      <dgm:prSet/>
      <dgm:spPr/>
      <dgm:t>
        <a:bodyPr/>
        <a:lstStyle/>
        <a:p>
          <a:endParaRPr lang="en-US"/>
        </a:p>
      </dgm:t>
    </dgm:pt>
    <dgm:pt modelId="{2DE7880E-A9AC-4BE7-95E4-B40CB017742C}" type="pres">
      <dgm:prSet presAssocID="{C7250ABC-DDAA-47F8-AF73-769103F54BEA}" presName="root" presStyleCnt="0">
        <dgm:presLayoutVars>
          <dgm:dir/>
          <dgm:resizeHandles val="exact"/>
        </dgm:presLayoutVars>
      </dgm:prSet>
      <dgm:spPr/>
    </dgm:pt>
    <dgm:pt modelId="{CBCCFB9E-1C47-484B-A416-CC3F7EBEC89D}" type="pres">
      <dgm:prSet presAssocID="{77CE39F0-7123-4812-9A0F-F065EEED4D3C}" presName="compNode" presStyleCnt="0"/>
      <dgm:spPr/>
    </dgm:pt>
    <dgm:pt modelId="{7A34A882-68AB-44A1-B399-418FB524472F}" type="pres">
      <dgm:prSet presAssocID="{77CE39F0-7123-4812-9A0F-F065EEED4D3C}" presName="bgRect" presStyleLbl="bgShp" presStyleIdx="0" presStyleCnt="5"/>
      <dgm:spPr/>
    </dgm:pt>
    <dgm:pt modelId="{2A7814C2-7D20-493B-8D87-A7653F2758FC}" type="pres">
      <dgm:prSet presAssocID="{77CE39F0-7123-4812-9A0F-F065EEED4D3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B469F89-5FA6-4A53-854C-6C9C23D66DC4}" type="pres">
      <dgm:prSet presAssocID="{77CE39F0-7123-4812-9A0F-F065EEED4D3C}" presName="spaceRect" presStyleCnt="0"/>
      <dgm:spPr/>
    </dgm:pt>
    <dgm:pt modelId="{46727F5D-AE0A-487D-AE8C-03D0F8092A6B}" type="pres">
      <dgm:prSet presAssocID="{77CE39F0-7123-4812-9A0F-F065EEED4D3C}" presName="parTx" presStyleLbl="revTx" presStyleIdx="0" presStyleCnt="5">
        <dgm:presLayoutVars>
          <dgm:chMax val="0"/>
          <dgm:chPref val="0"/>
        </dgm:presLayoutVars>
      </dgm:prSet>
      <dgm:spPr/>
    </dgm:pt>
    <dgm:pt modelId="{D1AAE55C-1953-44AE-BC44-60F6B80A0D83}" type="pres">
      <dgm:prSet presAssocID="{B46B44B9-ECD5-41C2-B355-D60957F82AC4}" presName="sibTrans" presStyleCnt="0"/>
      <dgm:spPr/>
    </dgm:pt>
    <dgm:pt modelId="{78F79DC7-D5FA-46FA-81A6-35337BFE82EF}" type="pres">
      <dgm:prSet presAssocID="{5CE6591F-E145-4ADC-900B-5F451732BC0A}" presName="compNode" presStyleCnt="0"/>
      <dgm:spPr/>
    </dgm:pt>
    <dgm:pt modelId="{49430E8C-033E-4EC3-B748-A77FAAB9277D}" type="pres">
      <dgm:prSet presAssocID="{5CE6591F-E145-4ADC-900B-5F451732BC0A}" presName="bgRect" presStyleLbl="bgShp" presStyleIdx="1" presStyleCnt="5"/>
      <dgm:spPr/>
    </dgm:pt>
    <dgm:pt modelId="{4BC8DE3D-2371-4D4C-B7EB-2931E560B864}" type="pres">
      <dgm:prSet presAssocID="{5CE6591F-E145-4ADC-900B-5F451732BC0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CF24E85-9906-462E-96C5-9DA1E910E9CB}" type="pres">
      <dgm:prSet presAssocID="{5CE6591F-E145-4ADC-900B-5F451732BC0A}" presName="spaceRect" presStyleCnt="0"/>
      <dgm:spPr/>
    </dgm:pt>
    <dgm:pt modelId="{54B1C881-56E1-4259-B5F7-76D1656038EE}" type="pres">
      <dgm:prSet presAssocID="{5CE6591F-E145-4ADC-900B-5F451732BC0A}" presName="parTx" presStyleLbl="revTx" presStyleIdx="1" presStyleCnt="5">
        <dgm:presLayoutVars>
          <dgm:chMax val="0"/>
          <dgm:chPref val="0"/>
        </dgm:presLayoutVars>
      </dgm:prSet>
      <dgm:spPr/>
    </dgm:pt>
    <dgm:pt modelId="{F006F0B5-4848-49FC-A34C-624210567422}" type="pres">
      <dgm:prSet presAssocID="{BC607D6B-B6A8-4ACF-A543-2DF3532FDC32}" presName="sibTrans" presStyleCnt="0"/>
      <dgm:spPr/>
    </dgm:pt>
    <dgm:pt modelId="{28ED101C-6D0B-4CC5-8D45-269E25174A59}" type="pres">
      <dgm:prSet presAssocID="{5CDB9D29-657C-4F76-B337-31E786DF9909}" presName="compNode" presStyleCnt="0"/>
      <dgm:spPr/>
    </dgm:pt>
    <dgm:pt modelId="{FEFF9C26-D90C-47A3-BB0D-0699C5ECE5F7}" type="pres">
      <dgm:prSet presAssocID="{5CDB9D29-657C-4F76-B337-31E786DF9909}" presName="bgRect" presStyleLbl="bgShp" presStyleIdx="2" presStyleCnt="5"/>
      <dgm:spPr/>
    </dgm:pt>
    <dgm:pt modelId="{9FEE64B0-2345-4268-BB16-D8A0267B4AB3}" type="pres">
      <dgm:prSet presAssocID="{5CDB9D29-657C-4F76-B337-31E786DF99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piration2"/>
        </a:ext>
      </dgm:extLst>
    </dgm:pt>
    <dgm:pt modelId="{A60E19A1-776B-4132-9301-C8E41018B317}" type="pres">
      <dgm:prSet presAssocID="{5CDB9D29-657C-4F76-B337-31E786DF9909}" presName="spaceRect" presStyleCnt="0"/>
      <dgm:spPr/>
    </dgm:pt>
    <dgm:pt modelId="{5627F6D2-21CD-4C22-94FF-ABA6B3CAA3B9}" type="pres">
      <dgm:prSet presAssocID="{5CDB9D29-657C-4F76-B337-31E786DF9909}" presName="parTx" presStyleLbl="revTx" presStyleIdx="2" presStyleCnt="5">
        <dgm:presLayoutVars>
          <dgm:chMax val="0"/>
          <dgm:chPref val="0"/>
        </dgm:presLayoutVars>
      </dgm:prSet>
      <dgm:spPr/>
    </dgm:pt>
    <dgm:pt modelId="{F601F332-F96D-4A91-8F73-F756A48F42EC}" type="pres">
      <dgm:prSet presAssocID="{3AFE333C-DF3A-4984-9557-9A153F439855}" presName="sibTrans" presStyleCnt="0"/>
      <dgm:spPr/>
    </dgm:pt>
    <dgm:pt modelId="{BB14F536-C8FD-4B4F-AFAB-7CCDB3186829}" type="pres">
      <dgm:prSet presAssocID="{3F74175B-D2B8-474C-9346-0F70D8EC82F2}" presName="compNode" presStyleCnt="0"/>
      <dgm:spPr/>
    </dgm:pt>
    <dgm:pt modelId="{6023DA31-050D-4CAF-921A-414D08B71585}" type="pres">
      <dgm:prSet presAssocID="{3F74175B-D2B8-474C-9346-0F70D8EC82F2}" presName="bgRect" presStyleLbl="bgShp" presStyleIdx="3" presStyleCnt="5"/>
      <dgm:spPr/>
    </dgm:pt>
    <dgm:pt modelId="{01851707-875B-4392-877D-CCC632BC0A65}" type="pres">
      <dgm:prSet presAssocID="{3F74175B-D2B8-474C-9346-0F70D8EC82F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E6169EC-8226-4C2A-A265-6ADAD5C0D244}" type="pres">
      <dgm:prSet presAssocID="{3F74175B-D2B8-474C-9346-0F70D8EC82F2}" presName="spaceRect" presStyleCnt="0"/>
      <dgm:spPr/>
    </dgm:pt>
    <dgm:pt modelId="{581EC57D-1A5B-4027-B710-147C6C565AED}" type="pres">
      <dgm:prSet presAssocID="{3F74175B-D2B8-474C-9346-0F70D8EC82F2}" presName="parTx" presStyleLbl="revTx" presStyleIdx="3" presStyleCnt="5">
        <dgm:presLayoutVars>
          <dgm:chMax val="0"/>
          <dgm:chPref val="0"/>
        </dgm:presLayoutVars>
      </dgm:prSet>
      <dgm:spPr/>
    </dgm:pt>
    <dgm:pt modelId="{34E02202-6EF7-4315-8B61-06F74CC6B000}" type="pres">
      <dgm:prSet presAssocID="{81095357-36F9-4D0A-A3E5-2F66D50CEC7A}" presName="sibTrans" presStyleCnt="0"/>
      <dgm:spPr/>
    </dgm:pt>
    <dgm:pt modelId="{5BC3723E-2250-40AF-86F4-6A0E6698A63B}" type="pres">
      <dgm:prSet presAssocID="{912D567C-460A-47CB-B3C6-8919A55B2B8C}" presName="compNode" presStyleCnt="0"/>
      <dgm:spPr/>
    </dgm:pt>
    <dgm:pt modelId="{FC5B8EE1-FEA2-4D8E-9064-6BEE79284723}" type="pres">
      <dgm:prSet presAssocID="{912D567C-460A-47CB-B3C6-8919A55B2B8C}" presName="bgRect" presStyleLbl="bgShp" presStyleIdx="4" presStyleCnt="5"/>
      <dgm:spPr/>
    </dgm:pt>
    <dgm:pt modelId="{502823D9-EBE6-4804-AB86-6ABEF59338D7}" type="pres">
      <dgm:prSet presAssocID="{912D567C-460A-47CB-B3C6-8919A55B2B8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567E4F6C-655F-4379-A94D-1A2C2D4D2BB0}" type="pres">
      <dgm:prSet presAssocID="{912D567C-460A-47CB-B3C6-8919A55B2B8C}" presName="spaceRect" presStyleCnt="0"/>
      <dgm:spPr/>
    </dgm:pt>
    <dgm:pt modelId="{94AFFF18-7226-4FF7-90E6-9FE252994100}" type="pres">
      <dgm:prSet presAssocID="{912D567C-460A-47CB-B3C6-8919A55B2B8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F117022-9B7F-44A3-9619-F1336C12057F}" srcId="{C7250ABC-DDAA-47F8-AF73-769103F54BEA}" destId="{5CDB9D29-657C-4F76-B337-31E786DF9909}" srcOrd="2" destOrd="0" parTransId="{FFE27925-10EA-4C76-81AE-37DF212E814C}" sibTransId="{3AFE333C-DF3A-4984-9557-9A153F439855}"/>
    <dgm:cxn modelId="{7038C234-D98C-4E80-A341-F23BEBD523BF}" srcId="{C7250ABC-DDAA-47F8-AF73-769103F54BEA}" destId="{3F74175B-D2B8-474C-9346-0F70D8EC82F2}" srcOrd="3" destOrd="0" parTransId="{18E35E0B-C97A-4CE2-88DA-F87269F125DD}" sibTransId="{81095357-36F9-4D0A-A3E5-2F66D50CEC7A}"/>
    <dgm:cxn modelId="{DCE0FC34-5693-4AE2-86D1-05164C1D9533}" type="presOf" srcId="{77CE39F0-7123-4812-9A0F-F065EEED4D3C}" destId="{46727F5D-AE0A-487D-AE8C-03D0F8092A6B}" srcOrd="0" destOrd="0" presId="urn:microsoft.com/office/officeart/2018/2/layout/IconVerticalSolidList"/>
    <dgm:cxn modelId="{E5168035-671A-404F-BC71-9615F4F8297A}" srcId="{C7250ABC-DDAA-47F8-AF73-769103F54BEA}" destId="{77CE39F0-7123-4812-9A0F-F065EEED4D3C}" srcOrd="0" destOrd="0" parTransId="{A0136625-AA75-45AC-B4E7-48E86FBC7DB8}" sibTransId="{B46B44B9-ECD5-41C2-B355-D60957F82AC4}"/>
    <dgm:cxn modelId="{9C359946-FEEC-447E-9610-A7CA0635C4E4}" srcId="{C7250ABC-DDAA-47F8-AF73-769103F54BEA}" destId="{912D567C-460A-47CB-B3C6-8919A55B2B8C}" srcOrd="4" destOrd="0" parTransId="{5C0EBD6F-AA88-4E1D-AA10-622FA4BC354A}" sibTransId="{A5298FAE-72F6-42A8-B432-7F35590FCEDE}"/>
    <dgm:cxn modelId="{F0007A68-7759-4AF9-B05A-1BA34A791ECC}" srcId="{C7250ABC-DDAA-47F8-AF73-769103F54BEA}" destId="{5CE6591F-E145-4ADC-900B-5F451732BC0A}" srcOrd="1" destOrd="0" parTransId="{1225B900-F7D0-487D-A924-0FBDC0740855}" sibTransId="{BC607D6B-B6A8-4ACF-A543-2DF3532FDC32}"/>
    <dgm:cxn modelId="{9AF17586-E444-4C6D-AB9F-10999A01C944}" type="presOf" srcId="{5CE6591F-E145-4ADC-900B-5F451732BC0A}" destId="{54B1C881-56E1-4259-B5F7-76D1656038EE}" srcOrd="0" destOrd="0" presId="urn:microsoft.com/office/officeart/2018/2/layout/IconVerticalSolidList"/>
    <dgm:cxn modelId="{3F978396-3292-43B6-966D-087862191920}" type="presOf" srcId="{3F74175B-D2B8-474C-9346-0F70D8EC82F2}" destId="{581EC57D-1A5B-4027-B710-147C6C565AED}" srcOrd="0" destOrd="0" presId="urn:microsoft.com/office/officeart/2018/2/layout/IconVerticalSolidList"/>
    <dgm:cxn modelId="{23A88DBF-D844-47FD-A653-1BA38F00500F}" type="presOf" srcId="{5CDB9D29-657C-4F76-B337-31E786DF9909}" destId="{5627F6D2-21CD-4C22-94FF-ABA6B3CAA3B9}" srcOrd="0" destOrd="0" presId="urn:microsoft.com/office/officeart/2018/2/layout/IconVerticalSolidList"/>
    <dgm:cxn modelId="{3ADAB8E6-FC61-4B9C-BD4B-75C109F827AE}" type="presOf" srcId="{C7250ABC-DDAA-47F8-AF73-769103F54BEA}" destId="{2DE7880E-A9AC-4BE7-95E4-B40CB017742C}" srcOrd="0" destOrd="0" presId="urn:microsoft.com/office/officeart/2018/2/layout/IconVerticalSolidList"/>
    <dgm:cxn modelId="{20B10FF7-65F2-4527-A3B2-8CF2CEC03261}" type="presOf" srcId="{912D567C-460A-47CB-B3C6-8919A55B2B8C}" destId="{94AFFF18-7226-4FF7-90E6-9FE252994100}" srcOrd="0" destOrd="0" presId="urn:microsoft.com/office/officeart/2018/2/layout/IconVerticalSolidList"/>
    <dgm:cxn modelId="{7AB07A3B-9E83-4051-A45F-75EED3BE1562}" type="presParOf" srcId="{2DE7880E-A9AC-4BE7-95E4-B40CB017742C}" destId="{CBCCFB9E-1C47-484B-A416-CC3F7EBEC89D}" srcOrd="0" destOrd="0" presId="urn:microsoft.com/office/officeart/2018/2/layout/IconVerticalSolidList"/>
    <dgm:cxn modelId="{EDC64A63-393B-4FDF-BB8B-B856C83DB5EF}" type="presParOf" srcId="{CBCCFB9E-1C47-484B-A416-CC3F7EBEC89D}" destId="{7A34A882-68AB-44A1-B399-418FB524472F}" srcOrd="0" destOrd="0" presId="urn:microsoft.com/office/officeart/2018/2/layout/IconVerticalSolidList"/>
    <dgm:cxn modelId="{3F1994A2-17F4-4582-A9C4-B4184F5135F2}" type="presParOf" srcId="{CBCCFB9E-1C47-484B-A416-CC3F7EBEC89D}" destId="{2A7814C2-7D20-493B-8D87-A7653F2758FC}" srcOrd="1" destOrd="0" presId="urn:microsoft.com/office/officeart/2018/2/layout/IconVerticalSolidList"/>
    <dgm:cxn modelId="{7DC22918-E470-474C-B29B-BA4A7C3F48F3}" type="presParOf" srcId="{CBCCFB9E-1C47-484B-A416-CC3F7EBEC89D}" destId="{4B469F89-5FA6-4A53-854C-6C9C23D66DC4}" srcOrd="2" destOrd="0" presId="urn:microsoft.com/office/officeart/2018/2/layout/IconVerticalSolidList"/>
    <dgm:cxn modelId="{B4A64CB4-262C-4EAB-A753-495638C53A61}" type="presParOf" srcId="{CBCCFB9E-1C47-484B-A416-CC3F7EBEC89D}" destId="{46727F5D-AE0A-487D-AE8C-03D0F8092A6B}" srcOrd="3" destOrd="0" presId="urn:microsoft.com/office/officeart/2018/2/layout/IconVerticalSolidList"/>
    <dgm:cxn modelId="{D014018B-7B68-4AFE-82C2-5B9AF08EB0D4}" type="presParOf" srcId="{2DE7880E-A9AC-4BE7-95E4-B40CB017742C}" destId="{D1AAE55C-1953-44AE-BC44-60F6B80A0D83}" srcOrd="1" destOrd="0" presId="urn:microsoft.com/office/officeart/2018/2/layout/IconVerticalSolidList"/>
    <dgm:cxn modelId="{DF2BAEF7-DD4A-4B6B-BD34-D7595C3B396C}" type="presParOf" srcId="{2DE7880E-A9AC-4BE7-95E4-B40CB017742C}" destId="{78F79DC7-D5FA-46FA-81A6-35337BFE82EF}" srcOrd="2" destOrd="0" presId="urn:microsoft.com/office/officeart/2018/2/layout/IconVerticalSolidList"/>
    <dgm:cxn modelId="{BE2301E5-7EFF-4DD7-8A55-94C4D5F1DADF}" type="presParOf" srcId="{78F79DC7-D5FA-46FA-81A6-35337BFE82EF}" destId="{49430E8C-033E-4EC3-B748-A77FAAB9277D}" srcOrd="0" destOrd="0" presId="urn:microsoft.com/office/officeart/2018/2/layout/IconVerticalSolidList"/>
    <dgm:cxn modelId="{56251D42-4D95-4F79-ADA0-1CF252DD0703}" type="presParOf" srcId="{78F79DC7-D5FA-46FA-81A6-35337BFE82EF}" destId="{4BC8DE3D-2371-4D4C-B7EB-2931E560B864}" srcOrd="1" destOrd="0" presId="urn:microsoft.com/office/officeart/2018/2/layout/IconVerticalSolidList"/>
    <dgm:cxn modelId="{797446C2-0962-48E1-8183-2165420D695B}" type="presParOf" srcId="{78F79DC7-D5FA-46FA-81A6-35337BFE82EF}" destId="{0CF24E85-9906-462E-96C5-9DA1E910E9CB}" srcOrd="2" destOrd="0" presId="urn:microsoft.com/office/officeart/2018/2/layout/IconVerticalSolidList"/>
    <dgm:cxn modelId="{39AD5168-6270-4E32-8954-F37C29E62669}" type="presParOf" srcId="{78F79DC7-D5FA-46FA-81A6-35337BFE82EF}" destId="{54B1C881-56E1-4259-B5F7-76D1656038EE}" srcOrd="3" destOrd="0" presId="urn:microsoft.com/office/officeart/2018/2/layout/IconVerticalSolidList"/>
    <dgm:cxn modelId="{B1F83347-81AB-4468-8032-DA3F340792EC}" type="presParOf" srcId="{2DE7880E-A9AC-4BE7-95E4-B40CB017742C}" destId="{F006F0B5-4848-49FC-A34C-624210567422}" srcOrd="3" destOrd="0" presId="urn:microsoft.com/office/officeart/2018/2/layout/IconVerticalSolidList"/>
    <dgm:cxn modelId="{400C1F7A-92AE-4EE1-AC2B-6200036EB0C9}" type="presParOf" srcId="{2DE7880E-A9AC-4BE7-95E4-B40CB017742C}" destId="{28ED101C-6D0B-4CC5-8D45-269E25174A59}" srcOrd="4" destOrd="0" presId="urn:microsoft.com/office/officeart/2018/2/layout/IconVerticalSolidList"/>
    <dgm:cxn modelId="{7B890459-EE5C-45FA-A6D3-3FFC1C2304A7}" type="presParOf" srcId="{28ED101C-6D0B-4CC5-8D45-269E25174A59}" destId="{FEFF9C26-D90C-47A3-BB0D-0699C5ECE5F7}" srcOrd="0" destOrd="0" presId="urn:microsoft.com/office/officeart/2018/2/layout/IconVerticalSolidList"/>
    <dgm:cxn modelId="{011541FF-BBA8-4AE0-A9C3-8CC9C1D1D23E}" type="presParOf" srcId="{28ED101C-6D0B-4CC5-8D45-269E25174A59}" destId="{9FEE64B0-2345-4268-BB16-D8A0267B4AB3}" srcOrd="1" destOrd="0" presId="urn:microsoft.com/office/officeart/2018/2/layout/IconVerticalSolidList"/>
    <dgm:cxn modelId="{6C889B69-735C-496B-AAAE-CF9367D595F0}" type="presParOf" srcId="{28ED101C-6D0B-4CC5-8D45-269E25174A59}" destId="{A60E19A1-776B-4132-9301-C8E41018B317}" srcOrd="2" destOrd="0" presId="urn:microsoft.com/office/officeart/2018/2/layout/IconVerticalSolidList"/>
    <dgm:cxn modelId="{42A9D35A-A175-4477-B94A-98F05A9E6419}" type="presParOf" srcId="{28ED101C-6D0B-4CC5-8D45-269E25174A59}" destId="{5627F6D2-21CD-4C22-94FF-ABA6B3CAA3B9}" srcOrd="3" destOrd="0" presId="urn:microsoft.com/office/officeart/2018/2/layout/IconVerticalSolidList"/>
    <dgm:cxn modelId="{385D4B0D-0823-4A8D-8CAD-39615D34305A}" type="presParOf" srcId="{2DE7880E-A9AC-4BE7-95E4-B40CB017742C}" destId="{F601F332-F96D-4A91-8F73-F756A48F42EC}" srcOrd="5" destOrd="0" presId="urn:microsoft.com/office/officeart/2018/2/layout/IconVerticalSolidList"/>
    <dgm:cxn modelId="{D715F702-310D-4C4D-A5EF-84BD18A37203}" type="presParOf" srcId="{2DE7880E-A9AC-4BE7-95E4-B40CB017742C}" destId="{BB14F536-C8FD-4B4F-AFAB-7CCDB3186829}" srcOrd="6" destOrd="0" presId="urn:microsoft.com/office/officeart/2018/2/layout/IconVerticalSolidList"/>
    <dgm:cxn modelId="{2B26C738-BE79-4B01-B860-EDF8172FE010}" type="presParOf" srcId="{BB14F536-C8FD-4B4F-AFAB-7CCDB3186829}" destId="{6023DA31-050D-4CAF-921A-414D08B71585}" srcOrd="0" destOrd="0" presId="urn:microsoft.com/office/officeart/2018/2/layout/IconVerticalSolidList"/>
    <dgm:cxn modelId="{24F9A435-5B8D-42CB-99E9-91ECE8437C41}" type="presParOf" srcId="{BB14F536-C8FD-4B4F-AFAB-7CCDB3186829}" destId="{01851707-875B-4392-877D-CCC632BC0A65}" srcOrd="1" destOrd="0" presId="urn:microsoft.com/office/officeart/2018/2/layout/IconVerticalSolidList"/>
    <dgm:cxn modelId="{E4378FF8-C444-45B1-A060-C5F4BEB8EA02}" type="presParOf" srcId="{BB14F536-C8FD-4B4F-AFAB-7CCDB3186829}" destId="{FE6169EC-8226-4C2A-A265-6ADAD5C0D244}" srcOrd="2" destOrd="0" presId="urn:microsoft.com/office/officeart/2018/2/layout/IconVerticalSolidList"/>
    <dgm:cxn modelId="{DEBE4156-B10B-4F09-AEBF-036B844AD311}" type="presParOf" srcId="{BB14F536-C8FD-4B4F-AFAB-7CCDB3186829}" destId="{581EC57D-1A5B-4027-B710-147C6C565AED}" srcOrd="3" destOrd="0" presId="urn:microsoft.com/office/officeart/2018/2/layout/IconVerticalSolidList"/>
    <dgm:cxn modelId="{6057CF5A-128B-491F-84B2-D8B049C30837}" type="presParOf" srcId="{2DE7880E-A9AC-4BE7-95E4-B40CB017742C}" destId="{34E02202-6EF7-4315-8B61-06F74CC6B000}" srcOrd="7" destOrd="0" presId="urn:microsoft.com/office/officeart/2018/2/layout/IconVerticalSolidList"/>
    <dgm:cxn modelId="{2AEEFE6F-CADE-4E23-8ACC-937F6FB9CF7E}" type="presParOf" srcId="{2DE7880E-A9AC-4BE7-95E4-B40CB017742C}" destId="{5BC3723E-2250-40AF-86F4-6A0E6698A63B}" srcOrd="8" destOrd="0" presId="urn:microsoft.com/office/officeart/2018/2/layout/IconVerticalSolidList"/>
    <dgm:cxn modelId="{B01370D5-832A-4F45-A02E-1B4E209D041D}" type="presParOf" srcId="{5BC3723E-2250-40AF-86F4-6A0E6698A63B}" destId="{FC5B8EE1-FEA2-4D8E-9064-6BEE79284723}" srcOrd="0" destOrd="0" presId="urn:microsoft.com/office/officeart/2018/2/layout/IconVerticalSolidList"/>
    <dgm:cxn modelId="{30C94278-0B88-4685-A04B-308309B68271}" type="presParOf" srcId="{5BC3723E-2250-40AF-86F4-6A0E6698A63B}" destId="{502823D9-EBE6-4804-AB86-6ABEF59338D7}" srcOrd="1" destOrd="0" presId="urn:microsoft.com/office/officeart/2018/2/layout/IconVerticalSolidList"/>
    <dgm:cxn modelId="{DF9F0AA4-3267-4192-9F3C-04DC561595EE}" type="presParOf" srcId="{5BC3723E-2250-40AF-86F4-6A0E6698A63B}" destId="{567E4F6C-655F-4379-A94D-1A2C2D4D2BB0}" srcOrd="2" destOrd="0" presId="urn:microsoft.com/office/officeart/2018/2/layout/IconVerticalSolidList"/>
    <dgm:cxn modelId="{FFD0BCF1-79D8-468B-8E80-5CD96ED95173}" type="presParOf" srcId="{5BC3723E-2250-40AF-86F4-6A0E6698A63B}" destId="{94AFFF18-7226-4FF7-90E6-9FE2529941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0FCB2B-766C-44CB-A4C0-F034599B9EA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4851770-9023-48AE-84B5-4CBC22A11232}">
      <dgm:prSet/>
      <dgm:spPr/>
      <dgm:t>
        <a:bodyPr/>
        <a:lstStyle/>
        <a:p>
          <a:r>
            <a:rPr lang="en-US"/>
            <a:t>Brazil</a:t>
          </a:r>
        </a:p>
      </dgm:t>
    </dgm:pt>
    <dgm:pt modelId="{AD6A2F62-317E-43F0-B7BD-EE1673B07DBB}" type="parTrans" cxnId="{171FEEEE-0196-4366-9C10-F11834A41F99}">
      <dgm:prSet/>
      <dgm:spPr/>
      <dgm:t>
        <a:bodyPr/>
        <a:lstStyle/>
        <a:p>
          <a:endParaRPr lang="en-US"/>
        </a:p>
      </dgm:t>
    </dgm:pt>
    <dgm:pt modelId="{0938A055-DC2D-44D6-9446-A569C103E0B2}" type="sibTrans" cxnId="{171FEEEE-0196-4366-9C10-F11834A41F99}">
      <dgm:prSet/>
      <dgm:spPr/>
      <dgm:t>
        <a:bodyPr/>
        <a:lstStyle/>
        <a:p>
          <a:endParaRPr lang="en-US"/>
        </a:p>
      </dgm:t>
    </dgm:pt>
    <dgm:pt modelId="{33F7408A-156B-4C6C-9824-72F7B641D710}">
      <dgm:prSet/>
      <dgm:spPr/>
      <dgm:t>
        <a:bodyPr/>
        <a:lstStyle/>
        <a:p>
          <a:r>
            <a:rPr lang="en-US"/>
            <a:t>Labor Force, Total </a:t>
          </a:r>
        </a:p>
      </dgm:t>
    </dgm:pt>
    <dgm:pt modelId="{24954180-8E88-4990-92E4-F757B43B13C8}" type="parTrans" cxnId="{FC96E5DB-7661-49B8-89E4-CFDA9122E20A}">
      <dgm:prSet/>
      <dgm:spPr/>
      <dgm:t>
        <a:bodyPr/>
        <a:lstStyle/>
        <a:p>
          <a:endParaRPr lang="en-US"/>
        </a:p>
      </dgm:t>
    </dgm:pt>
    <dgm:pt modelId="{E4BE377A-8B72-4B87-9E5B-105640F140C9}" type="sibTrans" cxnId="{FC96E5DB-7661-49B8-89E4-CFDA9122E20A}">
      <dgm:prSet/>
      <dgm:spPr/>
      <dgm:t>
        <a:bodyPr/>
        <a:lstStyle/>
        <a:p>
          <a:endParaRPr lang="en-US"/>
        </a:p>
      </dgm:t>
    </dgm:pt>
    <dgm:pt modelId="{5FA3773D-75A8-4436-9467-AD95EF707F0A}">
      <dgm:prSet/>
      <dgm:spPr/>
      <dgm:t>
        <a:bodyPr/>
        <a:lstStyle/>
        <a:p>
          <a:r>
            <a:rPr lang="en-US"/>
            <a:t>Population, Total Ages 15-64</a:t>
          </a:r>
        </a:p>
      </dgm:t>
    </dgm:pt>
    <dgm:pt modelId="{8CE94925-5761-4E18-90BD-D4EF99C23E7D}" type="parTrans" cxnId="{0BCFEB5A-01A3-41D3-A0B0-DD4BE5303664}">
      <dgm:prSet/>
      <dgm:spPr/>
      <dgm:t>
        <a:bodyPr/>
        <a:lstStyle/>
        <a:p>
          <a:endParaRPr lang="en-US"/>
        </a:p>
      </dgm:t>
    </dgm:pt>
    <dgm:pt modelId="{8EBC88D4-FD56-4B95-B82D-5077F8CACBC5}" type="sibTrans" cxnId="{0BCFEB5A-01A3-41D3-A0B0-DD4BE5303664}">
      <dgm:prSet/>
      <dgm:spPr/>
      <dgm:t>
        <a:bodyPr/>
        <a:lstStyle/>
        <a:p>
          <a:endParaRPr lang="en-US"/>
        </a:p>
      </dgm:t>
    </dgm:pt>
    <dgm:pt modelId="{CF2D2CD1-D534-4E71-8A68-1BE3E2C00F30}">
      <dgm:prSet/>
      <dgm:spPr/>
      <dgm:t>
        <a:bodyPr/>
        <a:lstStyle/>
        <a:p>
          <a:r>
            <a:rPr lang="en-US"/>
            <a:t>Tanzania</a:t>
          </a:r>
        </a:p>
      </dgm:t>
    </dgm:pt>
    <dgm:pt modelId="{535F5591-B2D5-4FE9-89AF-FCCA5EB2C039}" type="parTrans" cxnId="{BAC20B78-240B-4DB6-A9AB-8E89C61713EA}">
      <dgm:prSet/>
      <dgm:spPr/>
      <dgm:t>
        <a:bodyPr/>
        <a:lstStyle/>
        <a:p>
          <a:endParaRPr lang="en-US"/>
        </a:p>
      </dgm:t>
    </dgm:pt>
    <dgm:pt modelId="{22DBCDD5-095F-47D6-9F99-3F74D5E2180F}" type="sibTrans" cxnId="{BAC20B78-240B-4DB6-A9AB-8E89C61713EA}">
      <dgm:prSet/>
      <dgm:spPr/>
      <dgm:t>
        <a:bodyPr/>
        <a:lstStyle/>
        <a:p>
          <a:endParaRPr lang="en-US"/>
        </a:p>
      </dgm:t>
    </dgm:pt>
    <dgm:pt modelId="{88C0A769-6FA6-4AD7-A70B-89C8DD922896}">
      <dgm:prSet/>
      <dgm:spPr/>
      <dgm:t>
        <a:bodyPr/>
        <a:lstStyle/>
        <a:p>
          <a:r>
            <a:rPr lang="en-US"/>
            <a:t>Population, Total Ages 0-14</a:t>
          </a:r>
        </a:p>
      </dgm:t>
    </dgm:pt>
    <dgm:pt modelId="{327846C4-97F9-4122-9AF5-852F8F3CC1D7}" type="parTrans" cxnId="{07B13A5E-FDD0-4C64-8823-9472FA983F7A}">
      <dgm:prSet/>
      <dgm:spPr/>
      <dgm:t>
        <a:bodyPr/>
        <a:lstStyle/>
        <a:p>
          <a:endParaRPr lang="en-US"/>
        </a:p>
      </dgm:t>
    </dgm:pt>
    <dgm:pt modelId="{5B137A6B-AA03-4135-9AF2-DBF1261C4F50}" type="sibTrans" cxnId="{07B13A5E-FDD0-4C64-8823-9472FA983F7A}">
      <dgm:prSet/>
      <dgm:spPr/>
      <dgm:t>
        <a:bodyPr/>
        <a:lstStyle/>
        <a:p>
          <a:endParaRPr lang="en-US"/>
        </a:p>
      </dgm:t>
    </dgm:pt>
    <dgm:pt modelId="{C54847D4-3D13-46D4-A0E4-56EA9D8E4344}">
      <dgm:prSet/>
      <dgm:spPr/>
      <dgm:t>
        <a:bodyPr/>
        <a:lstStyle/>
        <a:p>
          <a:r>
            <a:rPr lang="en-US"/>
            <a:t>Primary School Enrollment, Female</a:t>
          </a:r>
        </a:p>
      </dgm:t>
    </dgm:pt>
    <dgm:pt modelId="{F36653E6-E35A-48BB-8477-B39C81313624}" type="parTrans" cxnId="{E242965A-9486-4D89-8A30-5C323D8C7A1D}">
      <dgm:prSet/>
      <dgm:spPr/>
      <dgm:t>
        <a:bodyPr/>
        <a:lstStyle/>
        <a:p>
          <a:endParaRPr lang="en-US"/>
        </a:p>
      </dgm:t>
    </dgm:pt>
    <dgm:pt modelId="{FEBF69C2-90C4-4BB2-83F8-4D78B4F6FFAE}" type="sibTrans" cxnId="{E242965A-9486-4D89-8A30-5C323D8C7A1D}">
      <dgm:prSet/>
      <dgm:spPr/>
      <dgm:t>
        <a:bodyPr/>
        <a:lstStyle/>
        <a:p>
          <a:endParaRPr lang="en-US"/>
        </a:p>
      </dgm:t>
    </dgm:pt>
    <dgm:pt modelId="{C13EB3D5-F582-447A-AE3E-DC96DCB401A8}">
      <dgm:prSet/>
      <dgm:spPr/>
      <dgm:t>
        <a:bodyPr/>
        <a:lstStyle/>
        <a:p>
          <a:r>
            <a:rPr lang="en-US"/>
            <a:t>Colombia</a:t>
          </a:r>
        </a:p>
      </dgm:t>
    </dgm:pt>
    <dgm:pt modelId="{CBEFC666-46BB-494D-A32F-033ECF45A6D8}" type="parTrans" cxnId="{BDA60C0F-963A-4E3D-B522-34C6EBB5B171}">
      <dgm:prSet/>
      <dgm:spPr/>
      <dgm:t>
        <a:bodyPr/>
        <a:lstStyle/>
        <a:p>
          <a:endParaRPr lang="en-US"/>
        </a:p>
      </dgm:t>
    </dgm:pt>
    <dgm:pt modelId="{B8F609FE-300B-4125-959C-B63B8DE6685C}" type="sibTrans" cxnId="{BDA60C0F-963A-4E3D-B522-34C6EBB5B171}">
      <dgm:prSet/>
      <dgm:spPr/>
      <dgm:t>
        <a:bodyPr/>
        <a:lstStyle/>
        <a:p>
          <a:endParaRPr lang="en-US"/>
        </a:p>
      </dgm:t>
    </dgm:pt>
    <dgm:pt modelId="{C1D66F50-B6EB-42BA-AB95-3A59EA3FBFBC}">
      <dgm:prSet/>
      <dgm:spPr/>
      <dgm:t>
        <a:bodyPr/>
        <a:lstStyle/>
        <a:p>
          <a:r>
            <a:rPr lang="en-US"/>
            <a:t>Government expenditure per student primary, % of GDP per Capita</a:t>
          </a:r>
        </a:p>
      </dgm:t>
    </dgm:pt>
    <dgm:pt modelId="{00F034E5-546D-4EE8-89DD-69D2CF1F558B}" type="parTrans" cxnId="{D42EF006-54B8-4BE3-A2F8-0B91A9F79956}">
      <dgm:prSet/>
      <dgm:spPr/>
      <dgm:t>
        <a:bodyPr/>
        <a:lstStyle/>
        <a:p>
          <a:endParaRPr lang="en-US"/>
        </a:p>
      </dgm:t>
    </dgm:pt>
    <dgm:pt modelId="{7387346E-503B-4C23-B0EB-6F02ABC549CF}" type="sibTrans" cxnId="{D42EF006-54B8-4BE3-A2F8-0B91A9F79956}">
      <dgm:prSet/>
      <dgm:spPr/>
      <dgm:t>
        <a:bodyPr/>
        <a:lstStyle/>
        <a:p>
          <a:endParaRPr lang="en-US"/>
        </a:p>
      </dgm:t>
    </dgm:pt>
    <dgm:pt modelId="{6C9D447A-6557-4E21-AA37-8419EBA57816}">
      <dgm:prSet/>
      <dgm:spPr/>
      <dgm:t>
        <a:bodyPr/>
        <a:lstStyle/>
        <a:p>
          <a:r>
            <a:rPr lang="en-US"/>
            <a:t>Literacy Rate, Age 15 +</a:t>
          </a:r>
        </a:p>
      </dgm:t>
    </dgm:pt>
    <dgm:pt modelId="{B5DEA0DB-9D18-4D62-A146-00EFCB6E411E}" type="parTrans" cxnId="{853E7782-C5AB-4258-8EB3-275B0FB2E4D1}">
      <dgm:prSet/>
      <dgm:spPr/>
      <dgm:t>
        <a:bodyPr/>
        <a:lstStyle/>
        <a:p>
          <a:endParaRPr lang="en-US"/>
        </a:p>
      </dgm:t>
    </dgm:pt>
    <dgm:pt modelId="{A9761B60-812F-4A45-8CE1-06BEC7246C9A}" type="sibTrans" cxnId="{853E7782-C5AB-4258-8EB3-275B0FB2E4D1}">
      <dgm:prSet/>
      <dgm:spPr/>
      <dgm:t>
        <a:bodyPr/>
        <a:lstStyle/>
        <a:p>
          <a:endParaRPr lang="en-US"/>
        </a:p>
      </dgm:t>
    </dgm:pt>
    <dgm:pt modelId="{7C91B994-026F-4488-93D4-97B0B351ADEA}">
      <dgm:prSet/>
      <dgm:spPr/>
      <dgm:t>
        <a:bodyPr/>
        <a:lstStyle/>
        <a:p>
          <a:r>
            <a:rPr lang="en-US"/>
            <a:t>United States</a:t>
          </a:r>
        </a:p>
      </dgm:t>
    </dgm:pt>
    <dgm:pt modelId="{713A341C-5627-485E-ACF9-30A062DD9894}" type="parTrans" cxnId="{C69E4542-3B4A-4E42-9351-D3B4A86BE487}">
      <dgm:prSet/>
      <dgm:spPr/>
      <dgm:t>
        <a:bodyPr/>
        <a:lstStyle/>
        <a:p>
          <a:endParaRPr lang="en-US"/>
        </a:p>
      </dgm:t>
    </dgm:pt>
    <dgm:pt modelId="{A59CB0E5-78DE-40A5-A2D7-F1F271A9F6A3}" type="sibTrans" cxnId="{C69E4542-3B4A-4E42-9351-D3B4A86BE487}">
      <dgm:prSet/>
      <dgm:spPr/>
      <dgm:t>
        <a:bodyPr/>
        <a:lstStyle/>
        <a:p>
          <a:endParaRPr lang="en-US"/>
        </a:p>
      </dgm:t>
    </dgm:pt>
    <dgm:pt modelId="{947D1F0C-5968-4637-9C40-375AC6C79E63}">
      <dgm:prSet/>
      <dgm:spPr/>
      <dgm:t>
        <a:bodyPr/>
        <a:lstStyle/>
        <a:p>
          <a:r>
            <a:rPr lang="en-US"/>
            <a:t>Unemployment Male (% male labor force)</a:t>
          </a:r>
        </a:p>
      </dgm:t>
    </dgm:pt>
    <dgm:pt modelId="{623DDC72-2252-45E1-B7CB-D792875360EB}" type="parTrans" cxnId="{8B631B3A-3E8E-454E-83F0-C320CCBF78C9}">
      <dgm:prSet/>
      <dgm:spPr/>
      <dgm:t>
        <a:bodyPr/>
        <a:lstStyle/>
        <a:p>
          <a:endParaRPr lang="en-US"/>
        </a:p>
      </dgm:t>
    </dgm:pt>
    <dgm:pt modelId="{8F277FDD-68E9-454C-AEC8-8A6566BDC529}" type="sibTrans" cxnId="{8B631B3A-3E8E-454E-83F0-C320CCBF78C9}">
      <dgm:prSet/>
      <dgm:spPr/>
      <dgm:t>
        <a:bodyPr/>
        <a:lstStyle/>
        <a:p>
          <a:endParaRPr lang="en-US"/>
        </a:p>
      </dgm:t>
    </dgm:pt>
    <dgm:pt modelId="{1EFEEECA-BC29-4EAD-AECB-393B4F5400B5}">
      <dgm:prSet/>
      <dgm:spPr/>
      <dgm:t>
        <a:bodyPr/>
        <a:lstStyle/>
        <a:p>
          <a:r>
            <a:rPr lang="en-US"/>
            <a:t>Unemployment Female (% female labor force)</a:t>
          </a:r>
        </a:p>
      </dgm:t>
    </dgm:pt>
    <dgm:pt modelId="{69CD5995-C6E4-43B0-889A-609FB6B7FF44}" type="parTrans" cxnId="{C105945B-40B9-4D66-A60E-BBC5469F57B8}">
      <dgm:prSet/>
      <dgm:spPr/>
      <dgm:t>
        <a:bodyPr/>
        <a:lstStyle/>
        <a:p>
          <a:endParaRPr lang="en-US"/>
        </a:p>
      </dgm:t>
    </dgm:pt>
    <dgm:pt modelId="{410808B5-2A7A-4CA1-A5FA-85CA4F64BEA8}" type="sibTrans" cxnId="{C105945B-40B9-4D66-A60E-BBC5469F57B8}">
      <dgm:prSet/>
      <dgm:spPr/>
      <dgm:t>
        <a:bodyPr/>
        <a:lstStyle/>
        <a:p>
          <a:endParaRPr lang="en-US"/>
        </a:p>
      </dgm:t>
    </dgm:pt>
    <dgm:pt modelId="{9438E802-A075-4E9D-BBF8-2869A6343B2D}" type="pres">
      <dgm:prSet presAssocID="{770FCB2B-766C-44CB-A4C0-F034599B9EAD}" presName="linear" presStyleCnt="0">
        <dgm:presLayoutVars>
          <dgm:dir/>
          <dgm:animLvl val="lvl"/>
          <dgm:resizeHandles val="exact"/>
        </dgm:presLayoutVars>
      </dgm:prSet>
      <dgm:spPr/>
    </dgm:pt>
    <dgm:pt modelId="{420F4F39-D59F-4006-82E4-A6F75F3B7B13}" type="pres">
      <dgm:prSet presAssocID="{84851770-9023-48AE-84B5-4CBC22A11232}" presName="parentLin" presStyleCnt="0"/>
      <dgm:spPr/>
    </dgm:pt>
    <dgm:pt modelId="{49982559-4301-46F5-B1D3-FE3AD3101F85}" type="pres">
      <dgm:prSet presAssocID="{84851770-9023-48AE-84B5-4CBC22A11232}" presName="parentLeftMargin" presStyleLbl="node1" presStyleIdx="0" presStyleCnt="4"/>
      <dgm:spPr/>
    </dgm:pt>
    <dgm:pt modelId="{490F69CD-93C1-412D-948D-1033466CB16D}" type="pres">
      <dgm:prSet presAssocID="{84851770-9023-48AE-84B5-4CBC22A1123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D9035B6-D1D8-4983-9AD7-F26A4DB03868}" type="pres">
      <dgm:prSet presAssocID="{84851770-9023-48AE-84B5-4CBC22A11232}" presName="negativeSpace" presStyleCnt="0"/>
      <dgm:spPr/>
    </dgm:pt>
    <dgm:pt modelId="{B25CF257-8756-4B0B-A272-304F8008095D}" type="pres">
      <dgm:prSet presAssocID="{84851770-9023-48AE-84B5-4CBC22A11232}" presName="childText" presStyleLbl="conFgAcc1" presStyleIdx="0" presStyleCnt="4">
        <dgm:presLayoutVars>
          <dgm:bulletEnabled val="1"/>
        </dgm:presLayoutVars>
      </dgm:prSet>
      <dgm:spPr/>
    </dgm:pt>
    <dgm:pt modelId="{84FFD741-0FDF-4BAD-90EE-4B1C3B1B4771}" type="pres">
      <dgm:prSet presAssocID="{0938A055-DC2D-44D6-9446-A569C103E0B2}" presName="spaceBetweenRectangles" presStyleCnt="0"/>
      <dgm:spPr/>
    </dgm:pt>
    <dgm:pt modelId="{28D31738-93CD-4BAE-979C-A3748077173C}" type="pres">
      <dgm:prSet presAssocID="{CF2D2CD1-D534-4E71-8A68-1BE3E2C00F30}" presName="parentLin" presStyleCnt="0"/>
      <dgm:spPr/>
    </dgm:pt>
    <dgm:pt modelId="{E45BB109-AA69-4C57-9DF3-14C774E53457}" type="pres">
      <dgm:prSet presAssocID="{CF2D2CD1-D534-4E71-8A68-1BE3E2C00F30}" presName="parentLeftMargin" presStyleLbl="node1" presStyleIdx="0" presStyleCnt="4"/>
      <dgm:spPr/>
    </dgm:pt>
    <dgm:pt modelId="{8A296074-547A-4F03-86F6-95957B378086}" type="pres">
      <dgm:prSet presAssocID="{CF2D2CD1-D534-4E71-8A68-1BE3E2C00F3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7D6DDC0-DC0A-4EAB-A05A-23DD1B2E5D9A}" type="pres">
      <dgm:prSet presAssocID="{CF2D2CD1-D534-4E71-8A68-1BE3E2C00F30}" presName="negativeSpace" presStyleCnt="0"/>
      <dgm:spPr/>
    </dgm:pt>
    <dgm:pt modelId="{FD6166A2-5E59-4910-891E-7EE748B10772}" type="pres">
      <dgm:prSet presAssocID="{CF2D2CD1-D534-4E71-8A68-1BE3E2C00F30}" presName="childText" presStyleLbl="conFgAcc1" presStyleIdx="1" presStyleCnt="4">
        <dgm:presLayoutVars>
          <dgm:bulletEnabled val="1"/>
        </dgm:presLayoutVars>
      </dgm:prSet>
      <dgm:spPr/>
    </dgm:pt>
    <dgm:pt modelId="{42D19981-605E-40DC-A17B-12C52C01AFD7}" type="pres">
      <dgm:prSet presAssocID="{22DBCDD5-095F-47D6-9F99-3F74D5E2180F}" presName="spaceBetweenRectangles" presStyleCnt="0"/>
      <dgm:spPr/>
    </dgm:pt>
    <dgm:pt modelId="{C8FDFC78-36BF-417E-8DFB-0C3F1BF2B30E}" type="pres">
      <dgm:prSet presAssocID="{C13EB3D5-F582-447A-AE3E-DC96DCB401A8}" presName="parentLin" presStyleCnt="0"/>
      <dgm:spPr/>
    </dgm:pt>
    <dgm:pt modelId="{26AEA3BB-421A-461D-AA97-368B3AAD7133}" type="pres">
      <dgm:prSet presAssocID="{C13EB3D5-F582-447A-AE3E-DC96DCB401A8}" presName="parentLeftMargin" presStyleLbl="node1" presStyleIdx="1" presStyleCnt="4"/>
      <dgm:spPr/>
    </dgm:pt>
    <dgm:pt modelId="{37D53464-49DA-4A22-898B-75B8A080533B}" type="pres">
      <dgm:prSet presAssocID="{C13EB3D5-F582-447A-AE3E-DC96DCB401A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CBB8FE2-FCF6-415D-90C9-59FF4D26A6E2}" type="pres">
      <dgm:prSet presAssocID="{C13EB3D5-F582-447A-AE3E-DC96DCB401A8}" presName="negativeSpace" presStyleCnt="0"/>
      <dgm:spPr/>
    </dgm:pt>
    <dgm:pt modelId="{9F98AA74-BAB9-4285-B1CD-D7CC0C0CD433}" type="pres">
      <dgm:prSet presAssocID="{C13EB3D5-F582-447A-AE3E-DC96DCB401A8}" presName="childText" presStyleLbl="conFgAcc1" presStyleIdx="2" presStyleCnt="4">
        <dgm:presLayoutVars>
          <dgm:bulletEnabled val="1"/>
        </dgm:presLayoutVars>
      </dgm:prSet>
      <dgm:spPr/>
    </dgm:pt>
    <dgm:pt modelId="{46762341-D8DA-4046-90F4-C3C7B74726C6}" type="pres">
      <dgm:prSet presAssocID="{B8F609FE-300B-4125-959C-B63B8DE6685C}" presName="spaceBetweenRectangles" presStyleCnt="0"/>
      <dgm:spPr/>
    </dgm:pt>
    <dgm:pt modelId="{35AF54FF-6795-4C77-9B43-6E2AB3FDD2D8}" type="pres">
      <dgm:prSet presAssocID="{7C91B994-026F-4488-93D4-97B0B351ADEA}" presName="parentLin" presStyleCnt="0"/>
      <dgm:spPr/>
    </dgm:pt>
    <dgm:pt modelId="{0BCF1E1D-AC96-4150-9D74-927B4D6C65FC}" type="pres">
      <dgm:prSet presAssocID="{7C91B994-026F-4488-93D4-97B0B351ADEA}" presName="parentLeftMargin" presStyleLbl="node1" presStyleIdx="2" presStyleCnt="4"/>
      <dgm:spPr/>
    </dgm:pt>
    <dgm:pt modelId="{21C33FAF-A8DD-45FC-8D39-D1B2062F2BB7}" type="pres">
      <dgm:prSet presAssocID="{7C91B994-026F-4488-93D4-97B0B351ADE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1CB8498-B5DA-4928-9B38-E844E3B41DB7}" type="pres">
      <dgm:prSet presAssocID="{7C91B994-026F-4488-93D4-97B0B351ADEA}" presName="negativeSpace" presStyleCnt="0"/>
      <dgm:spPr/>
    </dgm:pt>
    <dgm:pt modelId="{B6107C14-603E-4A7B-A4EF-852F3D361729}" type="pres">
      <dgm:prSet presAssocID="{7C91B994-026F-4488-93D4-97B0B351ADE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2D2C001-ACA2-4048-B637-D714A14CD888}" type="presOf" srcId="{7C91B994-026F-4488-93D4-97B0B351ADEA}" destId="{21C33FAF-A8DD-45FC-8D39-D1B2062F2BB7}" srcOrd="1" destOrd="0" presId="urn:microsoft.com/office/officeart/2005/8/layout/list1"/>
    <dgm:cxn modelId="{D42EF006-54B8-4BE3-A2F8-0B91A9F79956}" srcId="{C13EB3D5-F582-447A-AE3E-DC96DCB401A8}" destId="{C1D66F50-B6EB-42BA-AB95-3A59EA3FBFBC}" srcOrd="0" destOrd="0" parTransId="{00F034E5-546D-4EE8-89DD-69D2CF1F558B}" sibTransId="{7387346E-503B-4C23-B0EB-6F02ABC549CF}"/>
    <dgm:cxn modelId="{BDA60C0F-963A-4E3D-B522-34C6EBB5B171}" srcId="{770FCB2B-766C-44CB-A4C0-F034599B9EAD}" destId="{C13EB3D5-F582-447A-AE3E-DC96DCB401A8}" srcOrd="2" destOrd="0" parTransId="{CBEFC666-46BB-494D-A32F-033ECF45A6D8}" sibTransId="{B8F609FE-300B-4125-959C-B63B8DE6685C}"/>
    <dgm:cxn modelId="{E9CD492A-EDB1-4224-A803-D2596B993F5F}" type="presOf" srcId="{C13EB3D5-F582-447A-AE3E-DC96DCB401A8}" destId="{37D53464-49DA-4A22-898B-75B8A080533B}" srcOrd="1" destOrd="0" presId="urn:microsoft.com/office/officeart/2005/8/layout/list1"/>
    <dgm:cxn modelId="{54BC2F2B-6490-4201-ACBE-4559AF58A729}" type="presOf" srcId="{7C91B994-026F-4488-93D4-97B0B351ADEA}" destId="{0BCF1E1D-AC96-4150-9D74-927B4D6C65FC}" srcOrd="0" destOrd="0" presId="urn:microsoft.com/office/officeart/2005/8/layout/list1"/>
    <dgm:cxn modelId="{99B94035-22F1-4AFB-844A-50227D50C839}" type="presOf" srcId="{947D1F0C-5968-4637-9C40-375AC6C79E63}" destId="{B6107C14-603E-4A7B-A4EF-852F3D361729}" srcOrd="0" destOrd="0" presId="urn:microsoft.com/office/officeart/2005/8/layout/list1"/>
    <dgm:cxn modelId="{8B631B3A-3E8E-454E-83F0-C320CCBF78C9}" srcId="{7C91B994-026F-4488-93D4-97B0B351ADEA}" destId="{947D1F0C-5968-4637-9C40-375AC6C79E63}" srcOrd="0" destOrd="0" parTransId="{623DDC72-2252-45E1-B7CB-D792875360EB}" sibTransId="{8F277FDD-68E9-454C-AEC8-8A6566BDC529}"/>
    <dgm:cxn modelId="{8016383E-DBD3-4D46-A70C-75423B40C96F}" type="presOf" srcId="{C54847D4-3D13-46D4-A0E4-56EA9D8E4344}" destId="{FD6166A2-5E59-4910-891E-7EE748B10772}" srcOrd="0" destOrd="1" presId="urn:microsoft.com/office/officeart/2005/8/layout/list1"/>
    <dgm:cxn modelId="{C105945B-40B9-4D66-A60E-BBC5469F57B8}" srcId="{7C91B994-026F-4488-93D4-97B0B351ADEA}" destId="{1EFEEECA-BC29-4EAD-AECB-393B4F5400B5}" srcOrd="1" destOrd="0" parTransId="{69CD5995-C6E4-43B0-889A-609FB6B7FF44}" sibTransId="{410808B5-2A7A-4CA1-A5FA-85CA4F64BEA8}"/>
    <dgm:cxn modelId="{07B13A5E-FDD0-4C64-8823-9472FA983F7A}" srcId="{CF2D2CD1-D534-4E71-8A68-1BE3E2C00F30}" destId="{88C0A769-6FA6-4AD7-A70B-89C8DD922896}" srcOrd="0" destOrd="0" parTransId="{327846C4-97F9-4122-9AF5-852F8F3CC1D7}" sibTransId="{5B137A6B-AA03-4135-9AF2-DBF1261C4F50}"/>
    <dgm:cxn modelId="{C69E4542-3B4A-4E42-9351-D3B4A86BE487}" srcId="{770FCB2B-766C-44CB-A4C0-F034599B9EAD}" destId="{7C91B994-026F-4488-93D4-97B0B351ADEA}" srcOrd="3" destOrd="0" parTransId="{713A341C-5627-485E-ACF9-30A062DD9894}" sibTransId="{A59CB0E5-78DE-40A5-A2D7-F1F271A9F6A3}"/>
    <dgm:cxn modelId="{3A6F3365-4397-4D05-A3D7-1F982CD08CB3}" type="presOf" srcId="{84851770-9023-48AE-84B5-4CBC22A11232}" destId="{490F69CD-93C1-412D-948D-1033466CB16D}" srcOrd="1" destOrd="0" presId="urn:microsoft.com/office/officeart/2005/8/layout/list1"/>
    <dgm:cxn modelId="{2852746D-4FBF-4AD5-AA2F-D473B10CBBDB}" type="presOf" srcId="{770FCB2B-766C-44CB-A4C0-F034599B9EAD}" destId="{9438E802-A075-4E9D-BBF8-2869A6343B2D}" srcOrd="0" destOrd="0" presId="urn:microsoft.com/office/officeart/2005/8/layout/list1"/>
    <dgm:cxn modelId="{6D13F44E-0F0A-4849-96BB-CF37193C45BA}" type="presOf" srcId="{6C9D447A-6557-4E21-AA37-8419EBA57816}" destId="{9F98AA74-BAB9-4285-B1CD-D7CC0C0CD433}" srcOrd="0" destOrd="1" presId="urn:microsoft.com/office/officeart/2005/8/layout/list1"/>
    <dgm:cxn modelId="{B55A7970-86A9-47CB-8C92-7E4084F90422}" type="presOf" srcId="{84851770-9023-48AE-84B5-4CBC22A11232}" destId="{49982559-4301-46F5-B1D3-FE3AD3101F85}" srcOrd="0" destOrd="0" presId="urn:microsoft.com/office/officeart/2005/8/layout/list1"/>
    <dgm:cxn modelId="{97E86F71-74F8-4191-BAFD-3C45859EF7D1}" type="presOf" srcId="{1EFEEECA-BC29-4EAD-AECB-393B4F5400B5}" destId="{B6107C14-603E-4A7B-A4EF-852F3D361729}" srcOrd="0" destOrd="1" presId="urn:microsoft.com/office/officeart/2005/8/layout/list1"/>
    <dgm:cxn modelId="{BAC20B78-240B-4DB6-A9AB-8E89C61713EA}" srcId="{770FCB2B-766C-44CB-A4C0-F034599B9EAD}" destId="{CF2D2CD1-D534-4E71-8A68-1BE3E2C00F30}" srcOrd="1" destOrd="0" parTransId="{535F5591-B2D5-4FE9-89AF-FCCA5EB2C039}" sibTransId="{22DBCDD5-095F-47D6-9F99-3F74D5E2180F}"/>
    <dgm:cxn modelId="{E242965A-9486-4D89-8A30-5C323D8C7A1D}" srcId="{CF2D2CD1-D534-4E71-8A68-1BE3E2C00F30}" destId="{C54847D4-3D13-46D4-A0E4-56EA9D8E4344}" srcOrd="1" destOrd="0" parTransId="{F36653E6-E35A-48BB-8477-B39C81313624}" sibTransId="{FEBF69C2-90C4-4BB2-83F8-4D78B4F6FFAE}"/>
    <dgm:cxn modelId="{0BCFEB5A-01A3-41D3-A0B0-DD4BE5303664}" srcId="{84851770-9023-48AE-84B5-4CBC22A11232}" destId="{5FA3773D-75A8-4436-9467-AD95EF707F0A}" srcOrd="1" destOrd="0" parTransId="{8CE94925-5761-4E18-90BD-D4EF99C23E7D}" sibTransId="{8EBC88D4-FD56-4B95-B82D-5077F8CACBC5}"/>
    <dgm:cxn modelId="{39159E7F-5380-4852-83A5-CB00E5499CFB}" type="presOf" srcId="{5FA3773D-75A8-4436-9467-AD95EF707F0A}" destId="{B25CF257-8756-4B0B-A272-304F8008095D}" srcOrd="0" destOrd="1" presId="urn:microsoft.com/office/officeart/2005/8/layout/list1"/>
    <dgm:cxn modelId="{853E7782-C5AB-4258-8EB3-275B0FB2E4D1}" srcId="{C13EB3D5-F582-447A-AE3E-DC96DCB401A8}" destId="{6C9D447A-6557-4E21-AA37-8419EBA57816}" srcOrd="1" destOrd="0" parTransId="{B5DEA0DB-9D18-4D62-A146-00EFCB6E411E}" sibTransId="{A9761B60-812F-4A45-8CE1-06BEC7246C9A}"/>
    <dgm:cxn modelId="{6BEE1F8D-9216-4304-8576-AFE417ABBF54}" type="presOf" srcId="{CF2D2CD1-D534-4E71-8A68-1BE3E2C00F30}" destId="{8A296074-547A-4F03-86F6-95957B378086}" srcOrd="1" destOrd="0" presId="urn:microsoft.com/office/officeart/2005/8/layout/list1"/>
    <dgm:cxn modelId="{B59A3ABB-89EB-4AFF-AF27-AC8034801593}" type="presOf" srcId="{C1D66F50-B6EB-42BA-AB95-3A59EA3FBFBC}" destId="{9F98AA74-BAB9-4285-B1CD-D7CC0C0CD433}" srcOrd="0" destOrd="0" presId="urn:microsoft.com/office/officeart/2005/8/layout/list1"/>
    <dgm:cxn modelId="{74B82DC6-37D2-4457-A299-1B22F91196B8}" type="presOf" srcId="{33F7408A-156B-4C6C-9824-72F7B641D710}" destId="{B25CF257-8756-4B0B-A272-304F8008095D}" srcOrd="0" destOrd="0" presId="urn:microsoft.com/office/officeart/2005/8/layout/list1"/>
    <dgm:cxn modelId="{9A7CC0CC-E3D1-4672-99D7-833F56EE5D2C}" type="presOf" srcId="{C13EB3D5-F582-447A-AE3E-DC96DCB401A8}" destId="{26AEA3BB-421A-461D-AA97-368B3AAD7133}" srcOrd="0" destOrd="0" presId="urn:microsoft.com/office/officeart/2005/8/layout/list1"/>
    <dgm:cxn modelId="{9C888FD7-9281-4716-9639-91ECFCBCBB1B}" type="presOf" srcId="{88C0A769-6FA6-4AD7-A70B-89C8DD922896}" destId="{FD6166A2-5E59-4910-891E-7EE748B10772}" srcOrd="0" destOrd="0" presId="urn:microsoft.com/office/officeart/2005/8/layout/list1"/>
    <dgm:cxn modelId="{FC96E5DB-7661-49B8-89E4-CFDA9122E20A}" srcId="{84851770-9023-48AE-84B5-4CBC22A11232}" destId="{33F7408A-156B-4C6C-9824-72F7B641D710}" srcOrd="0" destOrd="0" parTransId="{24954180-8E88-4990-92E4-F757B43B13C8}" sibTransId="{E4BE377A-8B72-4B87-9E5B-105640F140C9}"/>
    <dgm:cxn modelId="{171FEEEE-0196-4366-9C10-F11834A41F99}" srcId="{770FCB2B-766C-44CB-A4C0-F034599B9EAD}" destId="{84851770-9023-48AE-84B5-4CBC22A11232}" srcOrd="0" destOrd="0" parTransId="{AD6A2F62-317E-43F0-B7BD-EE1673B07DBB}" sibTransId="{0938A055-DC2D-44D6-9446-A569C103E0B2}"/>
    <dgm:cxn modelId="{F8F240FD-8D88-4486-B551-90E033FE8764}" type="presOf" srcId="{CF2D2CD1-D534-4E71-8A68-1BE3E2C00F30}" destId="{E45BB109-AA69-4C57-9DF3-14C774E53457}" srcOrd="0" destOrd="0" presId="urn:microsoft.com/office/officeart/2005/8/layout/list1"/>
    <dgm:cxn modelId="{C5BA3898-6DF5-410A-A5B4-B353E2650C27}" type="presParOf" srcId="{9438E802-A075-4E9D-BBF8-2869A6343B2D}" destId="{420F4F39-D59F-4006-82E4-A6F75F3B7B13}" srcOrd="0" destOrd="0" presId="urn:microsoft.com/office/officeart/2005/8/layout/list1"/>
    <dgm:cxn modelId="{AF414583-6EEB-4547-8FF9-BF50324C775D}" type="presParOf" srcId="{420F4F39-D59F-4006-82E4-A6F75F3B7B13}" destId="{49982559-4301-46F5-B1D3-FE3AD3101F85}" srcOrd="0" destOrd="0" presId="urn:microsoft.com/office/officeart/2005/8/layout/list1"/>
    <dgm:cxn modelId="{FE51513F-2089-4EDB-BDE6-07EBDA1F169F}" type="presParOf" srcId="{420F4F39-D59F-4006-82E4-A6F75F3B7B13}" destId="{490F69CD-93C1-412D-948D-1033466CB16D}" srcOrd="1" destOrd="0" presId="urn:microsoft.com/office/officeart/2005/8/layout/list1"/>
    <dgm:cxn modelId="{B7362FFC-1FDD-40A7-BEF5-31DBA4B75898}" type="presParOf" srcId="{9438E802-A075-4E9D-BBF8-2869A6343B2D}" destId="{5D9035B6-D1D8-4983-9AD7-F26A4DB03868}" srcOrd="1" destOrd="0" presId="urn:microsoft.com/office/officeart/2005/8/layout/list1"/>
    <dgm:cxn modelId="{21596FD5-93B6-4304-8E08-7BB17DA382BC}" type="presParOf" srcId="{9438E802-A075-4E9D-BBF8-2869A6343B2D}" destId="{B25CF257-8756-4B0B-A272-304F8008095D}" srcOrd="2" destOrd="0" presId="urn:microsoft.com/office/officeart/2005/8/layout/list1"/>
    <dgm:cxn modelId="{4D73800B-A7D0-4496-80DA-C8741AD93FCC}" type="presParOf" srcId="{9438E802-A075-4E9D-BBF8-2869A6343B2D}" destId="{84FFD741-0FDF-4BAD-90EE-4B1C3B1B4771}" srcOrd="3" destOrd="0" presId="urn:microsoft.com/office/officeart/2005/8/layout/list1"/>
    <dgm:cxn modelId="{6B36DCF6-5A84-4E25-97AB-0087FFD20CCE}" type="presParOf" srcId="{9438E802-A075-4E9D-BBF8-2869A6343B2D}" destId="{28D31738-93CD-4BAE-979C-A3748077173C}" srcOrd="4" destOrd="0" presId="urn:microsoft.com/office/officeart/2005/8/layout/list1"/>
    <dgm:cxn modelId="{7B139569-5D0F-4CBE-9E6A-3983E59ABF50}" type="presParOf" srcId="{28D31738-93CD-4BAE-979C-A3748077173C}" destId="{E45BB109-AA69-4C57-9DF3-14C774E53457}" srcOrd="0" destOrd="0" presId="urn:microsoft.com/office/officeart/2005/8/layout/list1"/>
    <dgm:cxn modelId="{3A0DE7D0-6D08-4B46-9C31-C3C5F24270C3}" type="presParOf" srcId="{28D31738-93CD-4BAE-979C-A3748077173C}" destId="{8A296074-547A-4F03-86F6-95957B378086}" srcOrd="1" destOrd="0" presId="urn:microsoft.com/office/officeart/2005/8/layout/list1"/>
    <dgm:cxn modelId="{7306825E-7A73-4578-9C8C-65B498B90109}" type="presParOf" srcId="{9438E802-A075-4E9D-BBF8-2869A6343B2D}" destId="{A7D6DDC0-DC0A-4EAB-A05A-23DD1B2E5D9A}" srcOrd="5" destOrd="0" presId="urn:microsoft.com/office/officeart/2005/8/layout/list1"/>
    <dgm:cxn modelId="{186ADD0B-643B-41A3-AC2E-A70620AF1398}" type="presParOf" srcId="{9438E802-A075-4E9D-BBF8-2869A6343B2D}" destId="{FD6166A2-5E59-4910-891E-7EE748B10772}" srcOrd="6" destOrd="0" presId="urn:microsoft.com/office/officeart/2005/8/layout/list1"/>
    <dgm:cxn modelId="{E335FBF0-B3EA-40C4-B3BD-708B638BDB9A}" type="presParOf" srcId="{9438E802-A075-4E9D-BBF8-2869A6343B2D}" destId="{42D19981-605E-40DC-A17B-12C52C01AFD7}" srcOrd="7" destOrd="0" presId="urn:microsoft.com/office/officeart/2005/8/layout/list1"/>
    <dgm:cxn modelId="{D7F42156-462B-4299-922E-F4D752D0AE2F}" type="presParOf" srcId="{9438E802-A075-4E9D-BBF8-2869A6343B2D}" destId="{C8FDFC78-36BF-417E-8DFB-0C3F1BF2B30E}" srcOrd="8" destOrd="0" presId="urn:microsoft.com/office/officeart/2005/8/layout/list1"/>
    <dgm:cxn modelId="{A0A5BE91-AB17-46D3-A9C3-3BFAECE3DE66}" type="presParOf" srcId="{C8FDFC78-36BF-417E-8DFB-0C3F1BF2B30E}" destId="{26AEA3BB-421A-461D-AA97-368B3AAD7133}" srcOrd="0" destOrd="0" presId="urn:microsoft.com/office/officeart/2005/8/layout/list1"/>
    <dgm:cxn modelId="{1D075283-D8B8-404A-9392-D40DC03B6A15}" type="presParOf" srcId="{C8FDFC78-36BF-417E-8DFB-0C3F1BF2B30E}" destId="{37D53464-49DA-4A22-898B-75B8A080533B}" srcOrd="1" destOrd="0" presId="urn:microsoft.com/office/officeart/2005/8/layout/list1"/>
    <dgm:cxn modelId="{53A10A7C-5996-4387-946D-D557F7B8299B}" type="presParOf" srcId="{9438E802-A075-4E9D-BBF8-2869A6343B2D}" destId="{0CBB8FE2-FCF6-415D-90C9-59FF4D26A6E2}" srcOrd="9" destOrd="0" presId="urn:microsoft.com/office/officeart/2005/8/layout/list1"/>
    <dgm:cxn modelId="{54325AD4-2E19-4D7E-99D3-5683121EB3A0}" type="presParOf" srcId="{9438E802-A075-4E9D-BBF8-2869A6343B2D}" destId="{9F98AA74-BAB9-4285-B1CD-D7CC0C0CD433}" srcOrd="10" destOrd="0" presId="urn:microsoft.com/office/officeart/2005/8/layout/list1"/>
    <dgm:cxn modelId="{4E4B48C2-9F05-4899-AE30-7FEAD1D7EDC8}" type="presParOf" srcId="{9438E802-A075-4E9D-BBF8-2869A6343B2D}" destId="{46762341-D8DA-4046-90F4-C3C7B74726C6}" srcOrd="11" destOrd="0" presId="urn:microsoft.com/office/officeart/2005/8/layout/list1"/>
    <dgm:cxn modelId="{1A38E6B8-9DCF-432D-B006-ABFAA2ADC91F}" type="presParOf" srcId="{9438E802-A075-4E9D-BBF8-2869A6343B2D}" destId="{35AF54FF-6795-4C77-9B43-6E2AB3FDD2D8}" srcOrd="12" destOrd="0" presId="urn:microsoft.com/office/officeart/2005/8/layout/list1"/>
    <dgm:cxn modelId="{E127BD8A-9D09-490F-8600-64555EF05BF1}" type="presParOf" srcId="{35AF54FF-6795-4C77-9B43-6E2AB3FDD2D8}" destId="{0BCF1E1D-AC96-4150-9D74-927B4D6C65FC}" srcOrd="0" destOrd="0" presId="urn:microsoft.com/office/officeart/2005/8/layout/list1"/>
    <dgm:cxn modelId="{A6B3B1EA-FF01-4D8C-A6C4-D2F487D62975}" type="presParOf" srcId="{35AF54FF-6795-4C77-9B43-6E2AB3FDD2D8}" destId="{21C33FAF-A8DD-45FC-8D39-D1B2062F2BB7}" srcOrd="1" destOrd="0" presId="urn:microsoft.com/office/officeart/2005/8/layout/list1"/>
    <dgm:cxn modelId="{2E957FE6-83C7-4BAC-9C78-7769EACA2DEF}" type="presParOf" srcId="{9438E802-A075-4E9D-BBF8-2869A6343B2D}" destId="{B1CB8498-B5DA-4928-9B38-E844E3B41DB7}" srcOrd="13" destOrd="0" presId="urn:microsoft.com/office/officeart/2005/8/layout/list1"/>
    <dgm:cxn modelId="{27AFB25B-A3FE-4599-B816-BC003F9DC38C}" type="presParOf" srcId="{9438E802-A075-4E9D-BBF8-2869A6343B2D}" destId="{B6107C14-603E-4A7B-A4EF-852F3D36172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4A882-68AB-44A1-B399-418FB524472F}">
      <dsp:nvSpPr>
        <dsp:cNvPr id="0" name=""/>
        <dsp:cNvSpPr/>
      </dsp:nvSpPr>
      <dsp:spPr>
        <a:xfrm>
          <a:off x="0" y="4606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814C2-7D20-493B-8D87-A7653F2758FC}">
      <dsp:nvSpPr>
        <dsp:cNvPr id="0" name=""/>
        <dsp:cNvSpPr/>
      </dsp:nvSpPr>
      <dsp:spPr>
        <a:xfrm>
          <a:off x="296829" y="225389"/>
          <a:ext cx="539690" cy="539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27F5D-AE0A-487D-AE8C-03D0F8092A6B}">
      <dsp:nvSpPr>
        <dsp:cNvPr id="0" name=""/>
        <dsp:cNvSpPr/>
      </dsp:nvSpPr>
      <dsp:spPr>
        <a:xfrm>
          <a:off x="1133349" y="4606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Step 1) Identify Indicators and Countries</a:t>
          </a:r>
        </a:p>
      </dsp:txBody>
      <dsp:txXfrm>
        <a:off x="1133349" y="4606"/>
        <a:ext cx="5455341" cy="981254"/>
      </dsp:txXfrm>
    </dsp:sp>
    <dsp:sp modelId="{49430E8C-033E-4EC3-B748-A77FAAB9277D}">
      <dsp:nvSpPr>
        <dsp:cNvPr id="0" name=""/>
        <dsp:cNvSpPr/>
      </dsp:nvSpPr>
      <dsp:spPr>
        <a:xfrm>
          <a:off x="0" y="1231175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8DE3D-2371-4D4C-B7EB-2931E560B864}">
      <dsp:nvSpPr>
        <dsp:cNvPr id="0" name=""/>
        <dsp:cNvSpPr/>
      </dsp:nvSpPr>
      <dsp:spPr>
        <a:xfrm>
          <a:off x="296829" y="1451957"/>
          <a:ext cx="539690" cy="539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1C881-56E1-4259-B5F7-76D1656038EE}">
      <dsp:nvSpPr>
        <dsp:cNvPr id="0" name=""/>
        <dsp:cNvSpPr/>
      </dsp:nvSpPr>
      <dsp:spPr>
        <a:xfrm>
          <a:off x="1133349" y="1231175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Step 2) Pull data from World Bank API</a:t>
          </a:r>
        </a:p>
      </dsp:txBody>
      <dsp:txXfrm>
        <a:off x="1133349" y="1231175"/>
        <a:ext cx="5455341" cy="981254"/>
      </dsp:txXfrm>
    </dsp:sp>
    <dsp:sp modelId="{FEFF9C26-D90C-47A3-BB0D-0699C5ECE5F7}">
      <dsp:nvSpPr>
        <dsp:cNvPr id="0" name=""/>
        <dsp:cNvSpPr/>
      </dsp:nvSpPr>
      <dsp:spPr>
        <a:xfrm>
          <a:off x="0" y="2457744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EE64B0-2345-4268-BB16-D8A0267B4AB3}">
      <dsp:nvSpPr>
        <dsp:cNvPr id="0" name=""/>
        <dsp:cNvSpPr/>
      </dsp:nvSpPr>
      <dsp:spPr>
        <a:xfrm>
          <a:off x="296829" y="2678526"/>
          <a:ext cx="539690" cy="539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7F6D2-21CD-4C22-94FF-ABA6B3CAA3B9}">
      <dsp:nvSpPr>
        <dsp:cNvPr id="0" name=""/>
        <dsp:cNvSpPr/>
      </dsp:nvSpPr>
      <dsp:spPr>
        <a:xfrm>
          <a:off x="1133349" y="2457744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Step 3) Clean and explore the data</a:t>
          </a:r>
        </a:p>
      </dsp:txBody>
      <dsp:txXfrm>
        <a:off x="1133349" y="2457744"/>
        <a:ext cx="5455341" cy="981254"/>
      </dsp:txXfrm>
    </dsp:sp>
    <dsp:sp modelId="{6023DA31-050D-4CAF-921A-414D08B71585}">
      <dsp:nvSpPr>
        <dsp:cNvPr id="0" name=""/>
        <dsp:cNvSpPr/>
      </dsp:nvSpPr>
      <dsp:spPr>
        <a:xfrm>
          <a:off x="0" y="3684312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51707-875B-4392-877D-CCC632BC0A65}">
      <dsp:nvSpPr>
        <dsp:cNvPr id="0" name=""/>
        <dsp:cNvSpPr/>
      </dsp:nvSpPr>
      <dsp:spPr>
        <a:xfrm>
          <a:off x="296829" y="3905095"/>
          <a:ext cx="539690" cy="539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EC57D-1A5B-4027-B710-147C6C565AED}">
      <dsp:nvSpPr>
        <dsp:cNvPr id="0" name=""/>
        <dsp:cNvSpPr/>
      </dsp:nvSpPr>
      <dsp:spPr>
        <a:xfrm>
          <a:off x="1133349" y="3684312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Step 4) Perform regression analysis </a:t>
          </a:r>
        </a:p>
      </dsp:txBody>
      <dsp:txXfrm>
        <a:off x="1133349" y="3684312"/>
        <a:ext cx="5455341" cy="981254"/>
      </dsp:txXfrm>
    </dsp:sp>
    <dsp:sp modelId="{FC5B8EE1-FEA2-4D8E-9064-6BEE79284723}">
      <dsp:nvSpPr>
        <dsp:cNvPr id="0" name=""/>
        <dsp:cNvSpPr/>
      </dsp:nvSpPr>
      <dsp:spPr>
        <a:xfrm>
          <a:off x="0" y="4910881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823D9-EBE6-4804-AB86-6ABEF59338D7}">
      <dsp:nvSpPr>
        <dsp:cNvPr id="0" name=""/>
        <dsp:cNvSpPr/>
      </dsp:nvSpPr>
      <dsp:spPr>
        <a:xfrm>
          <a:off x="296829" y="5131663"/>
          <a:ext cx="539690" cy="539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FFF18-7226-4FF7-90E6-9FE252994100}">
      <dsp:nvSpPr>
        <dsp:cNvPr id="0" name=""/>
        <dsp:cNvSpPr/>
      </dsp:nvSpPr>
      <dsp:spPr>
        <a:xfrm>
          <a:off x="1133349" y="4910881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Step 5) Visualize data</a:t>
          </a:r>
        </a:p>
      </dsp:txBody>
      <dsp:txXfrm>
        <a:off x="1133349" y="4910881"/>
        <a:ext cx="5455341" cy="9812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CF257-8756-4B0B-A272-304F8008095D}">
      <dsp:nvSpPr>
        <dsp:cNvPr id="0" name=""/>
        <dsp:cNvSpPr/>
      </dsp:nvSpPr>
      <dsp:spPr>
        <a:xfrm>
          <a:off x="0" y="311416"/>
          <a:ext cx="6588691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374904" rIns="5113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Labor Force, Total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Population, Total Ages 15-64</a:t>
          </a:r>
        </a:p>
      </dsp:txBody>
      <dsp:txXfrm>
        <a:off x="0" y="311416"/>
        <a:ext cx="6588691" cy="1048950"/>
      </dsp:txXfrm>
    </dsp:sp>
    <dsp:sp modelId="{490F69CD-93C1-412D-948D-1033466CB16D}">
      <dsp:nvSpPr>
        <dsp:cNvPr id="0" name=""/>
        <dsp:cNvSpPr/>
      </dsp:nvSpPr>
      <dsp:spPr>
        <a:xfrm>
          <a:off x="329434" y="45736"/>
          <a:ext cx="4612083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Brazil</a:t>
          </a:r>
        </a:p>
      </dsp:txBody>
      <dsp:txXfrm>
        <a:off x="355373" y="71675"/>
        <a:ext cx="4560205" cy="479482"/>
      </dsp:txXfrm>
    </dsp:sp>
    <dsp:sp modelId="{FD6166A2-5E59-4910-891E-7EE748B10772}">
      <dsp:nvSpPr>
        <dsp:cNvPr id="0" name=""/>
        <dsp:cNvSpPr/>
      </dsp:nvSpPr>
      <dsp:spPr>
        <a:xfrm>
          <a:off x="0" y="1723246"/>
          <a:ext cx="6588691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374904" rIns="5113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Population, Total Ages 0-14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Primary School Enrollment, Female</a:t>
          </a:r>
        </a:p>
      </dsp:txBody>
      <dsp:txXfrm>
        <a:off x="0" y="1723246"/>
        <a:ext cx="6588691" cy="1048950"/>
      </dsp:txXfrm>
    </dsp:sp>
    <dsp:sp modelId="{8A296074-547A-4F03-86F6-95957B378086}">
      <dsp:nvSpPr>
        <dsp:cNvPr id="0" name=""/>
        <dsp:cNvSpPr/>
      </dsp:nvSpPr>
      <dsp:spPr>
        <a:xfrm>
          <a:off x="329434" y="1457566"/>
          <a:ext cx="4612083" cy="53136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Tanzania</a:t>
          </a:r>
        </a:p>
      </dsp:txBody>
      <dsp:txXfrm>
        <a:off x="355373" y="1483505"/>
        <a:ext cx="4560205" cy="479482"/>
      </dsp:txXfrm>
    </dsp:sp>
    <dsp:sp modelId="{9F98AA74-BAB9-4285-B1CD-D7CC0C0CD433}">
      <dsp:nvSpPr>
        <dsp:cNvPr id="0" name=""/>
        <dsp:cNvSpPr/>
      </dsp:nvSpPr>
      <dsp:spPr>
        <a:xfrm>
          <a:off x="0" y="3135076"/>
          <a:ext cx="6588691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374904" rIns="5113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Government expenditure per student primary, % of GDP per Capita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Literacy Rate, Age 15 +</a:t>
          </a:r>
        </a:p>
      </dsp:txBody>
      <dsp:txXfrm>
        <a:off x="0" y="3135076"/>
        <a:ext cx="6588691" cy="1304100"/>
      </dsp:txXfrm>
    </dsp:sp>
    <dsp:sp modelId="{37D53464-49DA-4A22-898B-75B8A080533B}">
      <dsp:nvSpPr>
        <dsp:cNvPr id="0" name=""/>
        <dsp:cNvSpPr/>
      </dsp:nvSpPr>
      <dsp:spPr>
        <a:xfrm>
          <a:off x="329434" y="2869396"/>
          <a:ext cx="4612083" cy="53136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Colombia</a:t>
          </a:r>
        </a:p>
      </dsp:txBody>
      <dsp:txXfrm>
        <a:off x="355373" y="2895335"/>
        <a:ext cx="4560205" cy="479482"/>
      </dsp:txXfrm>
    </dsp:sp>
    <dsp:sp modelId="{B6107C14-603E-4A7B-A4EF-852F3D361729}">
      <dsp:nvSpPr>
        <dsp:cNvPr id="0" name=""/>
        <dsp:cNvSpPr/>
      </dsp:nvSpPr>
      <dsp:spPr>
        <a:xfrm>
          <a:off x="0" y="4802056"/>
          <a:ext cx="6588691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374904" rIns="5113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Unemployment Male (% male labor force)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Unemployment Female (% female labor force)</a:t>
          </a:r>
        </a:p>
      </dsp:txBody>
      <dsp:txXfrm>
        <a:off x="0" y="4802056"/>
        <a:ext cx="6588691" cy="1048950"/>
      </dsp:txXfrm>
    </dsp:sp>
    <dsp:sp modelId="{21C33FAF-A8DD-45FC-8D39-D1B2062F2BB7}">
      <dsp:nvSpPr>
        <dsp:cNvPr id="0" name=""/>
        <dsp:cNvSpPr/>
      </dsp:nvSpPr>
      <dsp:spPr>
        <a:xfrm>
          <a:off x="329434" y="4536376"/>
          <a:ext cx="4612083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United States</a:t>
          </a:r>
        </a:p>
      </dsp:txBody>
      <dsp:txXfrm>
        <a:off x="355373" y="4562315"/>
        <a:ext cx="4560205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1C56-ECE6-48B3-9F3A-BDB5B1CD3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E9053-49BB-4E07-998F-4E365DB15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A89A-B194-40FE-B72D-5678EB96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E8A5-A78B-4853-81C0-C49DACA9F24B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63EFD-F6E0-4FBC-A96C-CF50093E5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8102-17B9-49CD-A4F2-F01FD12F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5B0B-6ECF-46EF-8B07-C7CE7E547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3119-E80D-47AD-B193-5C96FD77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F8F7E-2A63-4795-A101-9F6997E04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4DFD7-B988-4532-864A-EE740160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E8A5-A78B-4853-81C0-C49DACA9F24B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A5CE-4EEA-422C-91C3-5AFFFA30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59D36-FAF3-4686-AF24-DEBDD41E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5B0B-6ECF-46EF-8B07-C7CE7E547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8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F3F4B2-7A2E-4B1C-A7AA-8A446CD5F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E95E7-CA20-4740-A3EB-85B3FABB9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12161-61D6-4B3C-A3DB-8063E8D9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E8A5-A78B-4853-81C0-C49DACA9F24B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DA7A8-F030-4765-8B48-BEC30BC2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A5BE4-B20A-4CA0-B3EF-B3A6CD79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5B0B-6ECF-46EF-8B07-C7CE7E547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4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2452-CFFC-4886-B749-B18C77985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8C3F-CB13-48E1-86CC-9FB62569E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6C698-DB95-495B-9255-93D8E3CF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E8A5-A78B-4853-81C0-C49DACA9F24B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4490F-1403-4F64-A79D-D8F7E949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FAFD6-6107-4C72-8444-964D69B8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5B0B-6ECF-46EF-8B07-C7CE7E547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C7D96-531B-4EBF-A8B9-BE6643914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C91C4-A287-4CF1-A35D-F78724A8F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61994-7E29-4AD5-BDAD-C2800096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E8A5-A78B-4853-81C0-C49DACA9F24B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2C593-2EB0-4791-ABA5-FE78DB33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25AD6-FE20-4300-B615-4AADB7BA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5B0B-6ECF-46EF-8B07-C7CE7E547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5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7326-782D-40E7-8CCE-0E9454D4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C92E7-F759-4602-8815-6A81C9775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8E36A-E80C-43CB-8166-2DF9A09B4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1E8E1-D82F-433E-8FE1-299C6B5E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E8A5-A78B-4853-81C0-C49DACA9F24B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EB6F9-35E6-4DFE-99C0-696FAA74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C8A1A-F45C-4CB3-8E6F-BB528409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5B0B-6ECF-46EF-8B07-C7CE7E547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5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442C-D373-4F30-B2FA-7F87027A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B7239-2112-4C45-8964-E1B96C494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6BCE9-4251-437B-81B4-12602F58B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2F7FC-7083-4CEB-8AFE-F78C76E7C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B5252C-9BA5-4B63-A22B-E4E599582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B8C2B-E523-4BFE-8E21-470D6EA5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E8A5-A78B-4853-81C0-C49DACA9F24B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371F4-1F3B-4D38-8F37-43C2A33D0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7E8E02-18EB-4DEC-9F14-E7DE87BB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5B0B-6ECF-46EF-8B07-C7CE7E547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5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E24C-76B3-481D-AFA6-FA008DF8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068DD-4FE5-4B39-A623-DB97BFF36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E8A5-A78B-4853-81C0-C49DACA9F24B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159E5-5D44-4C70-B023-9AAE0AA8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8EAEB-0C74-4B42-A338-F517A4E3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5B0B-6ECF-46EF-8B07-C7CE7E547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9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8B3A0F-0AC4-466B-B892-FC034F75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E8A5-A78B-4853-81C0-C49DACA9F24B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B561A-CC3F-4335-9266-EE3B8A9B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5136C-697B-403A-A32C-5ECE8233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5B0B-6ECF-46EF-8B07-C7CE7E547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4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1B7F-6D35-41A7-9747-E120AF9F3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81078-C539-4A7A-AA68-46B98D0A1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6CCCA-DB0B-456D-9AC7-D1ADD5393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5CB19-6B4D-4BFE-88B0-8B8D064A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E8A5-A78B-4853-81C0-C49DACA9F24B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C6EA7-07A0-4F7A-B4E9-D2E04AE3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6EF48-4D43-4966-951B-C36B5E92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5B0B-6ECF-46EF-8B07-C7CE7E547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4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82A5-3660-459C-8129-34632509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31DBB-20F6-443A-8EEB-96A1202F3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CDEF6-2906-435A-B2FA-EED2FCDA0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9912E-E491-4951-B20B-9A2FC228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E8A5-A78B-4853-81C0-C49DACA9F24B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296DF-C8FD-4628-B0DC-A9286E4E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6BB52-C369-4B62-A159-248AFEE8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5B0B-6ECF-46EF-8B07-C7CE7E547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1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D82178-D2F0-4F86-B576-C2F832CC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43416-99FC-4E4E-B128-1CDC6BA40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74311-9587-491C-8403-A062A4A7A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BE8A5-A78B-4853-81C0-C49DACA9F24B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87D94-228E-461A-BEC9-AC8EA3B45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EA50D-6DE6-44B9-B2CC-61D6881A6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55B0B-6ECF-46EF-8B07-C7CE7E547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A picture containing group, lot, rain, large&#10;&#10;Description automatically generated">
            <a:extLst>
              <a:ext uri="{FF2B5EF4-FFF2-40B4-BE49-F238E27FC236}">
                <a16:creationId xmlns:a16="http://schemas.microsoft.com/office/drawing/2014/main" id="{7B62C7DC-BFF2-40A3-8B3D-B3BA542F58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3284" t="23961" r="580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A7685-B9BB-47DC-8FEF-490FA8B8A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4100" b="1" dirty="0"/>
              <a:t>An Analysis of the Relationships Between Educational Outcomes and Economic Performance </a:t>
            </a:r>
            <a:endParaRPr lang="en-US" sz="41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E848E-3166-478E-8BFF-45E5B6F56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/>
          <a:lstStyle/>
          <a:p>
            <a:r>
              <a:rPr lang="en-US" dirty="0" err="1"/>
              <a:t>Gredel</a:t>
            </a:r>
            <a:r>
              <a:rPr lang="en-US" dirty="0"/>
              <a:t> Lynch, </a:t>
            </a:r>
            <a:r>
              <a:rPr lang="en-US" dirty="0" err="1"/>
              <a:t>Sanita</a:t>
            </a:r>
            <a:r>
              <a:rPr lang="en-US" dirty="0"/>
              <a:t> Gurung, Tim Barger, Mike Kozar</a:t>
            </a:r>
          </a:p>
        </p:txBody>
      </p:sp>
    </p:spTree>
    <p:extLst>
      <p:ext uri="{BB962C8B-B14F-4D97-AF65-F5344CB8AC3E}">
        <p14:creationId xmlns:p14="http://schemas.microsoft.com/office/powerpoint/2010/main" val="2941965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0AF87-1134-43FC-AA00-E3D988CA4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18118-877A-48C9-81E5-B3CBD215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812" y="4963425"/>
            <a:ext cx="3510355" cy="7588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EFFFF"/>
                </a:solidFill>
              </a:rPr>
              <a:t>World Bank API – unexpected simple, but complicated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E0CF917-172F-4382-A840-89254A0433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94" b="1"/>
          <a:stretch/>
        </p:blipFill>
        <p:spPr>
          <a:xfrm>
            <a:off x="1258859" y="1120046"/>
            <a:ext cx="5635819" cy="350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18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FAD07E-1C66-4519-8319-86BB252E7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Exploration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C5D0E-5CCF-41F7-A073-3E2B8CF31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Clean Up</a:t>
            </a:r>
          </a:p>
          <a:p>
            <a:pPr lvl="1"/>
            <a:r>
              <a:rPr lang="en-US" dirty="0"/>
              <a:t>Different countries had different years worth of data</a:t>
            </a:r>
          </a:p>
          <a:p>
            <a:pPr lvl="1"/>
            <a:r>
              <a:rPr lang="en-US" dirty="0"/>
              <a:t>Ran into a lot </a:t>
            </a:r>
            <a:r>
              <a:rPr lang="en-US" dirty="0" err="1"/>
              <a:t>NaN’s</a:t>
            </a:r>
            <a:endParaRPr lang="en-US" dirty="0"/>
          </a:p>
          <a:p>
            <a:pPr lvl="1"/>
            <a:r>
              <a:rPr lang="en-US" dirty="0"/>
              <a:t>Thinking through how to approach merging data sets </a:t>
            </a:r>
          </a:p>
          <a:p>
            <a:pPr lvl="1"/>
            <a:endParaRPr lang="en-US" dirty="0"/>
          </a:p>
          <a:p>
            <a:r>
              <a:rPr lang="en-US" sz="2400" dirty="0"/>
              <a:t>Figures</a:t>
            </a:r>
          </a:p>
          <a:p>
            <a:pPr lvl="1"/>
            <a:r>
              <a:rPr lang="en-US" dirty="0"/>
              <a:t>Scientific notation</a:t>
            </a:r>
          </a:p>
          <a:p>
            <a:pPr lvl="1"/>
            <a:r>
              <a:rPr lang="en-US" dirty="0"/>
              <a:t>Syntax for using matplotlib outside of class exercises </a:t>
            </a:r>
          </a:p>
        </p:txBody>
      </p:sp>
    </p:spTree>
    <p:extLst>
      <p:ext uri="{BB962C8B-B14F-4D97-AF65-F5344CB8AC3E}">
        <p14:creationId xmlns:p14="http://schemas.microsoft.com/office/powerpoint/2010/main" val="1442069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4E4D-FC9B-464D-8F3E-2919C998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Brazil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DA35E63-F6C3-4289-835E-49BC79726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79" y="1825625"/>
            <a:ext cx="5995422" cy="399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29BAA95-6CFA-437B-A570-2B5860718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231" y="1825625"/>
            <a:ext cx="5995422" cy="399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029393-E89A-42D1-9192-0653F5DE9455}"/>
              </a:ext>
            </a:extLst>
          </p:cNvPr>
          <p:cNvSpPr txBox="1"/>
          <p:nvPr/>
        </p:nvSpPr>
        <p:spPr>
          <a:xfrm>
            <a:off x="1814731" y="3244334"/>
            <a:ext cx="122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0.78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1C5BB9-58F3-4ED2-9F70-C7C68F8923EF}"/>
              </a:ext>
            </a:extLst>
          </p:cNvPr>
          <p:cNvSpPr txBox="1"/>
          <p:nvPr/>
        </p:nvSpPr>
        <p:spPr>
          <a:xfrm>
            <a:off x="7384923" y="3283020"/>
            <a:ext cx="122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0.80</a:t>
            </a:r>
          </a:p>
        </p:txBody>
      </p:sp>
    </p:spTree>
    <p:extLst>
      <p:ext uri="{BB962C8B-B14F-4D97-AF65-F5344CB8AC3E}">
        <p14:creationId xmlns:p14="http://schemas.microsoft.com/office/powerpoint/2010/main" val="492445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E9E3-5844-4370-BF6A-61D64A5E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Tanzania</a:t>
            </a:r>
          </a:p>
        </p:txBody>
      </p:sp>
      <p:pic>
        <p:nvPicPr>
          <p:cNvPr id="2050" name="Picture 2" descr="C:\Users\tbarger\Desktop\GDPvsEnrollmen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284" y="1714876"/>
            <a:ext cx="5487650" cy="3658433"/>
          </a:xfrm>
          <a:prstGeom prst="rect">
            <a:avLst/>
          </a:prstGeom>
          <a:noFill/>
        </p:spPr>
      </p:pic>
      <p:pic>
        <p:nvPicPr>
          <p:cNvPr id="2051" name="Picture 3" descr="C:\Users\tbarger\Desktop\GDPvsTotalPopulation(0-14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1836" y="1678161"/>
            <a:ext cx="5487650" cy="365843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306286" y="2390503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0.63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18320" y="2429691"/>
            <a:ext cx="139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-0.78</a:t>
            </a:r>
          </a:p>
        </p:txBody>
      </p:sp>
    </p:spTree>
    <p:extLst>
      <p:ext uri="{BB962C8B-B14F-4D97-AF65-F5344CB8AC3E}">
        <p14:creationId xmlns:p14="http://schemas.microsoft.com/office/powerpoint/2010/main" val="4130714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C9AE-4648-4D55-BA80-5D9CC746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United States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DEBC60-7ABE-4816-9267-CD714EC3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19" y="1989212"/>
            <a:ext cx="5857728" cy="390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15D7662-6CE5-405A-97FC-E02E9B7FD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690" y="1989212"/>
            <a:ext cx="5857730" cy="390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DDDC9D-EED0-4681-808C-A75AD421A219}"/>
              </a:ext>
            </a:extLst>
          </p:cNvPr>
          <p:cNvSpPr txBox="1"/>
          <p:nvPr/>
        </p:nvSpPr>
        <p:spPr>
          <a:xfrm>
            <a:off x="634663" y="2146924"/>
            <a:ext cx="686386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GDP Per Capita (current US$) v. Unemployment Male (% male labor force)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7A0AEC-157C-4922-90EA-481E5D516688}"/>
              </a:ext>
            </a:extLst>
          </p:cNvPr>
          <p:cNvSpPr txBox="1"/>
          <p:nvPr/>
        </p:nvSpPr>
        <p:spPr>
          <a:xfrm>
            <a:off x="6356736" y="2134335"/>
            <a:ext cx="58352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GDP Per Capita (current US$) v. Unemployment Female (% female labor force)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5714B1-18F8-48DA-A693-38ABB91F4F87}"/>
              </a:ext>
            </a:extLst>
          </p:cNvPr>
          <p:cNvSpPr txBox="1"/>
          <p:nvPr/>
        </p:nvSpPr>
        <p:spPr>
          <a:xfrm>
            <a:off x="4066593" y="3429000"/>
            <a:ext cx="122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-0.31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A8E99-E968-4E32-B73D-B94CC3224B2C}"/>
              </a:ext>
            </a:extLst>
          </p:cNvPr>
          <p:cNvSpPr txBox="1"/>
          <p:nvPr/>
        </p:nvSpPr>
        <p:spPr>
          <a:xfrm>
            <a:off x="9340855" y="3433922"/>
            <a:ext cx="122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</a:t>
            </a:r>
            <a:r>
              <a:rPr lang="en-US"/>
              <a:t>-0.46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94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Colombia</a:t>
            </a:r>
          </a:p>
        </p:txBody>
      </p:sp>
      <p:pic>
        <p:nvPicPr>
          <p:cNvPr id="1026" name="Picture 2" descr="C:\Users\tbarger\Desktop\project-one\GDPvsGovExpPerStuden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284" y="1558123"/>
            <a:ext cx="5487650" cy="3821302"/>
          </a:xfrm>
          <a:prstGeom prst="rect">
            <a:avLst/>
          </a:prstGeom>
          <a:noFill/>
        </p:spPr>
      </p:pic>
      <p:pic>
        <p:nvPicPr>
          <p:cNvPr id="1027" name="Picture 3" descr="C:\Users\tbarger\Desktop\project-one\GDPvsLiteracyRa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3656" y="1625910"/>
            <a:ext cx="5762770" cy="382130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280160" y="2103120"/>
            <a:ext cx="168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0.26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01692" y="2233749"/>
            <a:ext cx="131934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0.69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07D72-C682-47AD-A746-3EB7F682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CC2B2-E524-4ACB-8E1C-B1215D27A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Outcomes:</a:t>
            </a:r>
          </a:p>
          <a:p>
            <a:pPr marL="514350" indent="-514350">
              <a:buAutoNum type="arabicParenR"/>
            </a:pPr>
            <a:r>
              <a:rPr lang="en-US" b="1" dirty="0"/>
              <a:t>Each member of the team improved competencies in </a:t>
            </a:r>
            <a:r>
              <a:rPr lang="en-US" b="1" dirty="0" err="1"/>
              <a:t>matplotlib</a:t>
            </a:r>
            <a:r>
              <a:rPr lang="en-US" b="1" dirty="0"/>
              <a:t>, regression analysis, </a:t>
            </a:r>
            <a:r>
              <a:rPr lang="en-US" b="1" dirty="0" err="1"/>
              <a:t>git</a:t>
            </a:r>
            <a:r>
              <a:rPr lang="en-US" b="1" dirty="0"/>
              <a:t> commands, merging, etc.</a:t>
            </a:r>
          </a:p>
          <a:p>
            <a:pPr marL="514350" indent="-514350">
              <a:buAutoNum type="arabicParenR"/>
            </a:pPr>
            <a:r>
              <a:rPr lang="en-US" b="1" dirty="0"/>
              <a:t>Improved personal relations, collaboration, and teamwork among group members.  </a:t>
            </a:r>
          </a:p>
          <a:p>
            <a:pPr marL="514350" indent="-514350">
              <a:buAutoNum type="arabicParenR"/>
            </a:pPr>
            <a:r>
              <a:rPr lang="en-US" b="1" dirty="0"/>
              <a:t>Actual application of skills we’ve learned as they would be applied in real world situations.</a:t>
            </a:r>
          </a:p>
          <a:p>
            <a:pPr marL="514350" indent="-514350">
              <a:buAutoNum type="arabicParenR"/>
            </a:pPr>
            <a:endParaRPr lang="en-US" b="1" dirty="0"/>
          </a:p>
          <a:p>
            <a:pPr marL="514350" indent="-514350">
              <a:buAutoNum type="arabicParenR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530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07D72-C682-47AD-A746-3EB7F682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Summary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CC2B2-E524-4ACB-8E1C-B1215D27A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Objective</a:t>
            </a:r>
            <a:r>
              <a:rPr lang="en-US" dirty="0"/>
              <a:t>: analyze relationships between educational/social outcomes and key economic indicators across countries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Key Questions: </a:t>
            </a:r>
            <a:r>
              <a:rPr lang="en-US" dirty="0"/>
              <a:t>Do gender equity or investment in education relate to macroeconomic performance?</a:t>
            </a:r>
          </a:p>
        </p:txBody>
      </p:sp>
    </p:spTree>
    <p:extLst>
      <p:ext uri="{BB962C8B-B14F-4D97-AF65-F5344CB8AC3E}">
        <p14:creationId xmlns:p14="http://schemas.microsoft.com/office/powerpoint/2010/main" val="416911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07D72-C682-47AD-A746-3EB7F682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CC2B2-E524-4ACB-8E1C-B1215D27A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Hypotheses: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b="1" dirty="0"/>
              <a:t>If a country sees high level of gender equity in employment rates, that country will have a higher GDP per capita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b="1" dirty="0"/>
              <a:t>If a country invests more heavily in primary education, the country will have a higher GDP per capita</a:t>
            </a:r>
          </a:p>
        </p:txBody>
      </p:sp>
    </p:spTree>
    <p:extLst>
      <p:ext uri="{BB962C8B-B14F-4D97-AF65-F5344CB8AC3E}">
        <p14:creationId xmlns:p14="http://schemas.microsoft.com/office/powerpoint/2010/main" val="160584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07D72-C682-47AD-A746-3EB7F682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CC2B2-E524-4ACB-8E1C-B1215D27A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Outcomes:</a:t>
            </a:r>
          </a:p>
          <a:p>
            <a:pPr marL="514350" indent="-514350">
              <a:buAutoNum type="arabicParenR"/>
            </a:pPr>
            <a:r>
              <a:rPr lang="en-US" b="1" dirty="0"/>
              <a:t>Teammates will follow data journey from indicator to visualization</a:t>
            </a:r>
          </a:p>
          <a:p>
            <a:pPr marL="514350" indent="-514350">
              <a:buAutoNum type="arabicParenR"/>
            </a:pPr>
            <a:r>
              <a:rPr lang="en-US" b="1" dirty="0"/>
              <a:t>Gain insights into which development indicators may be more or less important to driving economic growth</a:t>
            </a:r>
          </a:p>
          <a:p>
            <a:pPr marL="514350" indent="-514350">
              <a:buAutoNum type="arabicParenR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530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1F7DF-253E-4962-A183-54748745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But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DADD1-865A-4DF8-9AB7-F6DE9FF20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Billions invested over decades in “international development”</a:t>
            </a:r>
          </a:p>
          <a:p>
            <a:endParaRPr lang="en-US" sz="2000"/>
          </a:p>
          <a:p>
            <a:r>
              <a:rPr lang="en-US" sz="2000"/>
              <a:t>Yet there is a middle income trap</a:t>
            </a:r>
          </a:p>
          <a:p>
            <a:endParaRPr lang="en-US" sz="2000"/>
          </a:p>
          <a:p>
            <a:r>
              <a:rPr lang="en-US" sz="2000"/>
              <a:t>So how can we isolate the factors at play? </a:t>
            </a:r>
          </a:p>
        </p:txBody>
      </p:sp>
      <p:pic>
        <p:nvPicPr>
          <p:cNvPr id="1026" name="Picture 2" descr="Image result for middle income trap">
            <a:extLst>
              <a:ext uri="{FF2B5EF4-FFF2-40B4-BE49-F238E27FC236}">
                <a16:creationId xmlns:a16="http://schemas.microsoft.com/office/drawing/2014/main" id="{0019B8BC-1861-4F11-8A3C-3A40EB9FE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143705"/>
            <a:ext cx="6250769" cy="440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24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8DE6-D6EC-4E30-BBDF-5E4BA4017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/>
              <a:t>Data Source - World Bank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97832-3CCF-41BE-8A70-9CAFE8EFE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Over 10,000 indicators across more than 250 countries</a:t>
            </a:r>
          </a:p>
          <a:p>
            <a:endParaRPr lang="en-US" sz="2000"/>
          </a:p>
          <a:p>
            <a:r>
              <a:rPr lang="en-US" sz="2000"/>
              <a:t>Highly structured data available through API and/or CSV</a:t>
            </a:r>
          </a:p>
          <a:p>
            <a:endParaRPr lang="en-US" sz="2000"/>
          </a:p>
          <a:p>
            <a:r>
              <a:rPr lang="en-US" sz="2000"/>
              <a:t>Breakdown of indicators of interest by gender and level of education </a:t>
            </a:r>
          </a:p>
          <a:p>
            <a:endParaRPr lang="en-US" sz="2000"/>
          </a:p>
        </p:txBody>
      </p:sp>
      <p:pic>
        <p:nvPicPr>
          <p:cNvPr id="2050" name="Picture 2" descr="Image result for world bank data">
            <a:extLst>
              <a:ext uri="{FF2B5EF4-FFF2-40B4-BE49-F238E27FC236}">
                <a16:creationId xmlns:a16="http://schemas.microsoft.com/office/drawing/2014/main" id="{6022C1D9-2A71-4EB9-ABBE-DE4DF6B5CF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" r="2283" b="2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3781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97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55D83-9F37-46DC-963D-26537AE56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Our Approach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7CEBF-7266-4263-BB89-BFC699FD5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Each team member choose two indicators and a country</a:t>
            </a:r>
          </a:p>
          <a:p>
            <a:endParaRPr lang="en-US" dirty="0"/>
          </a:p>
          <a:p>
            <a:r>
              <a:rPr lang="en-US" dirty="0"/>
              <a:t>Perform linear regression of indicator values against GDP per capita by year </a:t>
            </a:r>
          </a:p>
          <a:p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Only analyzed 8 indicators</a:t>
            </a:r>
          </a:p>
          <a:p>
            <a:pPr lvl="1"/>
            <a:r>
              <a:rPr lang="en-US" dirty="0"/>
              <a:t>Only compared 4 countries, each at different income levels</a:t>
            </a:r>
          </a:p>
          <a:p>
            <a:pPr lvl="1"/>
            <a:r>
              <a:rPr lang="en-US" dirty="0"/>
              <a:t>More than one measure of economic performance</a:t>
            </a:r>
          </a:p>
          <a:p>
            <a:pPr lvl="1"/>
            <a:r>
              <a:rPr lang="en-US" dirty="0"/>
              <a:t>Absence of Control Variables</a:t>
            </a:r>
          </a:p>
        </p:txBody>
      </p:sp>
    </p:spTree>
    <p:extLst>
      <p:ext uri="{BB962C8B-B14F-4D97-AF65-F5344CB8AC3E}">
        <p14:creationId xmlns:p14="http://schemas.microsoft.com/office/powerpoint/2010/main" val="77725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3B5F3-78AB-4312-932B-771070AA6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Our Data Journey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9D9080-3232-47CC-B479-8DDC20020D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821742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277828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EA768-F888-4518-8173-71368E2CE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Countries and Indicators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6E3C66-EA50-4753-BD8F-0186942CE6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437601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37455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496</Words>
  <Application>Microsoft Office PowerPoint</Application>
  <PresentationFormat>Widescreen</PresentationFormat>
  <Paragraphs>85</Paragraphs>
  <Slides>16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An Analysis of the Relationships Between Educational Outcomes and Economic Performance </vt:lpstr>
      <vt:lpstr>Summary</vt:lpstr>
      <vt:lpstr>Summary</vt:lpstr>
      <vt:lpstr>Summary</vt:lpstr>
      <vt:lpstr>But why?</vt:lpstr>
      <vt:lpstr>Data Source - World Bank Data</vt:lpstr>
      <vt:lpstr>Our Approach</vt:lpstr>
      <vt:lpstr>Our Data Journey</vt:lpstr>
      <vt:lpstr>Countries and Indicators</vt:lpstr>
      <vt:lpstr>Data Collection</vt:lpstr>
      <vt:lpstr>Data Exploration </vt:lpstr>
      <vt:lpstr>Brazil</vt:lpstr>
      <vt:lpstr>Tanzania</vt:lpstr>
      <vt:lpstr>United States</vt:lpstr>
      <vt:lpstr>Colombia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the Relationships Between Educational Outcomes and Economic Performance</dc:title>
  <dc:creator>Mike Kozar</dc:creator>
  <cp:lastModifiedBy>Gii Lynch</cp:lastModifiedBy>
  <cp:revision>11</cp:revision>
  <dcterms:created xsi:type="dcterms:W3CDTF">2020-03-10T00:41:14Z</dcterms:created>
  <dcterms:modified xsi:type="dcterms:W3CDTF">2020-03-10T01:54:18Z</dcterms:modified>
</cp:coreProperties>
</file>