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9CFDD-B26F-4D92-8D9C-7C835CEC239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7F5EC9-F3A4-408A-86CE-59E30F9D8CBB}">
      <dgm:prSet phldrT="[Text]" custT="1"/>
      <dgm:spPr/>
      <dgm:t>
        <a:bodyPr/>
        <a:lstStyle/>
        <a:p>
          <a:r>
            <a:rPr lang="en-US" sz="3200" dirty="0" smtClean="0"/>
            <a:t>Q 1</a:t>
          </a:r>
          <a:endParaRPr lang="en-US" sz="3200" dirty="0"/>
        </a:p>
      </dgm:t>
    </dgm:pt>
    <dgm:pt modelId="{727D4DE5-83FE-4F02-AF8F-ADBC3399B137}" type="parTrans" cxnId="{2FE779C1-E0B1-48A3-AE2A-105CB4A8EE23}">
      <dgm:prSet/>
      <dgm:spPr/>
      <dgm:t>
        <a:bodyPr/>
        <a:lstStyle/>
        <a:p>
          <a:endParaRPr lang="en-US"/>
        </a:p>
      </dgm:t>
    </dgm:pt>
    <dgm:pt modelId="{A6E65D41-5A63-44E3-B996-0A1A312A27F1}" type="sibTrans" cxnId="{2FE779C1-E0B1-48A3-AE2A-105CB4A8EE23}">
      <dgm:prSet/>
      <dgm:spPr/>
      <dgm:t>
        <a:bodyPr/>
        <a:lstStyle/>
        <a:p>
          <a:endParaRPr lang="en-US"/>
        </a:p>
      </dgm:t>
    </dgm:pt>
    <dgm:pt modelId="{35604FD0-24BF-4ADF-81C4-D859F8973980}">
      <dgm:prSet phldrT="[Text]" custT="1"/>
      <dgm:spPr/>
      <dgm:t>
        <a:bodyPr/>
        <a:lstStyle/>
        <a:p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UAT, Code and Tool </a:t>
          </a:r>
          <a:r>
            <a:rPr lang="en-US" altLang="ko-KR" sz="1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Optimisation</a:t>
          </a:r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by </a:t>
          </a:r>
          <a:r>
            <a:rPr lang="en-US" altLang="ko-KR" sz="1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IT </a:t>
          </a:r>
          <a:endParaRPr lang="en-US" sz="1400" dirty="0"/>
        </a:p>
      </dgm:t>
    </dgm:pt>
    <dgm:pt modelId="{63C67FD3-CF52-41ED-BFB6-C5AD27AB3369}" type="parTrans" cxnId="{3A4509D6-90F5-4DF6-BEB9-02DBF9236628}">
      <dgm:prSet/>
      <dgm:spPr/>
      <dgm:t>
        <a:bodyPr/>
        <a:lstStyle/>
        <a:p>
          <a:endParaRPr lang="en-US"/>
        </a:p>
      </dgm:t>
    </dgm:pt>
    <dgm:pt modelId="{48997B00-204E-49B5-94C8-32EA51F36188}" type="sibTrans" cxnId="{3A4509D6-90F5-4DF6-BEB9-02DBF9236628}">
      <dgm:prSet/>
      <dgm:spPr/>
      <dgm:t>
        <a:bodyPr/>
        <a:lstStyle/>
        <a:p>
          <a:endParaRPr lang="en-US"/>
        </a:p>
      </dgm:t>
    </dgm:pt>
    <dgm:pt modelId="{1AB8423B-AD39-4C1F-876E-88BCF6C86B93}">
      <dgm:prSet phldrT="[Text]" custT="1"/>
      <dgm:spPr/>
      <dgm:t>
        <a:bodyPr/>
        <a:lstStyle/>
        <a:p>
          <a:r>
            <a:rPr lang="en-US" sz="3200" dirty="0" smtClean="0"/>
            <a:t>Q2</a:t>
          </a:r>
          <a:endParaRPr lang="en-US" sz="3200" dirty="0"/>
        </a:p>
      </dgm:t>
    </dgm:pt>
    <dgm:pt modelId="{51D1A7E4-C259-423F-BB17-1A574CE846F2}" type="parTrans" cxnId="{6673C0BD-9593-40AD-9C99-50A3E7868E38}">
      <dgm:prSet/>
      <dgm:spPr/>
      <dgm:t>
        <a:bodyPr/>
        <a:lstStyle/>
        <a:p>
          <a:endParaRPr lang="en-US"/>
        </a:p>
      </dgm:t>
    </dgm:pt>
    <dgm:pt modelId="{5E305891-DA79-4C01-A83D-9FA5DEDF1211}" type="sibTrans" cxnId="{6673C0BD-9593-40AD-9C99-50A3E7868E38}">
      <dgm:prSet/>
      <dgm:spPr/>
      <dgm:t>
        <a:bodyPr/>
        <a:lstStyle/>
        <a:p>
          <a:endParaRPr lang="en-US"/>
        </a:p>
      </dgm:t>
    </dgm:pt>
    <dgm:pt modelId="{57BAECBE-DC89-4C11-8B71-CAB0596A2AFA}">
      <dgm:prSet phldrT="[Text]" custT="1"/>
      <dgm:spPr/>
      <dgm:t>
        <a:bodyPr/>
        <a:lstStyle/>
        <a:p>
          <a:r>
            <a:rPr lang="en-US" sz="3200" dirty="0" smtClean="0"/>
            <a:t>Q3</a:t>
          </a:r>
          <a:endParaRPr lang="en-US" sz="3200" dirty="0"/>
        </a:p>
      </dgm:t>
    </dgm:pt>
    <dgm:pt modelId="{7A550849-38F2-432C-BD4B-3238E59F4AF5}" type="parTrans" cxnId="{53A69418-7E0E-4945-951A-0D1D93B0EA36}">
      <dgm:prSet/>
      <dgm:spPr/>
      <dgm:t>
        <a:bodyPr/>
        <a:lstStyle/>
        <a:p>
          <a:endParaRPr lang="en-US"/>
        </a:p>
      </dgm:t>
    </dgm:pt>
    <dgm:pt modelId="{4767EA57-DBD5-4322-A934-5D2E14C24D8A}" type="sibTrans" cxnId="{53A69418-7E0E-4945-951A-0D1D93B0EA36}">
      <dgm:prSet/>
      <dgm:spPr/>
      <dgm:t>
        <a:bodyPr/>
        <a:lstStyle/>
        <a:p>
          <a:endParaRPr lang="en-US"/>
        </a:p>
      </dgm:t>
    </dgm:pt>
    <dgm:pt modelId="{47B9DCD5-06C0-40A5-B73C-614CFE792448}">
      <dgm:prSet phldrT="[Text]" custT="1"/>
      <dgm:spPr/>
      <dgm:t>
        <a:bodyPr/>
        <a:lstStyle/>
        <a:p>
          <a:r>
            <a:rPr lang="en-US" sz="3200" dirty="0" smtClean="0"/>
            <a:t>Q4</a:t>
          </a:r>
          <a:endParaRPr lang="en-US" sz="3200" dirty="0"/>
        </a:p>
      </dgm:t>
    </dgm:pt>
    <dgm:pt modelId="{E629F829-2CBC-464C-89AF-58D8139FE587}" type="parTrans" cxnId="{7C3D9671-FCE4-4CAA-B9DE-6852B6C937B4}">
      <dgm:prSet/>
      <dgm:spPr/>
      <dgm:t>
        <a:bodyPr/>
        <a:lstStyle/>
        <a:p>
          <a:endParaRPr lang="en-US"/>
        </a:p>
      </dgm:t>
    </dgm:pt>
    <dgm:pt modelId="{12113659-9E48-4620-A7CF-8DDEF5430CC5}" type="sibTrans" cxnId="{7C3D9671-FCE4-4CAA-B9DE-6852B6C937B4}">
      <dgm:prSet/>
      <dgm:spPr/>
      <dgm:t>
        <a:bodyPr/>
        <a:lstStyle/>
        <a:p>
          <a:endParaRPr lang="en-US"/>
        </a:p>
      </dgm:t>
    </dgm:pt>
    <dgm:pt modelId="{40DC5D77-A93E-4AA3-A760-6C79A379796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Mobile App Development</a:t>
          </a:r>
          <a:endParaRPr lang="en-US" sz="1400" dirty="0">
            <a:solidFill>
              <a:schemeClr val="tx1"/>
            </a:solidFill>
          </a:endParaRPr>
        </a:p>
      </dgm:t>
    </dgm:pt>
    <dgm:pt modelId="{45B74154-A0E9-4619-A84B-468097855DF1}" type="parTrans" cxnId="{9813C6A4-639A-4A43-962F-52638751F213}">
      <dgm:prSet/>
      <dgm:spPr/>
      <dgm:t>
        <a:bodyPr/>
        <a:lstStyle/>
        <a:p>
          <a:endParaRPr lang="en-US"/>
        </a:p>
      </dgm:t>
    </dgm:pt>
    <dgm:pt modelId="{AEFC0D40-E63F-440B-B602-8EDD45920EBD}" type="sibTrans" cxnId="{9813C6A4-639A-4A43-962F-52638751F213}">
      <dgm:prSet/>
      <dgm:spPr/>
      <dgm:t>
        <a:bodyPr/>
        <a:lstStyle/>
        <a:p>
          <a:endParaRPr lang="en-US"/>
        </a:p>
      </dgm:t>
    </dgm:pt>
    <dgm:pt modelId="{32FB013A-A445-43E3-9938-9894B0FEC8DF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Synchronizing customer AP systems with Arise</a:t>
          </a:r>
          <a:endParaRPr lang="en-US" sz="1400" dirty="0">
            <a:solidFill>
              <a:schemeClr val="tx1"/>
            </a:solidFill>
          </a:endParaRPr>
        </a:p>
      </dgm:t>
    </dgm:pt>
    <dgm:pt modelId="{9DAAE56F-7A2E-4A60-9120-1FF394B1A5FD}" type="parTrans" cxnId="{AA7D025F-6495-4717-9C86-5DFE6DCB20BF}">
      <dgm:prSet/>
      <dgm:spPr/>
      <dgm:t>
        <a:bodyPr/>
        <a:lstStyle/>
        <a:p>
          <a:endParaRPr lang="en-US"/>
        </a:p>
      </dgm:t>
    </dgm:pt>
    <dgm:pt modelId="{FCC20C42-5B1D-4FE4-BF9C-5387047F8C45}" type="sibTrans" cxnId="{AA7D025F-6495-4717-9C86-5DFE6DCB20BF}">
      <dgm:prSet/>
      <dgm:spPr/>
      <dgm:t>
        <a:bodyPr/>
        <a:lstStyle/>
        <a:p>
          <a:endParaRPr lang="en-US"/>
        </a:p>
      </dgm:t>
    </dgm:pt>
    <dgm:pt modelId="{8F1744C7-C707-4E08-9D44-F8E25B91A71F}">
      <dgm:prSet phldrT="[Text]" custT="1"/>
      <dgm:spPr/>
      <dgm:t>
        <a:bodyPr/>
        <a:lstStyle/>
        <a:p>
          <a:r>
            <a:rPr lang="en-US" altLang="ko-KR" sz="1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Finance Deployment </a:t>
          </a:r>
          <a:r>
            <a:rPr lang="en-US" altLang="ko-KR" sz="1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Stabilisation</a:t>
          </a:r>
          <a:endParaRPr lang="en-US" sz="1400" dirty="0"/>
        </a:p>
      </dgm:t>
    </dgm:pt>
    <dgm:pt modelId="{B2AE7337-E40D-497F-B603-93B4E4EFB73D}" type="parTrans" cxnId="{19703E2D-5A04-4A9C-8258-48A61ADED428}">
      <dgm:prSet/>
      <dgm:spPr/>
      <dgm:t>
        <a:bodyPr/>
        <a:lstStyle/>
        <a:p>
          <a:endParaRPr lang="en-US"/>
        </a:p>
      </dgm:t>
    </dgm:pt>
    <dgm:pt modelId="{8C600030-D2CE-407E-BBC2-7CE45A604196}" type="sibTrans" cxnId="{19703E2D-5A04-4A9C-8258-48A61ADED428}">
      <dgm:prSet/>
      <dgm:spPr/>
      <dgm:t>
        <a:bodyPr/>
        <a:lstStyle/>
        <a:p>
          <a:endParaRPr lang="en-US"/>
        </a:p>
      </dgm:t>
    </dgm:pt>
    <dgm:pt modelId="{B114CF15-18ED-4EFB-99D5-65695A0C91B7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Customer Self Serve Portal</a:t>
          </a:r>
          <a:endParaRPr lang="en-US" sz="1400" dirty="0">
            <a:solidFill>
              <a:schemeClr val="tx1"/>
            </a:solidFill>
          </a:endParaRPr>
        </a:p>
      </dgm:t>
    </dgm:pt>
    <dgm:pt modelId="{E332EB32-B424-4AB4-85BE-7766C99A0198}" type="parTrans" cxnId="{823B276A-B837-41AB-8579-5489E452892C}">
      <dgm:prSet/>
      <dgm:spPr/>
      <dgm:t>
        <a:bodyPr/>
        <a:lstStyle/>
        <a:p>
          <a:endParaRPr lang="en-US"/>
        </a:p>
      </dgm:t>
    </dgm:pt>
    <dgm:pt modelId="{7DBFDD0D-4107-415C-9871-BB205CD24E7E}" type="sibTrans" cxnId="{823B276A-B837-41AB-8579-5489E452892C}">
      <dgm:prSet/>
      <dgm:spPr/>
      <dgm:t>
        <a:bodyPr/>
        <a:lstStyle/>
        <a:p>
          <a:endParaRPr lang="en-US"/>
        </a:p>
      </dgm:t>
    </dgm:pt>
    <dgm:pt modelId="{EA76B244-3080-4CF8-BC59-B929F02671F3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Credit Module</a:t>
          </a:r>
          <a:endParaRPr lang="en-US" sz="1400" dirty="0">
            <a:solidFill>
              <a:schemeClr val="tx1"/>
            </a:solidFill>
          </a:endParaRPr>
        </a:p>
      </dgm:t>
    </dgm:pt>
    <dgm:pt modelId="{339D0DB3-BAB5-4D55-97CC-0FD0EAECB88B}" type="parTrans" cxnId="{7C3DE3A6-26F9-4098-9727-E7055752A12B}">
      <dgm:prSet/>
      <dgm:spPr/>
      <dgm:t>
        <a:bodyPr/>
        <a:lstStyle/>
        <a:p>
          <a:endParaRPr lang="en-US"/>
        </a:p>
      </dgm:t>
    </dgm:pt>
    <dgm:pt modelId="{7D1ED37D-5F43-48DE-84EB-829AB2E566EE}" type="sibTrans" cxnId="{7C3DE3A6-26F9-4098-9727-E7055752A12B}">
      <dgm:prSet/>
      <dgm:spPr/>
      <dgm:t>
        <a:bodyPr/>
        <a:lstStyle/>
        <a:p>
          <a:endParaRPr lang="en-US"/>
        </a:p>
      </dgm:t>
    </dgm:pt>
    <dgm:pt modelId="{FB033FFD-A244-45A2-A5F0-5F9455C05C88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Collection Report syncing for SAP and Oracle </a:t>
          </a:r>
        </a:p>
      </dgm:t>
    </dgm:pt>
    <dgm:pt modelId="{85EBE2E6-D860-4F7C-8A67-E3ECFD1C0536}" type="parTrans" cxnId="{5169A480-591E-45AA-BD5F-9E8DAD9D6150}">
      <dgm:prSet/>
      <dgm:spPr/>
      <dgm:t>
        <a:bodyPr/>
        <a:lstStyle/>
        <a:p>
          <a:endParaRPr lang="en-US"/>
        </a:p>
      </dgm:t>
    </dgm:pt>
    <dgm:pt modelId="{96047FC5-8B7C-4124-8679-E1EEA2B924E5}" type="sibTrans" cxnId="{5169A480-591E-45AA-BD5F-9E8DAD9D6150}">
      <dgm:prSet/>
      <dgm:spPr/>
      <dgm:t>
        <a:bodyPr/>
        <a:lstStyle/>
        <a:p>
          <a:endParaRPr lang="en-US"/>
        </a:p>
      </dgm:t>
    </dgm:pt>
    <dgm:pt modelId="{BD28742F-8377-420F-84C5-18167B3DEF20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Incorporate 3</a:t>
          </a:r>
          <a:r>
            <a:rPr lang="en-US" sz="1400" baseline="30000" dirty="0" smtClean="0">
              <a:solidFill>
                <a:schemeClr val="tx1"/>
              </a:solidFill>
            </a:rPr>
            <a:t>rd</a:t>
          </a:r>
          <a:r>
            <a:rPr lang="en-US" sz="1400" dirty="0" smtClean="0">
              <a:solidFill>
                <a:schemeClr val="tx1"/>
              </a:solidFill>
            </a:rPr>
            <a:t> party data from Credit Agencies, Government and Courier Agencies</a:t>
          </a:r>
          <a:endParaRPr lang="en-US" sz="1400" dirty="0">
            <a:solidFill>
              <a:schemeClr val="tx1"/>
            </a:solidFill>
          </a:endParaRPr>
        </a:p>
      </dgm:t>
    </dgm:pt>
    <dgm:pt modelId="{E7BBB08F-8899-4A0B-9EDA-91FFDDE34008}" type="parTrans" cxnId="{2F76F3F8-DBB9-468D-A97A-CC9E88F57BC4}">
      <dgm:prSet/>
      <dgm:spPr/>
      <dgm:t>
        <a:bodyPr/>
        <a:lstStyle/>
        <a:p>
          <a:endParaRPr lang="en-US"/>
        </a:p>
      </dgm:t>
    </dgm:pt>
    <dgm:pt modelId="{BF881293-9BF9-4FEF-A635-AFAF3F674BF7}" type="sibTrans" cxnId="{2F76F3F8-DBB9-468D-A97A-CC9E88F57BC4}">
      <dgm:prSet/>
      <dgm:spPr/>
      <dgm:t>
        <a:bodyPr/>
        <a:lstStyle/>
        <a:p>
          <a:endParaRPr lang="en-US"/>
        </a:p>
      </dgm:t>
    </dgm:pt>
    <dgm:pt modelId="{BF734880-4B17-4DCF-8489-9341EE40239C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Explore the option for Product level information to be available to client, useful in retail, distribution, FMCG etc.</a:t>
          </a:r>
          <a:endParaRPr lang="en-US" sz="1400" dirty="0">
            <a:solidFill>
              <a:schemeClr val="tx1"/>
            </a:solidFill>
          </a:endParaRPr>
        </a:p>
      </dgm:t>
    </dgm:pt>
    <dgm:pt modelId="{37A3B088-7FC6-41D7-AB19-0577C84830FF}" type="parTrans" cxnId="{B0210464-D07F-4559-8B21-E95026EA680A}">
      <dgm:prSet/>
      <dgm:spPr/>
      <dgm:t>
        <a:bodyPr/>
        <a:lstStyle/>
        <a:p>
          <a:endParaRPr lang="en-US"/>
        </a:p>
      </dgm:t>
    </dgm:pt>
    <dgm:pt modelId="{CCC61600-FD3B-4D91-8378-C849B75BCF0C}" type="sibTrans" cxnId="{B0210464-D07F-4559-8B21-E95026EA680A}">
      <dgm:prSet/>
      <dgm:spPr/>
      <dgm:t>
        <a:bodyPr/>
        <a:lstStyle/>
        <a:p>
          <a:endParaRPr lang="en-US"/>
        </a:p>
      </dgm:t>
    </dgm:pt>
    <dgm:pt modelId="{18C9968C-48AC-4767-AEE4-4A9C60117E3F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Dispatch module linkages with Courier sites, auto validation and </a:t>
          </a:r>
          <a:r>
            <a:rPr lang="en-US" sz="1400" dirty="0" err="1" smtClean="0">
              <a:solidFill>
                <a:schemeClr val="tx1"/>
              </a:solidFill>
            </a:rPr>
            <a:t>updation</a:t>
          </a:r>
          <a:r>
            <a:rPr lang="en-US" sz="1400" dirty="0" smtClean="0">
              <a:solidFill>
                <a:schemeClr val="tx1"/>
              </a:solidFill>
            </a:rPr>
            <a:t> of couriers tracking</a:t>
          </a:r>
          <a:endParaRPr lang="en-US" sz="1400" dirty="0">
            <a:solidFill>
              <a:schemeClr val="tx1"/>
            </a:solidFill>
          </a:endParaRPr>
        </a:p>
      </dgm:t>
    </dgm:pt>
    <dgm:pt modelId="{1043E7F0-CAFA-4635-91F6-BAF48BF1E661}" type="parTrans" cxnId="{73447CCD-76F3-4BF7-9AE9-C748AA415DDE}">
      <dgm:prSet/>
      <dgm:spPr/>
      <dgm:t>
        <a:bodyPr/>
        <a:lstStyle/>
        <a:p>
          <a:endParaRPr lang="en-US"/>
        </a:p>
      </dgm:t>
    </dgm:pt>
    <dgm:pt modelId="{6FC8E3F0-44AC-4FF3-9B73-84B61CBDDE18}" type="sibTrans" cxnId="{73447CCD-76F3-4BF7-9AE9-C748AA415DDE}">
      <dgm:prSet/>
      <dgm:spPr/>
      <dgm:t>
        <a:bodyPr/>
        <a:lstStyle/>
        <a:p>
          <a:endParaRPr lang="en-US"/>
        </a:p>
      </dgm:t>
    </dgm:pt>
    <dgm:pt modelId="{30926EFD-AD59-4C42-98B4-DD3275C783D7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Separate login and details for legal/Dispute cases</a:t>
          </a:r>
          <a:endParaRPr lang="en-US" sz="1400" dirty="0">
            <a:solidFill>
              <a:schemeClr val="tx1"/>
            </a:solidFill>
          </a:endParaRPr>
        </a:p>
      </dgm:t>
    </dgm:pt>
    <dgm:pt modelId="{380E1A4B-490F-4539-9196-BD0EBABB5217}" type="parTrans" cxnId="{8EC98F66-A33C-4E69-A6BB-02F79CEB2CC3}">
      <dgm:prSet/>
      <dgm:spPr/>
      <dgm:t>
        <a:bodyPr/>
        <a:lstStyle/>
        <a:p>
          <a:endParaRPr lang="en-US"/>
        </a:p>
      </dgm:t>
    </dgm:pt>
    <dgm:pt modelId="{0B292171-AEF2-400C-9613-58D2E058C047}" type="sibTrans" cxnId="{8EC98F66-A33C-4E69-A6BB-02F79CEB2CC3}">
      <dgm:prSet/>
      <dgm:spPr/>
      <dgm:t>
        <a:bodyPr/>
        <a:lstStyle/>
        <a:p>
          <a:endParaRPr lang="en-US"/>
        </a:p>
      </dgm:t>
    </dgm:pt>
    <dgm:pt modelId="{19584716-979F-4812-B96B-ABB2B6707717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Reconciliation Module - Cash Application, Bank to Cash, Customer Account Recon</a:t>
          </a:r>
        </a:p>
      </dgm:t>
    </dgm:pt>
    <dgm:pt modelId="{2CB69BA4-3FD0-48C5-B9F0-B9B8DB826F6A}" type="parTrans" cxnId="{91BF2761-ADE0-4E5E-B9A8-C14203DD3773}">
      <dgm:prSet/>
      <dgm:spPr/>
      <dgm:t>
        <a:bodyPr/>
        <a:lstStyle/>
        <a:p>
          <a:endParaRPr lang="en-US"/>
        </a:p>
      </dgm:t>
    </dgm:pt>
    <dgm:pt modelId="{53693E5B-688B-4AC7-8711-E2E4BF06348D}" type="sibTrans" cxnId="{91BF2761-ADE0-4E5E-B9A8-C14203DD3773}">
      <dgm:prSet/>
      <dgm:spPr/>
      <dgm:t>
        <a:bodyPr/>
        <a:lstStyle/>
        <a:p>
          <a:endParaRPr lang="en-US"/>
        </a:p>
      </dgm:t>
    </dgm:pt>
    <dgm:pt modelId="{AD86B75A-BF52-4E67-9CBD-9318802F016C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Sync M1 Exchange for discounting of invoices - Should be an optional feature</a:t>
          </a:r>
        </a:p>
      </dgm:t>
    </dgm:pt>
    <dgm:pt modelId="{39F0B8DA-6A4C-4E90-9FF2-384FB46485D3}" type="parTrans" cxnId="{79525150-63FF-4913-8D4E-2D4DC79CBD30}">
      <dgm:prSet/>
      <dgm:spPr/>
      <dgm:t>
        <a:bodyPr/>
        <a:lstStyle/>
        <a:p>
          <a:endParaRPr lang="en-US"/>
        </a:p>
      </dgm:t>
    </dgm:pt>
    <dgm:pt modelId="{42C44ECD-03E0-4DBB-8197-323F2A433E54}" type="sibTrans" cxnId="{79525150-63FF-4913-8D4E-2D4DC79CBD30}">
      <dgm:prSet/>
      <dgm:spPr/>
      <dgm:t>
        <a:bodyPr/>
        <a:lstStyle/>
        <a:p>
          <a:endParaRPr lang="en-US"/>
        </a:p>
      </dgm:t>
    </dgm:pt>
    <dgm:pt modelId="{362A9070-7458-4C36-9450-C0957AFAEB73}">
      <dgm:prSet custT="1"/>
      <dgm:spPr/>
      <dgm:t>
        <a:bodyPr/>
        <a:lstStyle/>
        <a:p>
          <a:r>
            <a:rPr lang="en-US" altLang="ko-KR" sz="1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Finance on ground deployment </a:t>
          </a:r>
        </a:p>
      </dgm:t>
    </dgm:pt>
    <dgm:pt modelId="{4599B5B3-DF97-4B8A-B610-39BBF495703D}" type="parTrans" cxnId="{E85FC25B-7685-4A92-B8FB-E184AF520A05}">
      <dgm:prSet/>
      <dgm:spPr/>
      <dgm:t>
        <a:bodyPr/>
        <a:lstStyle/>
        <a:p>
          <a:endParaRPr lang="en-US"/>
        </a:p>
      </dgm:t>
    </dgm:pt>
    <dgm:pt modelId="{418BD0AA-300D-40EA-9C1F-CF4BA3385CF7}" type="sibTrans" cxnId="{E85FC25B-7685-4A92-B8FB-E184AF520A05}">
      <dgm:prSet/>
      <dgm:spPr/>
      <dgm:t>
        <a:bodyPr/>
        <a:lstStyle/>
        <a:p>
          <a:endParaRPr lang="en-US"/>
        </a:p>
      </dgm:t>
    </dgm:pt>
    <dgm:pt modelId="{5A2D6B55-A403-43CE-8604-4D0C482CE95C}">
      <dgm:prSet phldrT="[Text]" custT="1"/>
      <dgm:spPr/>
      <dgm:t>
        <a:bodyPr/>
        <a:lstStyle/>
        <a:p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Review internal customer feedback and requirements for further capability development</a:t>
          </a:r>
          <a:endParaRPr lang="en-US" sz="1400" dirty="0"/>
        </a:p>
      </dgm:t>
    </dgm:pt>
    <dgm:pt modelId="{C9D9FEC0-1B9A-4F1B-90E2-D3638AD5E560}" type="parTrans" cxnId="{EDE57CB7-4525-49D4-AAD4-4F41894EC3C6}">
      <dgm:prSet/>
      <dgm:spPr/>
      <dgm:t>
        <a:bodyPr/>
        <a:lstStyle/>
        <a:p>
          <a:endParaRPr lang="en-US"/>
        </a:p>
      </dgm:t>
    </dgm:pt>
    <dgm:pt modelId="{60FBB61A-CD55-42EB-B852-506DC356F475}" type="sibTrans" cxnId="{EDE57CB7-4525-49D4-AAD4-4F41894EC3C6}">
      <dgm:prSet/>
      <dgm:spPr/>
      <dgm:t>
        <a:bodyPr/>
        <a:lstStyle/>
        <a:p>
          <a:endParaRPr lang="en-US"/>
        </a:p>
      </dgm:t>
    </dgm:pt>
    <dgm:pt modelId="{6B4A79DC-A2B5-4EA4-94DE-9DC6B680A8D5}">
      <dgm:prSet phldrT="[Text]" custT="1"/>
      <dgm:spPr/>
      <dgm:t>
        <a:bodyPr/>
        <a:lstStyle/>
        <a:p>
          <a:r>
            <a:rPr lang="en-US" sz="1400" dirty="0" smtClean="0"/>
            <a:t>Finalise feature list for phase 2 developments </a:t>
          </a:r>
          <a:endParaRPr lang="en-US" sz="1400" dirty="0"/>
        </a:p>
      </dgm:t>
    </dgm:pt>
    <dgm:pt modelId="{6E3EEBAC-9307-444D-A059-35684414D83C}" type="parTrans" cxnId="{0E3751BC-B614-4D12-988D-39D552884B10}">
      <dgm:prSet/>
      <dgm:spPr/>
      <dgm:t>
        <a:bodyPr/>
        <a:lstStyle/>
        <a:p>
          <a:endParaRPr lang="en-US"/>
        </a:p>
      </dgm:t>
    </dgm:pt>
    <dgm:pt modelId="{96476736-BDDA-4949-BF69-CC6BF7487B6F}" type="sibTrans" cxnId="{0E3751BC-B614-4D12-988D-39D552884B10}">
      <dgm:prSet/>
      <dgm:spPr/>
      <dgm:t>
        <a:bodyPr/>
        <a:lstStyle/>
        <a:p>
          <a:endParaRPr lang="en-US"/>
        </a:p>
      </dgm:t>
    </dgm:pt>
    <dgm:pt modelId="{F5706D91-443D-4D66-BEE6-02607A925B27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Develop feature to Sync and share payment trends for customer user base across Arise users</a:t>
          </a:r>
          <a:endParaRPr lang="en-US" sz="1400" dirty="0">
            <a:solidFill>
              <a:schemeClr val="tx1"/>
            </a:solidFill>
          </a:endParaRPr>
        </a:p>
      </dgm:t>
    </dgm:pt>
    <dgm:pt modelId="{DEC0A888-D09C-4542-B2D7-A6FF8605F309}" type="parTrans" cxnId="{BCF02B16-5D24-420B-8B54-5739BE257983}">
      <dgm:prSet/>
      <dgm:spPr/>
      <dgm:t>
        <a:bodyPr/>
        <a:lstStyle/>
        <a:p>
          <a:endParaRPr lang="en-US"/>
        </a:p>
      </dgm:t>
    </dgm:pt>
    <dgm:pt modelId="{401E29D5-AF9E-4B14-B8DD-1D8193653B67}" type="sibTrans" cxnId="{BCF02B16-5D24-420B-8B54-5739BE257983}">
      <dgm:prSet/>
      <dgm:spPr/>
      <dgm:t>
        <a:bodyPr/>
        <a:lstStyle/>
        <a:p>
          <a:endParaRPr lang="en-US"/>
        </a:p>
      </dgm:t>
    </dgm:pt>
    <dgm:pt modelId="{0E32C4DE-C29E-46EA-A73F-348568E7C4E8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Email Exchange Server Synchronization</a:t>
          </a:r>
          <a:endParaRPr lang="en-US" sz="1400" dirty="0"/>
        </a:p>
      </dgm:t>
    </dgm:pt>
    <dgm:pt modelId="{1560E7D2-7EB3-4BA9-940E-8DCE160DE6C0}" type="parTrans" cxnId="{4C8CB2D5-DA5B-4F16-AD40-1A32667BC5E6}">
      <dgm:prSet/>
      <dgm:spPr/>
      <dgm:t>
        <a:bodyPr/>
        <a:lstStyle/>
        <a:p>
          <a:endParaRPr lang="en-US"/>
        </a:p>
      </dgm:t>
    </dgm:pt>
    <dgm:pt modelId="{362A7DAF-DD64-418B-A4B5-3A1752E30643}" type="sibTrans" cxnId="{4C8CB2D5-DA5B-4F16-AD40-1A32667BC5E6}">
      <dgm:prSet/>
      <dgm:spPr/>
      <dgm:t>
        <a:bodyPr/>
        <a:lstStyle/>
        <a:p>
          <a:endParaRPr lang="en-US"/>
        </a:p>
      </dgm:t>
    </dgm:pt>
    <dgm:pt modelId="{F93502DB-B5EF-4394-B500-7F41BB4869EF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Email ticketing system  - single ticket to multiple users, tracking and reporting</a:t>
          </a:r>
        </a:p>
      </dgm:t>
    </dgm:pt>
    <dgm:pt modelId="{D21C2BAD-52C9-4102-AD54-FCA1B57C8CCD}" type="parTrans" cxnId="{7AF56354-536E-4F4E-942A-0B02C94A8244}">
      <dgm:prSet/>
      <dgm:spPr/>
      <dgm:t>
        <a:bodyPr/>
        <a:lstStyle/>
        <a:p>
          <a:endParaRPr lang="en-US"/>
        </a:p>
      </dgm:t>
    </dgm:pt>
    <dgm:pt modelId="{4794F705-9F42-4D7C-A3A2-0D484C0A2882}" type="sibTrans" cxnId="{7AF56354-536E-4F4E-942A-0B02C94A8244}">
      <dgm:prSet/>
      <dgm:spPr/>
      <dgm:t>
        <a:bodyPr/>
        <a:lstStyle/>
        <a:p>
          <a:endParaRPr lang="en-US"/>
        </a:p>
      </dgm:t>
    </dgm:pt>
    <dgm:pt modelId="{675EC266-1629-4EA7-8CED-5F53AE511E1E}">
      <dgm:prSet custT="1"/>
      <dgm:spPr/>
      <dgm:t>
        <a:bodyPr/>
        <a:lstStyle/>
        <a:p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Data Gathering exercise for </a:t>
          </a:r>
          <a:r>
            <a:rPr lang="en-US" altLang="ko-KR" sz="1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Finance Deployment</a:t>
          </a:r>
        </a:p>
      </dgm:t>
    </dgm:pt>
    <dgm:pt modelId="{8FE68FA6-F0A7-4DAD-BC5B-D5725E860D5B}" type="sibTrans" cxnId="{92F47EE8-EEE7-4D46-9AEE-166A952A7C3D}">
      <dgm:prSet/>
      <dgm:spPr/>
      <dgm:t>
        <a:bodyPr/>
        <a:lstStyle/>
        <a:p>
          <a:endParaRPr lang="en-US"/>
        </a:p>
      </dgm:t>
    </dgm:pt>
    <dgm:pt modelId="{91AABFD7-DCAD-4479-9F2E-DC659A5999DA}" type="parTrans" cxnId="{92F47EE8-EEE7-4D46-9AEE-166A952A7C3D}">
      <dgm:prSet/>
      <dgm:spPr/>
      <dgm:t>
        <a:bodyPr/>
        <a:lstStyle/>
        <a:p>
          <a:endParaRPr lang="en-US"/>
        </a:p>
      </dgm:t>
    </dgm:pt>
    <dgm:pt modelId="{F586644C-8BB2-4DEE-8D59-CAC1A95C72C4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Digital Signature </a:t>
          </a:r>
        </a:p>
      </dgm:t>
    </dgm:pt>
    <dgm:pt modelId="{294A5BF4-C7C3-4DD0-84DD-74A30366C510}" type="parTrans" cxnId="{B9C873C6-4D81-4603-BFCD-52DF25B13F0A}">
      <dgm:prSet/>
      <dgm:spPr/>
      <dgm:t>
        <a:bodyPr/>
        <a:lstStyle/>
        <a:p>
          <a:endParaRPr lang="en-US"/>
        </a:p>
      </dgm:t>
    </dgm:pt>
    <dgm:pt modelId="{4738F6BC-DA05-4612-A74C-328F21651608}" type="sibTrans" cxnId="{B9C873C6-4D81-4603-BFCD-52DF25B13F0A}">
      <dgm:prSet/>
      <dgm:spPr/>
      <dgm:t>
        <a:bodyPr/>
        <a:lstStyle/>
        <a:p>
          <a:endParaRPr lang="en-US"/>
        </a:p>
      </dgm:t>
    </dgm:pt>
    <dgm:pt modelId="{A40C1219-8D87-42E8-A001-D696ECA0710A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PAN /TAN /GSTIN auto validation through government sites</a:t>
          </a:r>
          <a:endParaRPr lang="en-US" sz="1400" dirty="0">
            <a:solidFill>
              <a:schemeClr val="tx1"/>
            </a:solidFill>
          </a:endParaRPr>
        </a:p>
      </dgm:t>
    </dgm:pt>
    <dgm:pt modelId="{A1EB7D70-9681-4535-A3C3-D28DC0693DC1}" type="parTrans" cxnId="{C1B1B9E3-AA67-4D69-B8ED-4522B5257CF4}">
      <dgm:prSet/>
      <dgm:spPr/>
      <dgm:t>
        <a:bodyPr/>
        <a:lstStyle/>
        <a:p>
          <a:endParaRPr lang="en-US"/>
        </a:p>
      </dgm:t>
    </dgm:pt>
    <dgm:pt modelId="{1BB935FA-094E-4DCC-9CEE-686C69668587}" type="sibTrans" cxnId="{C1B1B9E3-AA67-4D69-B8ED-4522B5257CF4}">
      <dgm:prSet/>
      <dgm:spPr/>
      <dgm:t>
        <a:bodyPr/>
        <a:lstStyle/>
        <a:p>
          <a:endParaRPr lang="en-US"/>
        </a:p>
      </dgm:t>
    </dgm:pt>
    <dgm:pt modelId="{2CAFE0EA-CFC0-4CCF-8AD9-6F5AF1440180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</a:rPr>
            <a:t>Whatsapp</a:t>
          </a:r>
          <a:r>
            <a:rPr lang="en-US" sz="1400" dirty="0" smtClean="0">
              <a:solidFill>
                <a:schemeClr val="tx1"/>
              </a:solidFill>
            </a:rPr>
            <a:t>/ SMS functionality </a:t>
          </a:r>
        </a:p>
      </dgm:t>
    </dgm:pt>
    <dgm:pt modelId="{E188C9A1-6836-42D4-918F-4BCA4D18D6E2}" type="parTrans" cxnId="{B649F15E-727A-4CD7-A102-B44EB2B2D907}">
      <dgm:prSet/>
      <dgm:spPr/>
      <dgm:t>
        <a:bodyPr/>
        <a:lstStyle/>
        <a:p>
          <a:endParaRPr lang="en-US"/>
        </a:p>
      </dgm:t>
    </dgm:pt>
    <dgm:pt modelId="{94931E57-C94C-4B98-82BE-30FF2E222320}" type="sibTrans" cxnId="{B649F15E-727A-4CD7-A102-B44EB2B2D907}">
      <dgm:prSet/>
      <dgm:spPr/>
      <dgm:t>
        <a:bodyPr/>
        <a:lstStyle/>
        <a:p>
          <a:endParaRPr lang="en-US"/>
        </a:p>
      </dgm:t>
    </dgm:pt>
    <dgm:pt modelId="{19E73D8C-8C57-43E2-8F22-06E4A46E6346}">
      <dgm:prSet phldrT="[Text]" custT="1"/>
      <dgm:spPr/>
      <dgm:t>
        <a:bodyPr/>
        <a:lstStyle/>
        <a:p>
          <a:r>
            <a: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Best possible solution for server to be assessed </a:t>
          </a:r>
          <a:endParaRPr lang="en-US" sz="1400" dirty="0"/>
        </a:p>
      </dgm:t>
    </dgm:pt>
    <dgm:pt modelId="{02C422E4-EDC0-4A7E-BBB0-26D6D15F86E5}" type="parTrans" cxnId="{A33EC634-F0F7-4519-B954-793FC4BB1B8A}">
      <dgm:prSet/>
      <dgm:spPr/>
      <dgm:t>
        <a:bodyPr/>
        <a:lstStyle/>
        <a:p>
          <a:endParaRPr lang="en-US"/>
        </a:p>
      </dgm:t>
    </dgm:pt>
    <dgm:pt modelId="{B5D9BF1E-3B07-43A6-A38E-CA9758BFF2E6}" type="sibTrans" cxnId="{A33EC634-F0F7-4519-B954-793FC4BB1B8A}">
      <dgm:prSet/>
      <dgm:spPr/>
      <dgm:t>
        <a:bodyPr/>
        <a:lstStyle/>
        <a:p>
          <a:endParaRPr lang="en-US"/>
        </a:p>
      </dgm:t>
    </dgm:pt>
    <dgm:pt modelId="{4CE04BD9-2056-4609-B930-6518FDA94978}" type="pres">
      <dgm:prSet presAssocID="{A8A9CFDD-B26F-4D92-8D9C-7C835CEC23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16AFAA-128D-43C6-8F10-76986F48FA09}" type="pres">
      <dgm:prSet presAssocID="{C47F5EC9-F3A4-408A-86CE-59E30F9D8CBB}" presName="composite" presStyleCnt="0"/>
      <dgm:spPr/>
    </dgm:pt>
    <dgm:pt modelId="{479EAB5C-05F6-4946-81A3-F80A8F5BAF64}" type="pres">
      <dgm:prSet presAssocID="{C47F5EC9-F3A4-408A-86CE-59E30F9D8CBB}" presName="parTx" presStyleLbl="alignNode1" presStyleIdx="0" presStyleCnt="4" custScaleY="782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1DB0-FBEF-4AE5-A9E2-4BACCC641C96}" type="pres">
      <dgm:prSet presAssocID="{C47F5EC9-F3A4-408A-86CE-59E30F9D8CB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C56DF-7A7D-4B64-8C33-A1C8ADE6F681}" type="pres">
      <dgm:prSet presAssocID="{A6E65D41-5A63-44E3-B996-0A1A312A27F1}" presName="space" presStyleCnt="0"/>
      <dgm:spPr/>
    </dgm:pt>
    <dgm:pt modelId="{B7AA203E-A92B-4605-9B29-2551930EA707}" type="pres">
      <dgm:prSet presAssocID="{1AB8423B-AD39-4C1F-876E-88BCF6C86B93}" presName="composite" presStyleCnt="0"/>
      <dgm:spPr/>
    </dgm:pt>
    <dgm:pt modelId="{1F37E9FC-0F3B-4625-81C1-FB34304BC8EF}" type="pres">
      <dgm:prSet presAssocID="{1AB8423B-AD39-4C1F-876E-88BCF6C86B93}" presName="parTx" presStyleLbl="alignNode1" presStyleIdx="1" presStyleCnt="4" custScaleY="782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028D9-0ABB-4781-8D08-3D1B579F1F89}" type="pres">
      <dgm:prSet presAssocID="{1AB8423B-AD39-4C1F-876E-88BCF6C86B93}" presName="desTx" presStyleLbl="alignAccFollowNode1" presStyleIdx="1" presStyleCnt="4" custLinFactNeighborX="-2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C5BB3-D1C2-485F-8C64-DA8D1F5AC4F7}" type="pres">
      <dgm:prSet presAssocID="{5E305891-DA79-4C01-A83D-9FA5DEDF1211}" presName="space" presStyleCnt="0"/>
      <dgm:spPr/>
    </dgm:pt>
    <dgm:pt modelId="{E417BA84-5822-4A09-9C9A-5C6C2462EAF0}" type="pres">
      <dgm:prSet presAssocID="{57BAECBE-DC89-4C11-8B71-CAB0596A2AFA}" presName="composite" presStyleCnt="0"/>
      <dgm:spPr/>
    </dgm:pt>
    <dgm:pt modelId="{5E8BA47F-BE8F-437A-8BDA-5062D380B346}" type="pres">
      <dgm:prSet presAssocID="{57BAECBE-DC89-4C11-8B71-CAB0596A2AFA}" presName="parTx" presStyleLbl="alignNode1" presStyleIdx="2" presStyleCnt="4" custScaleY="782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53552-B4B7-489F-A5CD-3EDD79E34BE6}" type="pres">
      <dgm:prSet presAssocID="{57BAECBE-DC89-4C11-8B71-CAB0596A2AFA}" presName="desTx" presStyleLbl="alignAccFollowNode1" presStyleIdx="2" presStyleCnt="4" custLinFactNeighborX="-2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6C8F9-FE2B-46A0-96C2-98EB5A422473}" type="pres">
      <dgm:prSet presAssocID="{4767EA57-DBD5-4322-A934-5D2E14C24D8A}" presName="space" presStyleCnt="0"/>
      <dgm:spPr/>
    </dgm:pt>
    <dgm:pt modelId="{AE6344B3-D209-48A3-B736-A11DEEF000EB}" type="pres">
      <dgm:prSet presAssocID="{47B9DCD5-06C0-40A5-B73C-614CFE792448}" presName="composite" presStyleCnt="0"/>
      <dgm:spPr/>
    </dgm:pt>
    <dgm:pt modelId="{2D6D18BF-9173-40CB-9393-D077ED1CA5A1}" type="pres">
      <dgm:prSet presAssocID="{47B9DCD5-06C0-40A5-B73C-614CFE792448}" presName="parTx" presStyleLbl="alignNode1" presStyleIdx="3" presStyleCnt="4" custScaleY="782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490F-1465-4D14-823F-E393C6847976}" type="pres">
      <dgm:prSet presAssocID="{47B9DCD5-06C0-40A5-B73C-614CFE792448}" presName="desTx" presStyleLbl="alignAccFollowNode1" presStyleIdx="3" presStyleCnt="4" custLinFactNeighborX="-2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02B16-5D24-420B-8B54-5739BE257983}" srcId="{57BAECBE-DC89-4C11-8B71-CAB0596A2AFA}" destId="{F5706D91-443D-4D66-BEE6-02607A925B27}" srcOrd="5" destOrd="0" parTransId="{DEC0A888-D09C-4542-B2D7-A6FF8605F309}" sibTransId="{401E29D5-AF9E-4B14-B8DD-1D8193653B67}"/>
    <dgm:cxn modelId="{0E3751BC-B614-4D12-988D-39D552884B10}" srcId="{1AB8423B-AD39-4C1F-876E-88BCF6C86B93}" destId="{6B4A79DC-A2B5-4EA4-94DE-9DC6B680A8D5}" srcOrd="3" destOrd="0" parTransId="{6E3EEBAC-9307-444D-A059-35684414D83C}" sibTransId="{96476736-BDDA-4949-BF69-CC6BF7487B6F}"/>
    <dgm:cxn modelId="{A331911E-254E-4988-B8D3-9B413D0A998F}" type="presOf" srcId="{35604FD0-24BF-4ADF-81C4-D859F8973980}" destId="{45DE1DB0-FBEF-4AE5-A9E2-4BACCC641C96}" srcOrd="0" destOrd="0" presId="urn:microsoft.com/office/officeart/2005/8/layout/hList1"/>
    <dgm:cxn modelId="{C1B1B9E3-AA67-4D69-B8ED-4522B5257CF4}" srcId="{57BAECBE-DC89-4C11-8B71-CAB0596A2AFA}" destId="{A40C1219-8D87-42E8-A001-D696ECA0710A}" srcOrd="6" destOrd="0" parTransId="{A1EB7D70-9681-4535-A3C3-D28DC0693DC1}" sibTransId="{1BB935FA-094E-4DCC-9CEE-686C69668587}"/>
    <dgm:cxn modelId="{53A69418-7E0E-4945-951A-0D1D93B0EA36}" srcId="{A8A9CFDD-B26F-4D92-8D9C-7C835CEC2396}" destId="{57BAECBE-DC89-4C11-8B71-CAB0596A2AFA}" srcOrd="2" destOrd="0" parTransId="{7A550849-38F2-432C-BD4B-3238E59F4AF5}" sibTransId="{4767EA57-DBD5-4322-A934-5D2E14C24D8A}"/>
    <dgm:cxn modelId="{EDE57CB7-4525-49D4-AAD4-4F41894EC3C6}" srcId="{1AB8423B-AD39-4C1F-876E-88BCF6C86B93}" destId="{5A2D6B55-A403-43CE-8604-4D0C482CE95C}" srcOrd="2" destOrd="0" parTransId="{C9D9FEC0-1B9A-4F1B-90E2-D3638AD5E560}" sibTransId="{60FBB61A-CD55-42EB-B852-506DC356F475}"/>
    <dgm:cxn modelId="{79525150-63FF-4913-8D4E-2D4DC79CBD30}" srcId="{47B9DCD5-06C0-40A5-B73C-614CFE792448}" destId="{AD86B75A-BF52-4E67-9CBD-9318802F016C}" srcOrd="5" destOrd="0" parTransId="{39F0B8DA-6A4C-4E90-9FF2-384FB46485D3}" sibTransId="{42C44ECD-03E0-4DBB-8197-323F2A433E54}"/>
    <dgm:cxn modelId="{4C8CB2D5-DA5B-4F16-AD40-1A32667BC5E6}" srcId="{1AB8423B-AD39-4C1F-876E-88BCF6C86B93}" destId="{0E32C4DE-C29E-46EA-A73F-348568E7C4E8}" srcOrd="4" destOrd="0" parTransId="{1560E7D2-7EB3-4BA9-940E-8DCE160DE6C0}" sibTransId="{362A7DAF-DD64-418B-A4B5-3A1752E30643}"/>
    <dgm:cxn modelId="{8EC98F66-A33C-4E69-A6BB-02F79CEB2CC3}" srcId="{47B9DCD5-06C0-40A5-B73C-614CFE792448}" destId="{30926EFD-AD59-4C42-98B4-DD3275C783D7}" srcOrd="3" destOrd="0" parTransId="{380E1A4B-490F-4539-9196-BD0EBABB5217}" sibTransId="{0B292171-AEF2-400C-9613-58D2E058C047}"/>
    <dgm:cxn modelId="{3C9E838D-D14C-489D-BDC4-B772BBF9E11D}" type="presOf" srcId="{0E32C4DE-C29E-46EA-A73F-348568E7C4E8}" destId="{A0A028D9-0ABB-4781-8D08-3D1B579F1F89}" srcOrd="0" destOrd="4" presId="urn:microsoft.com/office/officeart/2005/8/layout/hList1"/>
    <dgm:cxn modelId="{95FBD6D1-86C9-4E10-857B-27C63C7E6ADF}" type="presOf" srcId="{19E73D8C-8C57-43E2-8F22-06E4A46E6346}" destId="{A0A028D9-0ABB-4781-8D08-3D1B579F1F89}" srcOrd="0" destOrd="1" presId="urn:microsoft.com/office/officeart/2005/8/layout/hList1"/>
    <dgm:cxn modelId="{02FB5F78-4F30-4284-AD85-BC281CB415D4}" type="presOf" srcId="{AD86B75A-BF52-4E67-9CBD-9318802F016C}" destId="{4070490F-1465-4D14-823F-E393C6847976}" srcOrd="0" destOrd="5" presId="urn:microsoft.com/office/officeart/2005/8/layout/hList1"/>
    <dgm:cxn modelId="{F478866A-DAB5-47B9-B942-527BFD75CA31}" type="presOf" srcId="{30926EFD-AD59-4C42-98B4-DD3275C783D7}" destId="{4070490F-1465-4D14-823F-E393C6847976}" srcOrd="0" destOrd="3" presId="urn:microsoft.com/office/officeart/2005/8/layout/hList1"/>
    <dgm:cxn modelId="{92F47EE8-EEE7-4D46-9AEE-166A952A7C3D}" srcId="{C47F5EC9-F3A4-408A-86CE-59E30F9D8CBB}" destId="{675EC266-1629-4EA7-8CED-5F53AE511E1E}" srcOrd="1" destOrd="0" parTransId="{91AABFD7-DCAD-4479-9F2E-DC659A5999DA}" sibTransId="{8FE68FA6-F0A7-4DAD-BC5B-D5725E860D5B}"/>
    <dgm:cxn modelId="{B9C873C6-4D81-4603-BFCD-52DF25B13F0A}" srcId="{1AB8423B-AD39-4C1F-876E-88BCF6C86B93}" destId="{F586644C-8BB2-4DEE-8D59-CAC1A95C72C4}" srcOrd="6" destOrd="0" parTransId="{294A5BF4-C7C3-4DD0-84DD-74A30366C510}" sibTransId="{4738F6BC-DA05-4612-A74C-328F21651608}"/>
    <dgm:cxn modelId="{5EC3F9E2-B053-4F06-B411-B007A1FE6DA4}" type="presOf" srcId="{47B9DCD5-06C0-40A5-B73C-614CFE792448}" destId="{2D6D18BF-9173-40CB-9393-D077ED1CA5A1}" srcOrd="0" destOrd="0" presId="urn:microsoft.com/office/officeart/2005/8/layout/hList1"/>
    <dgm:cxn modelId="{1858F8F6-8959-4BB6-BB74-3959B1D61154}" type="presOf" srcId="{57BAECBE-DC89-4C11-8B71-CAB0596A2AFA}" destId="{5E8BA47F-BE8F-437A-8BDA-5062D380B346}" srcOrd="0" destOrd="0" presId="urn:microsoft.com/office/officeart/2005/8/layout/hList1"/>
    <dgm:cxn modelId="{512FC0BE-3FD7-4CBB-9B0D-2C3C7C2E92F4}" type="presOf" srcId="{6B4A79DC-A2B5-4EA4-94DE-9DC6B680A8D5}" destId="{A0A028D9-0ABB-4781-8D08-3D1B579F1F89}" srcOrd="0" destOrd="3" presId="urn:microsoft.com/office/officeart/2005/8/layout/hList1"/>
    <dgm:cxn modelId="{7C3DE3A6-26F9-4098-9727-E7055752A12B}" srcId="{57BAECBE-DC89-4C11-8B71-CAB0596A2AFA}" destId="{EA76B244-3080-4CF8-BC59-B929F02671F3}" srcOrd="2" destOrd="0" parTransId="{339D0DB3-BAB5-4D55-97CC-0FD0EAECB88B}" sibTransId="{7D1ED37D-5F43-48DE-84EB-829AB2E566EE}"/>
    <dgm:cxn modelId="{AA7D025F-6495-4717-9C86-5DFE6DCB20BF}" srcId="{57BAECBE-DC89-4C11-8B71-CAB0596A2AFA}" destId="{32FB013A-A445-43E3-9938-9894B0FEC8DF}" srcOrd="0" destOrd="0" parTransId="{9DAAE56F-7A2E-4A60-9120-1FF394B1A5FD}" sibTransId="{FCC20C42-5B1D-4FE4-BF9C-5387047F8C45}"/>
    <dgm:cxn modelId="{16C0D9C3-95DF-4571-9A8A-427FC4521FF2}" type="presOf" srcId="{40DC5D77-A93E-4AA3-A760-6C79A3797961}" destId="{4070490F-1465-4D14-823F-E393C6847976}" srcOrd="0" destOrd="0" presId="urn:microsoft.com/office/officeart/2005/8/layout/hList1"/>
    <dgm:cxn modelId="{A0582588-8F43-4CB4-AA2C-F5CFE111CD54}" type="presOf" srcId="{BF734880-4B17-4DCF-8489-9341EE40239C}" destId="{4070490F-1465-4D14-823F-E393C6847976}" srcOrd="0" destOrd="1" presId="urn:microsoft.com/office/officeart/2005/8/layout/hList1"/>
    <dgm:cxn modelId="{F2DAF3A3-B309-4EC7-A299-819CC3A5F85A}" type="presOf" srcId="{C47F5EC9-F3A4-408A-86CE-59E30F9D8CBB}" destId="{479EAB5C-05F6-4946-81A3-F80A8F5BAF64}" srcOrd="0" destOrd="0" presId="urn:microsoft.com/office/officeart/2005/8/layout/hList1"/>
    <dgm:cxn modelId="{5C727229-A625-40CD-B6E3-60995539BA53}" type="presOf" srcId="{5A2D6B55-A403-43CE-8604-4D0C482CE95C}" destId="{A0A028D9-0ABB-4781-8D08-3D1B579F1F89}" srcOrd="0" destOrd="2" presId="urn:microsoft.com/office/officeart/2005/8/layout/hList1"/>
    <dgm:cxn modelId="{A33EC634-F0F7-4519-B954-793FC4BB1B8A}" srcId="{1AB8423B-AD39-4C1F-876E-88BCF6C86B93}" destId="{19E73D8C-8C57-43E2-8F22-06E4A46E6346}" srcOrd="1" destOrd="0" parTransId="{02C422E4-EDC0-4A7E-BBB0-26D6D15F86E5}" sibTransId="{B5D9BF1E-3B07-43A6-A38E-CA9758BFF2E6}"/>
    <dgm:cxn modelId="{2F76F3F8-DBB9-468D-A97A-CC9E88F57BC4}" srcId="{57BAECBE-DC89-4C11-8B71-CAB0596A2AFA}" destId="{BD28742F-8377-420F-84C5-18167B3DEF20}" srcOrd="4" destOrd="0" parTransId="{E7BBB08F-8899-4A0B-9EDA-91FFDDE34008}" sibTransId="{BF881293-9BF9-4FEF-A635-AFAF3F674BF7}"/>
    <dgm:cxn modelId="{4FF250CD-B94A-4AED-BA6B-24AC1E83918D}" type="presOf" srcId="{FB033FFD-A244-45A2-A5F0-5F9455C05C88}" destId="{99053552-B4B7-489F-A5CD-3EDD79E34BE6}" srcOrd="0" destOrd="3" presId="urn:microsoft.com/office/officeart/2005/8/layout/hList1"/>
    <dgm:cxn modelId="{823B276A-B837-41AB-8579-5489E452892C}" srcId="{57BAECBE-DC89-4C11-8B71-CAB0596A2AFA}" destId="{B114CF15-18ED-4EFB-99D5-65695A0C91B7}" srcOrd="1" destOrd="0" parTransId="{E332EB32-B424-4AB4-85BE-7766C99A0198}" sibTransId="{7DBFDD0D-4107-415C-9871-BB205CD24E7E}"/>
    <dgm:cxn modelId="{19703E2D-5A04-4A9C-8258-48A61ADED428}" srcId="{1AB8423B-AD39-4C1F-876E-88BCF6C86B93}" destId="{8F1744C7-C707-4E08-9D44-F8E25B91A71F}" srcOrd="0" destOrd="0" parTransId="{B2AE7337-E40D-497F-B603-93B4E4EFB73D}" sibTransId="{8C600030-D2CE-407E-BBC2-7CE45A604196}"/>
    <dgm:cxn modelId="{2C029ADB-3887-494B-BD7F-4F0DC815EEAB}" type="presOf" srcId="{675EC266-1629-4EA7-8CED-5F53AE511E1E}" destId="{45DE1DB0-FBEF-4AE5-A9E2-4BACCC641C96}" srcOrd="0" destOrd="1" presId="urn:microsoft.com/office/officeart/2005/8/layout/hList1"/>
    <dgm:cxn modelId="{7C3D9671-FCE4-4CAA-B9DE-6852B6C937B4}" srcId="{A8A9CFDD-B26F-4D92-8D9C-7C835CEC2396}" destId="{47B9DCD5-06C0-40A5-B73C-614CFE792448}" srcOrd="3" destOrd="0" parTransId="{E629F829-2CBC-464C-89AF-58D8139FE587}" sibTransId="{12113659-9E48-4620-A7CF-8DDEF5430CC5}"/>
    <dgm:cxn modelId="{E85FC25B-7685-4A92-B8FB-E184AF520A05}" srcId="{C47F5EC9-F3A4-408A-86CE-59E30F9D8CBB}" destId="{362A9070-7458-4C36-9450-C0957AFAEB73}" srcOrd="2" destOrd="0" parTransId="{4599B5B3-DF97-4B8A-B610-39BBF495703D}" sibTransId="{418BD0AA-300D-40EA-9C1F-CF4BA3385CF7}"/>
    <dgm:cxn modelId="{E8B16BE7-B3A4-41CE-9EAC-A774AC6F56E5}" type="presOf" srcId="{8F1744C7-C707-4E08-9D44-F8E25B91A71F}" destId="{A0A028D9-0ABB-4781-8D08-3D1B579F1F89}" srcOrd="0" destOrd="0" presId="urn:microsoft.com/office/officeart/2005/8/layout/hList1"/>
    <dgm:cxn modelId="{95367A80-E073-491C-A49C-EC482B12C1DA}" type="presOf" srcId="{362A9070-7458-4C36-9450-C0957AFAEB73}" destId="{45DE1DB0-FBEF-4AE5-A9E2-4BACCC641C96}" srcOrd="0" destOrd="2" presId="urn:microsoft.com/office/officeart/2005/8/layout/hList1"/>
    <dgm:cxn modelId="{96DA3D04-ED57-41EE-8807-300CC760D54E}" type="presOf" srcId="{1AB8423B-AD39-4C1F-876E-88BCF6C86B93}" destId="{1F37E9FC-0F3B-4625-81C1-FB34304BC8EF}" srcOrd="0" destOrd="0" presId="urn:microsoft.com/office/officeart/2005/8/layout/hList1"/>
    <dgm:cxn modelId="{91BF2761-ADE0-4E5E-B9A8-C14203DD3773}" srcId="{47B9DCD5-06C0-40A5-B73C-614CFE792448}" destId="{19584716-979F-4812-B96B-ABB2B6707717}" srcOrd="4" destOrd="0" parTransId="{2CB69BA4-3FD0-48C5-B9F0-B9B8DB826F6A}" sibTransId="{53693E5B-688B-4AC7-8711-E2E4BF06348D}"/>
    <dgm:cxn modelId="{FCAD16FA-E07A-4545-940D-0540FAE368B5}" type="presOf" srcId="{32FB013A-A445-43E3-9938-9894B0FEC8DF}" destId="{99053552-B4B7-489F-A5CD-3EDD79E34BE6}" srcOrd="0" destOrd="0" presId="urn:microsoft.com/office/officeart/2005/8/layout/hList1"/>
    <dgm:cxn modelId="{338BAA9D-53DC-437A-8066-5CC5957E0524}" type="presOf" srcId="{EA76B244-3080-4CF8-BC59-B929F02671F3}" destId="{99053552-B4B7-489F-A5CD-3EDD79E34BE6}" srcOrd="0" destOrd="2" presId="urn:microsoft.com/office/officeart/2005/8/layout/hList1"/>
    <dgm:cxn modelId="{9475C68A-9662-47A5-9E11-20FB3A036407}" type="presOf" srcId="{F586644C-8BB2-4DEE-8D59-CAC1A95C72C4}" destId="{A0A028D9-0ABB-4781-8D08-3D1B579F1F89}" srcOrd="0" destOrd="6" presId="urn:microsoft.com/office/officeart/2005/8/layout/hList1"/>
    <dgm:cxn modelId="{2F880090-5B2E-4A56-AE35-E888FA4BEBDF}" type="presOf" srcId="{A8A9CFDD-B26F-4D92-8D9C-7C835CEC2396}" destId="{4CE04BD9-2056-4609-B930-6518FDA94978}" srcOrd="0" destOrd="0" presId="urn:microsoft.com/office/officeart/2005/8/layout/hList1"/>
    <dgm:cxn modelId="{B649F15E-727A-4CD7-A102-B44EB2B2D907}" srcId="{1AB8423B-AD39-4C1F-876E-88BCF6C86B93}" destId="{2CAFE0EA-CFC0-4CCF-8AD9-6F5AF1440180}" srcOrd="7" destOrd="0" parTransId="{E188C9A1-6836-42D4-918F-4BCA4D18D6E2}" sibTransId="{94931E57-C94C-4B98-82BE-30FF2E222320}"/>
    <dgm:cxn modelId="{2CB778B6-DE55-4B8F-BFEE-5D4CE7EB27FC}" type="presOf" srcId="{B114CF15-18ED-4EFB-99D5-65695A0C91B7}" destId="{99053552-B4B7-489F-A5CD-3EDD79E34BE6}" srcOrd="0" destOrd="1" presId="urn:microsoft.com/office/officeart/2005/8/layout/hList1"/>
    <dgm:cxn modelId="{80DEA893-DF05-4B0F-8980-1725BBC373D3}" type="presOf" srcId="{F5706D91-443D-4D66-BEE6-02607A925B27}" destId="{99053552-B4B7-489F-A5CD-3EDD79E34BE6}" srcOrd="0" destOrd="5" presId="urn:microsoft.com/office/officeart/2005/8/layout/hList1"/>
    <dgm:cxn modelId="{A73BFEC3-5C0A-4DBD-9E5C-B830458BC766}" type="presOf" srcId="{2CAFE0EA-CFC0-4CCF-8AD9-6F5AF1440180}" destId="{A0A028D9-0ABB-4781-8D08-3D1B579F1F89}" srcOrd="0" destOrd="7" presId="urn:microsoft.com/office/officeart/2005/8/layout/hList1"/>
    <dgm:cxn modelId="{899891BB-E5B7-4893-9E29-394DB670FB69}" type="presOf" srcId="{18C9968C-48AC-4767-AEE4-4A9C60117E3F}" destId="{4070490F-1465-4D14-823F-E393C6847976}" srcOrd="0" destOrd="2" presId="urn:microsoft.com/office/officeart/2005/8/layout/hList1"/>
    <dgm:cxn modelId="{7AF56354-536E-4F4E-942A-0B02C94A8244}" srcId="{1AB8423B-AD39-4C1F-876E-88BCF6C86B93}" destId="{F93502DB-B5EF-4394-B500-7F41BB4869EF}" srcOrd="5" destOrd="0" parTransId="{D21C2BAD-52C9-4102-AD54-FCA1B57C8CCD}" sibTransId="{4794F705-9F42-4D7C-A3A2-0D484C0A2882}"/>
    <dgm:cxn modelId="{F26BD5BC-C902-4DE4-B7B9-7AFF26FCC6A7}" type="presOf" srcId="{BD28742F-8377-420F-84C5-18167B3DEF20}" destId="{99053552-B4B7-489F-A5CD-3EDD79E34BE6}" srcOrd="0" destOrd="4" presId="urn:microsoft.com/office/officeart/2005/8/layout/hList1"/>
    <dgm:cxn modelId="{2FE779C1-E0B1-48A3-AE2A-105CB4A8EE23}" srcId="{A8A9CFDD-B26F-4D92-8D9C-7C835CEC2396}" destId="{C47F5EC9-F3A4-408A-86CE-59E30F9D8CBB}" srcOrd="0" destOrd="0" parTransId="{727D4DE5-83FE-4F02-AF8F-ADBC3399B137}" sibTransId="{A6E65D41-5A63-44E3-B996-0A1A312A27F1}"/>
    <dgm:cxn modelId="{C5C4D141-E34B-40A4-82CE-C6423CDF53E4}" type="presOf" srcId="{19584716-979F-4812-B96B-ABB2B6707717}" destId="{4070490F-1465-4D14-823F-E393C6847976}" srcOrd="0" destOrd="4" presId="urn:microsoft.com/office/officeart/2005/8/layout/hList1"/>
    <dgm:cxn modelId="{5169A480-591E-45AA-BD5F-9E8DAD9D6150}" srcId="{57BAECBE-DC89-4C11-8B71-CAB0596A2AFA}" destId="{FB033FFD-A244-45A2-A5F0-5F9455C05C88}" srcOrd="3" destOrd="0" parTransId="{85EBE2E6-D860-4F7C-8A67-E3ECFD1C0536}" sibTransId="{96047FC5-8B7C-4124-8679-E1EEA2B924E5}"/>
    <dgm:cxn modelId="{B0210464-D07F-4559-8B21-E95026EA680A}" srcId="{47B9DCD5-06C0-40A5-B73C-614CFE792448}" destId="{BF734880-4B17-4DCF-8489-9341EE40239C}" srcOrd="1" destOrd="0" parTransId="{37A3B088-7FC6-41D7-AB19-0577C84830FF}" sibTransId="{CCC61600-FD3B-4D91-8378-C849B75BCF0C}"/>
    <dgm:cxn modelId="{3A4509D6-90F5-4DF6-BEB9-02DBF9236628}" srcId="{C47F5EC9-F3A4-408A-86CE-59E30F9D8CBB}" destId="{35604FD0-24BF-4ADF-81C4-D859F8973980}" srcOrd="0" destOrd="0" parTransId="{63C67FD3-CF52-41ED-BFB6-C5AD27AB3369}" sibTransId="{48997B00-204E-49B5-94C8-32EA51F36188}"/>
    <dgm:cxn modelId="{0B4AAB22-11A1-474C-AD30-D25FC94BC1E8}" type="presOf" srcId="{F93502DB-B5EF-4394-B500-7F41BB4869EF}" destId="{A0A028D9-0ABB-4781-8D08-3D1B579F1F89}" srcOrd="0" destOrd="5" presId="urn:microsoft.com/office/officeart/2005/8/layout/hList1"/>
    <dgm:cxn modelId="{73447CCD-76F3-4BF7-9AE9-C748AA415DDE}" srcId="{47B9DCD5-06C0-40A5-B73C-614CFE792448}" destId="{18C9968C-48AC-4767-AEE4-4A9C60117E3F}" srcOrd="2" destOrd="0" parTransId="{1043E7F0-CAFA-4635-91F6-BAF48BF1E661}" sibTransId="{6FC8E3F0-44AC-4FF3-9B73-84B61CBDDE18}"/>
    <dgm:cxn modelId="{C02AB09E-3A9B-4809-96F4-B3EB312D63AB}" type="presOf" srcId="{A40C1219-8D87-42E8-A001-D696ECA0710A}" destId="{99053552-B4B7-489F-A5CD-3EDD79E34BE6}" srcOrd="0" destOrd="6" presId="urn:microsoft.com/office/officeart/2005/8/layout/hList1"/>
    <dgm:cxn modelId="{6673C0BD-9593-40AD-9C99-50A3E7868E38}" srcId="{A8A9CFDD-B26F-4D92-8D9C-7C835CEC2396}" destId="{1AB8423B-AD39-4C1F-876E-88BCF6C86B93}" srcOrd="1" destOrd="0" parTransId="{51D1A7E4-C259-423F-BB17-1A574CE846F2}" sibTransId="{5E305891-DA79-4C01-A83D-9FA5DEDF1211}"/>
    <dgm:cxn modelId="{9813C6A4-639A-4A43-962F-52638751F213}" srcId="{47B9DCD5-06C0-40A5-B73C-614CFE792448}" destId="{40DC5D77-A93E-4AA3-A760-6C79A3797961}" srcOrd="0" destOrd="0" parTransId="{45B74154-A0E9-4619-A84B-468097855DF1}" sibTransId="{AEFC0D40-E63F-440B-B602-8EDD45920EBD}"/>
    <dgm:cxn modelId="{BF130772-BB27-47A0-9491-8FBCED8DDFA3}" type="presParOf" srcId="{4CE04BD9-2056-4609-B930-6518FDA94978}" destId="{FB16AFAA-128D-43C6-8F10-76986F48FA09}" srcOrd="0" destOrd="0" presId="urn:microsoft.com/office/officeart/2005/8/layout/hList1"/>
    <dgm:cxn modelId="{87DFDA59-7AA3-4230-9AB2-9C40662474B6}" type="presParOf" srcId="{FB16AFAA-128D-43C6-8F10-76986F48FA09}" destId="{479EAB5C-05F6-4946-81A3-F80A8F5BAF64}" srcOrd="0" destOrd="0" presId="urn:microsoft.com/office/officeart/2005/8/layout/hList1"/>
    <dgm:cxn modelId="{87A3B43C-A27F-4CC1-AA81-C05A91CEA9E8}" type="presParOf" srcId="{FB16AFAA-128D-43C6-8F10-76986F48FA09}" destId="{45DE1DB0-FBEF-4AE5-A9E2-4BACCC641C96}" srcOrd="1" destOrd="0" presId="urn:microsoft.com/office/officeart/2005/8/layout/hList1"/>
    <dgm:cxn modelId="{B918DA50-9ED1-4DF6-8A04-B1D2BFA251DA}" type="presParOf" srcId="{4CE04BD9-2056-4609-B930-6518FDA94978}" destId="{F70C56DF-7A7D-4B64-8C33-A1C8ADE6F681}" srcOrd="1" destOrd="0" presId="urn:microsoft.com/office/officeart/2005/8/layout/hList1"/>
    <dgm:cxn modelId="{6A12DF95-D228-4F61-8035-6EE670E2960B}" type="presParOf" srcId="{4CE04BD9-2056-4609-B930-6518FDA94978}" destId="{B7AA203E-A92B-4605-9B29-2551930EA707}" srcOrd="2" destOrd="0" presId="urn:microsoft.com/office/officeart/2005/8/layout/hList1"/>
    <dgm:cxn modelId="{4015FAD4-29A0-4E57-8D0E-027C23A0BCDB}" type="presParOf" srcId="{B7AA203E-A92B-4605-9B29-2551930EA707}" destId="{1F37E9FC-0F3B-4625-81C1-FB34304BC8EF}" srcOrd="0" destOrd="0" presId="urn:microsoft.com/office/officeart/2005/8/layout/hList1"/>
    <dgm:cxn modelId="{0418AB1F-FD40-4DFD-A1FA-B09162CE6721}" type="presParOf" srcId="{B7AA203E-A92B-4605-9B29-2551930EA707}" destId="{A0A028D9-0ABB-4781-8D08-3D1B579F1F89}" srcOrd="1" destOrd="0" presId="urn:microsoft.com/office/officeart/2005/8/layout/hList1"/>
    <dgm:cxn modelId="{6C0748B0-B754-4E9D-9821-95FE0469E255}" type="presParOf" srcId="{4CE04BD9-2056-4609-B930-6518FDA94978}" destId="{4AEC5BB3-D1C2-485F-8C64-DA8D1F5AC4F7}" srcOrd="3" destOrd="0" presId="urn:microsoft.com/office/officeart/2005/8/layout/hList1"/>
    <dgm:cxn modelId="{1466EC81-26F0-4CC6-AC59-303ACBC878CC}" type="presParOf" srcId="{4CE04BD9-2056-4609-B930-6518FDA94978}" destId="{E417BA84-5822-4A09-9C9A-5C6C2462EAF0}" srcOrd="4" destOrd="0" presId="urn:microsoft.com/office/officeart/2005/8/layout/hList1"/>
    <dgm:cxn modelId="{4DE327B8-6193-4F16-854F-281C347612A9}" type="presParOf" srcId="{E417BA84-5822-4A09-9C9A-5C6C2462EAF0}" destId="{5E8BA47F-BE8F-437A-8BDA-5062D380B346}" srcOrd="0" destOrd="0" presId="urn:microsoft.com/office/officeart/2005/8/layout/hList1"/>
    <dgm:cxn modelId="{795B7F48-CF51-453F-AAB3-2B281C8379B4}" type="presParOf" srcId="{E417BA84-5822-4A09-9C9A-5C6C2462EAF0}" destId="{99053552-B4B7-489F-A5CD-3EDD79E34BE6}" srcOrd="1" destOrd="0" presId="urn:microsoft.com/office/officeart/2005/8/layout/hList1"/>
    <dgm:cxn modelId="{FA360054-752C-42F2-81D8-7F4BE956EFCF}" type="presParOf" srcId="{4CE04BD9-2056-4609-B930-6518FDA94978}" destId="{AA56C8F9-FE2B-46A0-96C2-98EB5A422473}" srcOrd="5" destOrd="0" presId="urn:microsoft.com/office/officeart/2005/8/layout/hList1"/>
    <dgm:cxn modelId="{4CAE9FE6-D9F6-4535-A432-3D70F8A98BC5}" type="presParOf" srcId="{4CE04BD9-2056-4609-B930-6518FDA94978}" destId="{AE6344B3-D209-48A3-B736-A11DEEF000EB}" srcOrd="6" destOrd="0" presId="urn:microsoft.com/office/officeart/2005/8/layout/hList1"/>
    <dgm:cxn modelId="{06F310C3-FA94-41F3-8EA0-6ECECD287DB7}" type="presParOf" srcId="{AE6344B3-D209-48A3-B736-A11DEEF000EB}" destId="{2D6D18BF-9173-40CB-9393-D077ED1CA5A1}" srcOrd="0" destOrd="0" presId="urn:microsoft.com/office/officeart/2005/8/layout/hList1"/>
    <dgm:cxn modelId="{0CF5A171-1BDC-4E2B-9D05-71B790DA28B5}" type="presParOf" srcId="{AE6344B3-D209-48A3-B736-A11DEEF000EB}" destId="{4070490F-1465-4D14-823F-E393C68479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C5C1C7-6D0E-4960-93D1-B7362D4BB2D3}" type="doc">
      <dgm:prSet loTypeId="urn:microsoft.com/office/officeart/2005/8/layout/matrix1" loCatId="matrix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D17D7A5-9E8E-429B-8DA8-F13F625B1B2C}">
      <dgm:prSet custT="1"/>
      <dgm:spPr/>
      <dgm:t>
        <a:bodyPr anchor="t"/>
        <a:lstStyle/>
        <a:p>
          <a:pPr algn="ctr"/>
          <a:r>
            <a:rPr lang="en-US" sz="1800" b="1" u="sng" dirty="0" smtClean="0">
              <a:latin typeface="Cambria" panose="02040503050406030204" pitchFamily="18" charset="0"/>
            </a:rPr>
            <a:t>Opportunities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Credit Rating and Approval mechanism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Reconciliation Tools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Sync with email exchange, M1 exchange, Credit Agencies and AP tools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Need for Mobile App exists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Capability to raise invoices from the tool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Cash Application</a:t>
          </a:r>
        </a:p>
      </dgm:t>
    </dgm:pt>
    <dgm:pt modelId="{7E9C8230-AE94-441E-98BE-63FA366488EC}" type="sibTrans" cxnId="{E48F3465-4499-443C-B492-DA5E41C29F82}">
      <dgm:prSet/>
      <dgm:spPr/>
      <dgm:t>
        <a:bodyPr/>
        <a:lstStyle/>
        <a:p>
          <a:endParaRPr lang="en-US"/>
        </a:p>
      </dgm:t>
    </dgm:pt>
    <dgm:pt modelId="{9BEC9435-FA91-43EE-8677-539B4DA6BD47}" type="parTrans" cxnId="{E48F3465-4499-443C-B492-DA5E41C29F82}">
      <dgm:prSet/>
      <dgm:spPr/>
      <dgm:t>
        <a:bodyPr/>
        <a:lstStyle/>
        <a:p>
          <a:endParaRPr lang="en-US"/>
        </a:p>
      </dgm:t>
    </dgm:pt>
    <dgm:pt modelId="{465614DB-929E-4491-8E75-2DB7FA0BD3E8}">
      <dgm:prSet custT="1"/>
      <dgm:spPr/>
      <dgm:t>
        <a:bodyPr/>
        <a:lstStyle/>
        <a:p>
          <a:pPr algn="ctr"/>
          <a:r>
            <a:rPr lang="en-US" sz="1600" b="1" u="sng" dirty="0" smtClean="0">
              <a:latin typeface="Cambria" panose="02040503050406030204" pitchFamily="18" charset="0"/>
            </a:rPr>
            <a:t>Threat</a:t>
          </a:r>
        </a:p>
        <a:p>
          <a:pPr algn="ctr"/>
          <a:endParaRPr lang="en-US" sz="1600" b="1" u="sng" dirty="0" smtClean="0">
            <a:latin typeface="Cambria" panose="02040503050406030204" pitchFamily="18" charset="0"/>
          </a:endParaRPr>
        </a:p>
        <a:p>
          <a:pPr algn="l"/>
          <a:r>
            <a:rPr lang="en-US" sz="1600" dirty="0" smtClean="0">
              <a:latin typeface="Cambria" panose="02040503050406030204" pitchFamily="18" charset="0"/>
            </a:rPr>
            <a:t>- Existing and more expensive tools that exist in the market might limit Arise to the Low-Mid Size Business</a:t>
          </a:r>
        </a:p>
        <a:p>
          <a:pPr algn="l"/>
          <a:r>
            <a:rPr lang="en-US" sz="1600" dirty="0" smtClean="0">
              <a:latin typeface="Cambria" panose="02040503050406030204" pitchFamily="18" charset="0"/>
            </a:rPr>
            <a:t>- Optimal product pricing/upselling needed initially to gain market share and ward off competition from in-house developments or vertical integrations. </a:t>
          </a:r>
        </a:p>
        <a:p>
          <a:pPr algn="l"/>
          <a:endParaRPr lang="en-US" sz="1600" dirty="0" smtClean="0">
            <a:latin typeface="Cambria" panose="02040503050406030204" pitchFamily="18" charset="0"/>
          </a:endParaRPr>
        </a:p>
        <a:p>
          <a:pPr algn="ctr"/>
          <a:endParaRPr lang="en-US" sz="1600" dirty="0">
            <a:latin typeface="Cambria" panose="02040503050406030204" pitchFamily="18" charset="0"/>
          </a:endParaRPr>
        </a:p>
      </dgm:t>
    </dgm:pt>
    <dgm:pt modelId="{8DADF921-D44A-4528-88D9-E8A4F5BBFE12}" type="sibTrans" cxnId="{5BC777C9-1C04-4761-A9E8-B503CD3E29A0}">
      <dgm:prSet/>
      <dgm:spPr/>
      <dgm:t>
        <a:bodyPr/>
        <a:lstStyle/>
        <a:p>
          <a:endParaRPr lang="en-US"/>
        </a:p>
      </dgm:t>
    </dgm:pt>
    <dgm:pt modelId="{9DB52E9B-D948-4E41-AB3B-3A0C450AADEA}" type="parTrans" cxnId="{5BC777C9-1C04-4761-A9E8-B503CD3E29A0}">
      <dgm:prSet/>
      <dgm:spPr/>
      <dgm:t>
        <a:bodyPr/>
        <a:lstStyle/>
        <a:p>
          <a:endParaRPr lang="en-US"/>
        </a:p>
      </dgm:t>
    </dgm:pt>
    <dgm:pt modelId="{C48B9E9F-BED8-47EF-9D28-9B980DB2AF89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BC48D998-5332-4307-A586-8CC372B26F85}" type="sibTrans" cxnId="{9C7C08A5-E808-4A84-9CEA-012F9A2779CE}">
      <dgm:prSet/>
      <dgm:spPr/>
      <dgm:t>
        <a:bodyPr/>
        <a:lstStyle/>
        <a:p>
          <a:endParaRPr lang="en-US"/>
        </a:p>
      </dgm:t>
    </dgm:pt>
    <dgm:pt modelId="{635AB8EE-55DD-488E-865B-62EA6E7EAE5C}" type="parTrans" cxnId="{9C7C08A5-E808-4A84-9CEA-012F9A2779CE}">
      <dgm:prSet/>
      <dgm:spPr/>
      <dgm:t>
        <a:bodyPr/>
        <a:lstStyle/>
        <a:p>
          <a:endParaRPr lang="en-US"/>
        </a:p>
      </dgm:t>
    </dgm:pt>
    <dgm:pt modelId="{90E7969D-3BE6-4CB5-B75B-9B53821551B2}">
      <dgm:prSet phldrT="[Text]" custT="1"/>
      <dgm:spPr/>
      <dgm:t>
        <a:bodyPr/>
        <a:lstStyle/>
        <a:p>
          <a:endParaRPr lang="en-US" sz="1600" dirty="0">
            <a:latin typeface="Cambria" panose="02040503050406030204" pitchFamily="18" charset="0"/>
          </a:endParaRPr>
        </a:p>
      </dgm:t>
    </dgm:pt>
    <dgm:pt modelId="{BA4C947D-CCCD-48FE-BE54-3C7876B94C54}" type="sibTrans" cxnId="{224538D7-07D9-4887-B34B-221F532C85C1}">
      <dgm:prSet/>
      <dgm:spPr/>
      <dgm:t>
        <a:bodyPr/>
        <a:lstStyle/>
        <a:p>
          <a:endParaRPr lang="en-US"/>
        </a:p>
      </dgm:t>
    </dgm:pt>
    <dgm:pt modelId="{0ACD6F78-FDA9-411A-9A67-9F9C235A9135}" type="parTrans" cxnId="{224538D7-07D9-4887-B34B-221F532C85C1}">
      <dgm:prSet/>
      <dgm:spPr/>
      <dgm:t>
        <a:bodyPr/>
        <a:lstStyle/>
        <a:p>
          <a:endParaRPr lang="en-US"/>
        </a:p>
      </dgm:t>
    </dgm:pt>
    <dgm:pt modelId="{305BB73B-5885-4E34-A57C-DF5C91863A2E}">
      <dgm:prSet phldrT="[Text]" custT="1"/>
      <dgm:spPr/>
      <dgm:t>
        <a:bodyPr/>
        <a:lstStyle/>
        <a:p>
          <a:endParaRPr lang="en-US" sz="1600" dirty="0">
            <a:latin typeface="Cambria" panose="02040503050406030204" pitchFamily="18" charset="0"/>
          </a:endParaRPr>
        </a:p>
      </dgm:t>
    </dgm:pt>
    <dgm:pt modelId="{FEC8D119-CC7B-496F-8C32-488863BAB3BD}" type="sibTrans" cxnId="{ADB509C1-3EF0-4EE9-AE2F-8ECB0B6B56E5}">
      <dgm:prSet/>
      <dgm:spPr/>
      <dgm:t>
        <a:bodyPr/>
        <a:lstStyle/>
        <a:p>
          <a:endParaRPr lang="en-US"/>
        </a:p>
      </dgm:t>
    </dgm:pt>
    <dgm:pt modelId="{C5976609-CEA4-45BF-BDD9-09256F6A0956}" type="parTrans" cxnId="{ADB509C1-3EF0-4EE9-AE2F-8ECB0B6B56E5}">
      <dgm:prSet/>
      <dgm:spPr/>
      <dgm:t>
        <a:bodyPr/>
        <a:lstStyle/>
        <a:p>
          <a:endParaRPr lang="en-US"/>
        </a:p>
      </dgm:t>
    </dgm:pt>
    <dgm:pt modelId="{8BEA56D6-9C94-4049-9F86-AF44FC8A049A}">
      <dgm:prSet phldrT="[Text]" custT="1"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F7FB26F-CAAB-40F6-BF29-70779189D3CC}" type="sibTrans" cxnId="{523C4E67-9BD9-4C7B-AF7B-372E005C1DC0}">
      <dgm:prSet/>
      <dgm:spPr/>
      <dgm:t>
        <a:bodyPr/>
        <a:lstStyle/>
        <a:p>
          <a:endParaRPr lang="en-US"/>
        </a:p>
      </dgm:t>
    </dgm:pt>
    <dgm:pt modelId="{75B8AF90-C71F-44D4-B27E-71921E4BC1B7}" type="parTrans" cxnId="{523C4E67-9BD9-4C7B-AF7B-372E005C1DC0}">
      <dgm:prSet/>
      <dgm:spPr/>
      <dgm:t>
        <a:bodyPr/>
        <a:lstStyle/>
        <a:p>
          <a:endParaRPr lang="en-US"/>
        </a:p>
      </dgm:t>
    </dgm:pt>
    <dgm:pt modelId="{1927FB85-3942-4E61-9411-B2B379B07CD1}">
      <dgm:prSet phldrT="[Text]" custT="1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E460323B-31CB-4EFE-996B-B8F9704B86C5}" type="sibTrans" cxnId="{182C646F-AACC-412C-9865-588E2664F392}">
      <dgm:prSet/>
      <dgm:spPr/>
      <dgm:t>
        <a:bodyPr/>
        <a:lstStyle/>
        <a:p>
          <a:endParaRPr lang="en-US"/>
        </a:p>
      </dgm:t>
    </dgm:pt>
    <dgm:pt modelId="{4E5675B4-05E6-4D77-AEEF-06901C7ECB5B}" type="parTrans" cxnId="{182C646F-AACC-412C-9865-588E2664F392}">
      <dgm:prSet/>
      <dgm:spPr/>
      <dgm:t>
        <a:bodyPr/>
        <a:lstStyle/>
        <a:p>
          <a:endParaRPr lang="en-US"/>
        </a:p>
      </dgm:t>
    </dgm:pt>
    <dgm:pt modelId="{BAF8E7DC-4415-42B9-9347-79CD67971A46}">
      <dgm:prSet phldrT="[Text]"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6B797DC-03F8-4596-9FA6-12A66B08DEED}" type="sibTrans" cxnId="{4DA6D6CD-F14F-4374-83A7-EAB2DB319FEE}">
      <dgm:prSet/>
      <dgm:spPr/>
      <dgm:t>
        <a:bodyPr/>
        <a:lstStyle/>
        <a:p>
          <a:endParaRPr lang="en-US"/>
        </a:p>
      </dgm:t>
    </dgm:pt>
    <dgm:pt modelId="{F0AD5A22-9B24-49CE-A6E8-1A74C6F17BD9}" type="parTrans" cxnId="{4DA6D6CD-F14F-4374-83A7-EAB2DB319FEE}">
      <dgm:prSet/>
      <dgm:spPr/>
      <dgm:t>
        <a:bodyPr/>
        <a:lstStyle/>
        <a:p>
          <a:endParaRPr lang="en-US"/>
        </a:p>
      </dgm:t>
    </dgm:pt>
    <dgm:pt modelId="{CF8B36DC-CA3E-4C39-B87D-8F7C6853F7BE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9C949836-77EC-4929-BE8B-1985B39A590A}" type="sibTrans" cxnId="{1703137A-A08E-4EEC-8842-384DD5303596}">
      <dgm:prSet/>
      <dgm:spPr/>
      <dgm:t>
        <a:bodyPr/>
        <a:lstStyle/>
        <a:p>
          <a:endParaRPr lang="en-US"/>
        </a:p>
      </dgm:t>
    </dgm:pt>
    <dgm:pt modelId="{7F8A3A3B-331B-4C5E-86A4-33A854BA11C1}" type="parTrans" cxnId="{1703137A-A08E-4EEC-8842-384DD5303596}">
      <dgm:prSet/>
      <dgm:spPr/>
      <dgm:t>
        <a:bodyPr/>
        <a:lstStyle/>
        <a:p>
          <a:endParaRPr lang="en-US"/>
        </a:p>
      </dgm:t>
    </dgm:pt>
    <dgm:pt modelId="{569CF943-648F-4316-B105-6A5ACF03232D}">
      <dgm:prSet phldrT="[Text]"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C00E93D-7BD9-441C-9C6B-3E44323F3BA4}" type="sibTrans" cxnId="{D0DB3633-B385-429C-B0C0-E0D24405FBDD}">
      <dgm:prSet/>
      <dgm:spPr/>
      <dgm:t>
        <a:bodyPr/>
        <a:lstStyle/>
        <a:p>
          <a:endParaRPr lang="en-US"/>
        </a:p>
      </dgm:t>
    </dgm:pt>
    <dgm:pt modelId="{6062070B-A8FE-4D0A-9D20-2FA97A767389}" type="parTrans" cxnId="{D0DB3633-B385-429C-B0C0-E0D24405FBDD}">
      <dgm:prSet/>
      <dgm:spPr/>
      <dgm:t>
        <a:bodyPr/>
        <a:lstStyle/>
        <a:p>
          <a:endParaRPr lang="en-US"/>
        </a:p>
      </dgm:t>
    </dgm:pt>
    <dgm:pt modelId="{5CBB601F-683C-473B-8F7C-CC347B340F66}">
      <dgm:prSet phldrT="[Text]" custT="1"/>
      <dgm:spPr/>
      <dgm:t>
        <a:bodyPr anchor="t"/>
        <a:lstStyle/>
        <a:p>
          <a:pPr algn="ctr"/>
          <a:r>
            <a:rPr lang="en-US" sz="1600" b="1" u="sng" dirty="0" smtClean="0">
              <a:latin typeface="Cambria" panose="02040503050406030204" pitchFamily="18" charset="0"/>
            </a:rPr>
            <a:t>Weakness</a:t>
          </a:r>
        </a:p>
        <a:p>
          <a:pPr algn="ctr"/>
          <a:endParaRPr lang="en-US" sz="1600" b="1" u="sng" dirty="0" smtClean="0">
            <a:latin typeface="Cambria" panose="02040503050406030204" pitchFamily="18" charset="0"/>
          </a:endParaRP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As the product is in the nascent stage of its life cycle, considerable marketing would be needed to create a funnel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Deployment timeline of 2.5 months is currently hypothetical, would be accurately determined after </a:t>
          </a:r>
          <a:r>
            <a:rPr lang="en-US" sz="1600" b="0" u="none" dirty="0" err="1" smtClean="0">
              <a:latin typeface="Cambria" panose="02040503050406030204" pitchFamily="18" charset="0"/>
            </a:rPr>
            <a:t>Mynd</a:t>
          </a:r>
          <a:r>
            <a:rPr lang="en-US" sz="1600" b="0" u="none" dirty="0" smtClean="0">
              <a:latin typeface="Cambria" panose="02040503050406030204" pitchFamily="18" charset="0"/>
            </a:rPr>
            <a:t> Finance deployment </a:t>
          </a:r>
          <a:endParaRPr lang="en-US" sz="1600" b="0" u="none" dirty="0">
            <a:latin typeface="Cambria" panose="02040503050406030204" pitchFamily="18" charset="0"/>
          </a:endParaRPr>
        </a:p>
      </dgm:t>
    </dgm:pt>
    <dgm:pt modelId="{15B2C0F8-678E-4AB8-83AF-13E0340C7052}" type="sibTrans" cxnId="{D0673CB1-6ADE-4A08-B4A8-5C19784F89A8}">
      <dgm:prSet/>
      <dgm:spPr/>
      <dgm:t>
        <a:bodyPr/>
        <a:lstStyle/>
        <a:p>
          <a:endParaRPr lang="en-US"/>
        </a:p>
      </dgm:t>
    </dgm:pt>
    <dgm:pt modelId="{F52E473D-1664-407A-B14F-4D86EA05A652}" type="parTrans" cxnId="{D0673CB1-6ADE-4A08-B4A8-5C19784F89A8}">
      <dgm:prSet/>
      <dgm:spPr/>
      <dgm:t>
        <a:bodyPr/>
        <a:lstStyle/>
        <a:p>
          <a:endParaRPr lang="en-US"/>
        </a:p>
      </dgm:t>
    </dgm:pt>
    <dgm:pt modelId="{97699F60-0100-46B9-9278-7005D2C0751D}">
      <dgm:prSet phldrT="[Text]" custT="1"/>
      <dgm:spPr/>
      <dgm:t>
        <a:bodyPr anchor="t"/>
        <a:lstStyle/>
        <a:p>
          <a:pPr algn="ctr"/>
          <a:r>
            <a:rPr lang="en-US" sz="1800" b="1" u="sng" dirty="0">
              <a:latin typeface="Cambria" panose="02040503050406030204" pitchFamily="18" charset="0"/>
            </a:rPr>
            <a:t>Strength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Highly </a:t>
          </a:r>
          <a:r>
            <a:rPr lang="en-US" sz="1600" b="0" u="none" dirty="0" err="1" smtClean="0">
              <a:latin typeface="Cambria" panose="02040503050406030204" pitchFamily="18" charset="0"/>
            </a:rPr>
            <a:t>Modularised</a:t>
          </a:r>
          <a:r>
            <a:rPr lang="en-US" sz="1600" b="0" u="none" dirty="0" smtClean="0">
              <a:latin typeface="Cambria" panose="02040503050406030204" pitchFamily="18" charset="0"/>
            </a:rPr>
            <a:t> tool 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Simple and Easy UI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Highly Scalable and </a:t>
          </a:r>
          <a:r>
            <a:rPr lang="en-US" sz="1600" b="0" u="none" dirty="0" err="1" smtClean="0">
              <a:latin typeface="Cambria" panose="02040503050406030204" pitchFamily="18" charset="0"/>
            </a:rPr>
            <a:t>Customisable</a:t>
          </a:r>
          <a:endParaRPr lang="en-US" sz="1600" b="0" u="none" dirty="0" smtClean="0">
            <a:latin typeface="Cambria" panose="02040503050406030204" pitchFamily="18" charset="0"/>
          </a:endParaRP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Easy Integration and Compatibility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</a:t>
          </a:r>
          <a:r>
            <a:rPr lang="en-US" sz="1600" b="0" u="none" dirty="0" err="1" smtClean="0">
              <a:latin typeface="Cambria" panose="02040503050406030204" pitchFamily="18" charset="0"/>
            </a:rPr>
            <a:t>Customisable</a:t>
          </a:r>
          <a:r>
            <a:rPr lang="en-US" sz="1600" b="0" u="none" dirty="0" smtClean="0">
              <a:latin typeface="Cambria" panose="02040503050406030204" pitchFamily="18" charset="0"/>
            </a:rPr>
            <a:t> Collection Strategies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Provides the customer benefits in terms of cash flow, cost of borrowing and manpower efficiencies</a:t>
          </a:r>
        </a:p>
        <a:p>
          <a:pPr algn="l"/>
          <a:r>
            <a:rPr lang="en-US" sz="1600" b="0" u="none" dirty="0" smtClean="0">
              <a:latin typeface="Cambria" panose="02040503050406030204" pitchFamily="18" charset="0"/>
            </a:rPr>
            <a:t>- Speed of doing </a:t>
          </a:r>
          <a:r>
            <a:rPr lang="en-US" sz="1600" b="0" u="none" dirty="0" err="1" smtClean="0">
              <a:latin typeface="Cambria" panose="02040503050406030204" pitchFamily="18" charset="0"/>
            </a:rPr>
            <a:t>customisation</a:t>
          </a:r>
          <a:endParaRPr lang="en-US" sz="1600" b="0" u="none" dirty="0" smtClean="0">
            <a:latin typeface="Cambria" panose="02040503050406030204" pitchFamily="18" charset="0"/>
          </a:endParaRPr>
        </a:p>
      </dgm:t>
    </dgm:pt>
    <dgm:pt modelId="{8901AAEE-3670-4962-8C0B-7FF8F098297F}" type="sibTrans" cxnId="{F5B0E9AE-A689-4969-BA58-CB96B4483075}">
      <dgm:prSet/>
      <dgm:spPr/>
      <dgm:t>
        <a:bodyPr/>
        <a:lstStyle/>
        <a:p>
          <a:endParaRPr lang="en-US"/>
        </a:p>
      </dgm:t>
    </dgm:pt>
    <dgm:pt modelId="{F13BFB29-2295-4E4C-88D8-FD08F567C96C}" type="parTrans" cxnId="{F5B0E9AE-A689-4969-BA58-CB96B4483075}">
      <dgm:prSet/>
      <dgm:spPr/>
      <dgm:t>
        <a:bodyPr/>
        <a:lstStyle/>
        <a:p>
          <a:endParaRPr lang="en-US"/>
        </a:p>
      </dgm:t>
    </dgm:pt>
    <dgm:pt modelId="{1ADA349C-F753-4369-8249-54C192D5AAE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745113CA-A6A5-41EA-8BE7-57A393910506}" type="sibTrans" cxnId="{CB0C3B7E-20F5-4F5D-B51C-E5490786C59B}">
      <dgm:prSet/>
      <dgm:spPr/>
      <dgm:t>
        <a:bodyPr/>
        <a:lstStyle/>
        <a:p>
          <a:endParaRPr lang="en-US"/>
        </a:p>
      </dgm:t>
    </dgm:pt>
    <dgm:pt modelId="{9F98F3C5-400C-4952-84C3-DF27C6BF1A64}" type="parTrans" cxnId="{CB0C3B7E-20F5-4F5D-B51C-E5490786C59B}">
      <dgm:prSet/>
      <dgm:spPr/>
      <dgm:t>
        <a:bodyPr/>
        <a:lstStyle/>
        <a:p>
          <a:endParaRPr lang="en-US"/>
        </a:p>
      </dgm:t>
    </dgm:pt>
    <dgm:pt modelId="{D9B784CA-D118-4917-9CCF-C756791E2E68}" type="pres">
      <dgm:prSet presAssocID="{3EC5C1C7-6D0E-4960-93D1-B7362D4BB2D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02E47C-E46D-4274-BB69-625157F3898E}" type="pres">
      <dgm:prSet presAssocID="{3EC5C1C7-6D0E-4960-93D1-B7362D4BB2D3}" presName="matrix" presStyleCnt="0"/>
      <dgm:spPr/>
      <dgm:t>
        <a:bodyPr/>
        <a:lstStyle/>
        <a:p>
          <a:endParaRPr lang="en-US"/>
        </a:p>
      </dgm:t>
    </dgm:pt>
    <dgm:pt modelId="{BDBEA07F-76C2-4A5F-B8A3-8EEAAA6C0CBE}" type="pres">
      <dgm:prSet presAssocID="{3EC5C1C7-6D0E-4960-93D1-B7362D4BB2D3}" presName="tile1" presStyleLbl="node1" presStyleIdx="0" presStyleCnt="4" custLinFactNeighborY="0"/>
      <dgm:spPr/>
      <dgm:t>
        <a:bodyPr/>
        <a:lstStyle/>
        <a:p>
          <a:endParaRPr lang="en-US"/>
        </a:p>
      </dgm:t>
    </dgm:pt>
    <dgm:pt modelId="{EC9F651A-C5FE-47E6-8AA4-3843AA691538}" type="pres">
      <dgm:prSet presAssocID="{3EC5C1C7-6D0E-4960-93D1-B7362D4BB2D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739D7-25D5-45F2-A809-857EEF31418D}" type="pres">
      <dgm:prSet presAssocID="{3EC5C1C7-6D0E-4960-93D1-B7362D4BB2D3}" presName="tile2" presStyleLbl="node1" presStyleIdx="1" presStyleCnt="4" custLinFactNeighborY="-93965"/>
      <dgm:spPr/>
      <dgm:t>
        <a:bodyPr/>
        <a:lstStyle/>
        <a:p>
          <a:endParaRPr lang="en-US"/>
        </a:p>
      </dgm:t>
    </dgm:pt>
    <dgm:pt modelId="{F738B745-F1BA-4059-835B-2AAFA1E2D06D}" type="pres">
      <dgm:prSet presAssocID="{3EC5C1C7-6D0E-4960-93D1-B7362D4BB2D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84DC5-6FD3-4529-9141-E5F97C0B6D3F}" type="pres">
      <dgm:prSet presAssocID="{3EC5C1C7-6D0E-4960-93D1-B7362D4BB2D3}" presName="tile3" presStyleLbl="node1" presStyleIdx="2" presStyleCnt="4" custLinFactNeighborX="-2421" custLinFactNeighborY="5430"/>
      <dgm:spPr/>
      <dgm:t>
        <a:bodyPr/>
        <a:lstStyle/>
        <a:p>
          <a:endParaRPr lang="en-US"/>
        </a:p>
      </dgm:t>
    </dgm:pt>
    <dgm:pt modelId="{2BC61D52-B922-48D9-B2CC-EA908520DB63}" type="pres">
      <dgm:prSet presAssocID="{3EC5C1C7-6D0E-4960-93D1-B7362D4BB2D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D5539-F3AA-436A-B792-74B3028978A3}" type="pres">
      <dgm:prSet presAssocID="{3EC5C1C7-6D0E-4960-93D1-B7362D4BB2D3}" presName="tile4" presStyleLbl="node1" presStyleIdx="3" presStyleCnt="4" custLinFactNeighborY="528"/>
      <dgm:spPr/>
      <dgm:t>
        <a:bodyPr/>
        <a:lstStyle/>
        <a:p>
          <a:endParaRPr lang="en-US"/>
        </a:p>
      </dgm:t>
    </dgm:pt>
    <dgm:pt modelId="{837C0D0A-29EF-436E-BD78-86EFFAEC0C9E}" type="pres">
      <dgm:prSet presAssocID="{3EC5C1C7-6D0E-4960-93D1-B7362D4BB2D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8E121-253D-4B26-BB1C-C06CB5F49D4E}" type="pres">
      <dgm:prSet presAssocID="{3EC5C1C7-6D0E-4960-93D1-B7362D4BB2D3}" presName="centerTile" presStyleLbl="fgShp" presStyleIdx="0" presStyleCnt="1" custFlipVert="1" custFlipHor="1" custScaleX="6397" custScaleY="25611" custLinFactX="69297" custLinFactNeighborX="100000" custLinFactNeighborY="61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0E9AE-A689-4969-BA58-CB96B4483075}" srcId="{1ADA349C-F753-4369-8249-54C192D5AAEC}" destId="{97699F60-0100-46B9-9278-7005D2C0751D}" srcOrd="0" destOrd="0" parTransId="{F13BFB29-2295-4E4C-88D8-FD08F567C96C}" sibTransId="{8901AAEE-3670-4962-8C0B-7FF8F098297F}"/>
    <dgm:cxn modelId="{F38AF7FD-909D-4DD0-9031-CAA91EEB831F}" type="presOf" srcId="{97699F60-0100-46B9-9278-7005D2C0751D}" destId="{BDBEA07F-76C2-4A5F-B8A3-8EEAAA6C0CBE}" srcOrd="0" destOrd="0" presId="urn:microsoft.com/office/officeart/2005/8/layout/matrix1"/>
    <dgm:cxn modelId="{523C4E67-9BD9-4C7B-AF7B-372E005C1DC0}" srcId="{1927FB85-3942-4E61-9411-B2B379B07CD1}" destId="{8BEA56D6-9C94-4049-9F86-AF44FC8A049A}" srcOrd="0" destOrd="0" parTransId="{75B8AF90-C71F-44D4-B27E-71921E4BC1B7}" sibTransId="{4F7FB26F-CAAB-40F6-BF29-70779189D3CC}"/>
    <dgm:cxn modelId="{D0673CB1-6ADE-4A08-B4A8-5C19784F89A8}" srcId="{1ADA349C-F753-4369-8249-54C192D5AAEC}" destId="{5CBB601F-683C-473B-8F7C-CC347B340F66}" srcOrd="1" destOrd="0" parTransId="{F52E473D-1664-407A-B14F-4D86EA05A652}" sibTransId="{15B2C0F8-678E-4AB8-83AF-13E0340C7052}"/>
    <dgm:cxn modelId="{0747328F-7AD0-4464-AE84-1A4B755FB15A}" type="presOf" srcId="{3EC5C1C7-6D0E-4960-93D1-B7362D4BB2D3}" destId="{D9B784CA-D118-4917-9CCF-C756791E2E68}" srcOrd="0" destOrd="0" presId="urn:microsoft.com/office/officeart/2005/8/layout/matrix1"/>
    <dgm:cxn modelId="{D0DB3633-B385-429C-B0C0-E0D24405FBDD}" srcId="{C48B9E9F-BED8-47EF-9D28-9B980DB2AF89}" destId="{569CF943-648F-4316-B105-6A5ACF03232D}" srcOrd="0" destOrd="0" parTransId="{6062070B-A8FE-4D0A-9D20-2FA97A767389}" sibTransId="{CC00E93D-7BD9-441C-9C6B-3E44323F3BA4}"/>
    <dgm:cxn modelId="{335F0F4F-1940-4C29-9116-D94763555F0B}" type="presOf" srcId="{1ADA349C-F753-4369-8249-54C192D5AAEC}" destId="{22D8E121-253D-4B26-BB1C-C06CB5F49D4E}" srcOrd="0" destOrd="0" presId="urn:microsoft.com/office/officeart/2005/8/layout/matrix1"/>
    <dgm:cxn modelId="{224538D7-07D9-4887-B34B-221F532C85C1}" srcId="{1927FB85-3942-4E61-9411-B2B379B07CD1}" destId="{90E7969D-3BE6-4CB5-B75B-9B53821551B2}" srcOrd="2" destOrd="0" parTransId="{0ACD6F78-FDA9-411A-9A67-9F9C235A9135}" sibTransId="{BA4C947D-CCCD-48FE-BE54-3C7876B94C54}"/>
    <dgm:cxn modelId="{F2F34BE9-23FF-4ADC-B78D-771A9B72CB50}" type="presOf" srcId="{5CBB601F-683C-473B-8F7C-CC347B340F66}" destId="{C74739D7-25D5-45F2-A809-857EEF31418D}" srcOrd="0" destOrd="0" presId="urn:microsoft.com/office/officeart/2005/8/layout/matrix1"/>
    <dgm:cxn modelId="{8FA841C2-8CDA-4A17-B360-005ADAE7B92A}" type="presOf" srcId="{5CBB601F-683C-473B-8F7C-CC347B340F66}" destId="{F738B745-F1BA-4059-835B-2AAFA1E2D06D}" srcOrd="1" destOrd="0" presId="urn:microsoft.com/office/officeart/2005/8/layout/matrix1"/>
    <dgm:cxn modelId="{41468083-5162-4F97-8949-8C1E461204B5}" type="presOf" srcId="{465614DB-929E-4491-8E75-2DB7FA0BD3E8}" destId="{9E6D5539-F3AA-436A-B792-74B3028978A3}" srcOrd="0" destOrd="0" presId="urn:microsoft.com/office/officeart/2005/8/layout/matrix1"/>
    <dgm:cxn modelId="{CB0C3B7E-20F5-4F5D-B51C-E5490786C59B}" srcId="{3EC5C1C7-6D0E-4960-93D1-B7362D4BB2D3}" destId="{1ADA349C-F753-4369-8249-54C192D5AAEC}" srcOrd="0" destOrd="0" parTransId="{9F98F3C5-400C-4952-84C3-DF27C6BF1A64}" sibTransId="{745113CA-A6A5-41EA-8BE7-57A393910506}"/>
    <dgm:cxn modelId="{A976A140-F603-4C0C-AF1E-0FC3500E3CF4}" type="presOf" srcId="{465614DB-929E-4491-8E75-2DB7FA0BD3E8}" destId="{837C0D0A-29EF-436E-BD78-86EFFAEC0C9E}" srcOrd="1" destOrd="0" presId="urn:microsoft.com/office/officeart/2005/8/layout/matrix1"/>
    <dgm:cxn modelId="{182C646F-AACC-412C-9865-588E2664F392}" srcId="{3EC5C1C7-6D0E-4960-93D1-B7362D4BB2D3}" destId="{1927FB85-3942-4E61-9411-B2B379B07CD1}" srcOrd="3" destOrd="0" parTransId="{4E5675B4-05E6-4D77-AEEF-06901C7ECB5B}" sibTransId="{E460323B-31CB-4EFE-996B-B8F9704B86C5}"/>
    <dgm:cxn modelId="{56A3FF37-7B59-445D-B12A-E7D29C4EFE65}" type="presOf" srcId="{DD17D7A5-9E8E-429B-8DA8-F13F625B1B2C}" destId="{15684DC5-6FD3-4529-9141-E5F97C0B6D3F}" srcOrd="0" destOrd="0" presId="urn:microsoft.com/office/officeart/2005/8/layout/matrix1"/>
    <dgm:cxn modelId="{ADB509C1-3EF0-4EE9-AE2F-8ECB0B6B56E5}" srcId="{1927FB85-3942-4E61-9411-B2B379B07CD1}" destId="{305BB73B-5885-4E34-A57C-DF5C91863A2E}" srcOrd="1" destOrd="0" parTransId="{C5976609-CEA4-45BF-BDD9-09256F6A0956}" sibTransId="{FEC8D119-CC7B-496F-8C32-488863BAB3BD}"/>
    <dgm:cxn modelId="{5BC777C9-1C04-4761-A9E8-B503CD3E29A0}" srcId="{1ADA349C-F753-4369-8249-54C192D5AAEC}" destId="{465614DB-929E-4491-8E75-2DB7FA0BD3E8}" srcOrd="3" destOrd="0" parTransId="{9DB52E9B-D948-4E41-AB3B-3A0C450AADEA}" sibTransId="{8DADF921-D44A-4528-88D9-E8A4F5BBFE12}"/>
    <dgm:cxn modelId="{E48F3465-4499-443C-B492-DA5E41C29F82}" srcId="{1ADA349C-F753-4369-8249-54C192D5AAEC}" destId="{DD17D7A5-9E8E-429B-8DA8-F13F625B1B2C}" srcOrd="2" destOrd="0" parTransId="{9BEC9435-FA91-43EE-8677-539B4DA6BD47}" sibTransId="{7E9C8230-AE94-441E-98BE-63FA366488EC}"/>
    <dgm:cxn modelId="{E00F1788-174C-41C1-8178-E0EA51DD6B04}" type="presOf" srcId="{DD17D7A5-9E8E-429B-8DA8-F13F625B1B2C}" destId="{2BC61D52-B922-48D9-B2CC-EA908520DB63}" srcOrd="1" destOrd="0" presId="urn:microsoft.com/office/officeart/2005/8/layout/matrix1"/>
    <dgm:cxn modelId="{F49AF1B1-1681-4D2B-A6B5-DD337BE9D7ED}" type="presOf" srcId="{97699F60-0100-46B9-9278-7005D2C0751D}" destId="{EC9F651A-C5FE-47E6-8AA4-3843AA691538}" srcOrd="1" destOrd="0" presId="urn:microsoft.com/office/officeart/2005/8/layout/matrix1"/>
    <dgm:cxn modelId="{4DA6D6CD-F14F-4374-83A7-EAB2DB319FEE}" srcId="{CF8B36DC-CA3E-4C39-B87D-8F7C6853F7BE}" destId="{BAF8E7DC-4415-42B9-9347-79CD67971A46}" srcOrd="0" destOrd="0" parTransId="{F0AD5A22-9B24-49CE-A6E8-1A74C6F17BD9}" sibTransId="{16B797DC-03F8-4596-9FA6-12A66B08DEED}"/>
    <dgm:cxn modelId="{1703137A-A08E-4EEC-8842-384DD5303596}" srcId="{3EC5C1C7-6D0E-4960-93D1-B7362D4BB2D3}" destId="{CF8B36DC-CA3E-4C39-B87D-8F7C6853F7BE}" srcOrd="2" destOrd="0" parTransId="{7F8A3A3B-331B-4C5E-86A4-33A854BA11C1}" sibTransId="{9C949836-77EC-4929-BE8B-1985B39A590A}"/>
    <dgm:cxn modelId="{9C7C08A5-E808-4A84-9CEA-012F9A2779CE}" srcId="{3EC5C1C7-6D0E-4960-93D1-B7362D4BB2D3}" destId="{C48B9E9F-BED8-47EF-9D28-9B980DB2AF89}" srcOrd="1" destOrd="0" parTransId="{635AB8EE-55DD-488E-865B-62EA6E7EAE5C}" sibTransId="{BC48D998-5332-4307-A586-8CC372B26F85}"/>
    <dgm:cxn modelId="{F64B6F53-D43F-4202-9C94-BF532FAC52E1}" type="presParOf" srcId="{D9B784CA-D118-4917-9CCF-C756791E2E68}" destId="{0802E47C-E46D-4274-BB69-625157F3898E}" srcOrd="0" destOrd="0" presId="urn:microsoft.com/office/officeart/2005/8/layout/matrix1"/>
    <dgm:cxn modelId="{A45A3D94-4C25-4AED-8999-CA3977E9622F}" type="presParOf" srcId="{0802E47C-E46D-4274-BB69-625157F3898E}" destId="{BDBEA07F-76C2-4A5F-B8A3-8EEAAA6C0CBE}" srcOrd="0" destOrd="0" presId="urn:microsoft.com/office/officeart/2005/8/layout/matrix1"/>
    <dgm:cxn modelId="{02383006-3440-465F-920B-782036E14533}" type="presParOf" srcId="{0802E47C-E46D-4274-BB69-625157F3898E}" destId="{EC9F651A-C5FE-47E6-8AA4-3843AA691538}" srcOrd="1" destOrd="0" presId="urn:microsoft.com/office/officeart/2005/8/layout/matrix1"/>
    <dgm:cxn modelId="{6F3B1FAF-3BB7-48E1-A966-744D7CEB546B}" type="presParOf" srcId="{0802E47C-E46D-4274-BB69-625157F3898E}" destId="{C74739D7-25D5-45F2-A809-857EEF31418D}" srcOrd="2" destOrd="0" presId="urn:microsoft.com/office/officeart/2005/8/layout/matrix1"/>
    <dgm:cxn modelId="{3AFD5B80-85EC-4FF7-80E0-5F2D82EE2AC7}" type="presParOf" srcId="{0802E47C-E46D-4274-BB69-625157F3898E}" destId="{F738B745-F1BA-4059-835B-2AAFA1E2D06D}" srcOrd="3" destOrd="0" presId="urn:microsoft.com/office/officeart/2005/8/layout/matrix1"/>
    <dgm:cxn modelId="{D201BCEB-2919-4870-AFF1-EB1498727BEB}" type="presParOf" srcId="{0802E47C-E46D-4274-BB69-625157F3898E}" destId="{15684DC5-6FD3-4529-9141-E5F97C0B6D3F}" srcOrd="4" destOrd="0" presId="urn:microsoft.com/office/officeart/2005/8/layout/matrix1"/>
    <dgm:cxn modelId="{F48A058B-FA3F-4B6D-BD47-077733728034}" type="presParOf" srcId="{0802E47C-E46D-4274-BB69-625157F3898E}" destId="{2BC61D52-B922-48D9-B2CC-EA908520DB63}" srcOrd="5" destOrd="0" presId="urn:microsoft.com/office/officeart/2005/8/layout/matrix1"/>
    <dgm:cxn modelId="{2983733C-1D1A-4F64-A526-DB25637F2C29}" type="presParOf" srcId="{0802E47C-E46D-4274-BB69-625157F3898E}" destId="{9E6D5539-F3AA-436A-B792-74B3028978A3}" srcOrd="6" destOrd="0" presId="urn:microsoft.com/office/officeart/2005/8/layout/matrix1"/>
    <dgm:cxn modelId="{4330F00B-8F49-41F0-BD1F-F8F3F249514D}" type="presParOf" srcId="{0802E47C-E46D-4274-BB69-625157F3898E}" destId="{837C0D0A-29EF-436E-BD78-86EFFAEC0C9E}" srcOrd="7" destOrd="0" presId="urn:microsoft.com/office/officeart/2005/8/layout/matrix1"/>
    <dgm:cxn modelId="{B5A94D9D-444D-4E14-B147-5C3A54397998}" type="presParOf" srcId="{D9B784CA-D118-4917-9CCF-C756791E2E68}" destId="{22D8E121-253D-4B26-BB1C-C06CB5F49D4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EAB5C-05F6-4946-81A3-F80A8F5BAF64}">
      <dsp:nvSpPr>
        <dsp:cNvPr id="0" name=""/>
        <dsp:cNvSpPr/>
      </dsp:nvSpPr>
      <dsp:spPr>
        <a:xfrm>
          <a:off x="4053" y="761116"/>
          <a:ext cx="2437600" cy="7632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 1</a:t>
          </a:r>
          <a:endParaRPr lang="en-US" sz="3200" kern="1200" dirty="0"/>
        </a:p>
      </dsp:txBody>
      <dsp:txXfrm>
        <a:off x="4053" y="761116"/>
        <a:ext cx="2437600" cy="763261"/>
      </dsp:txXfrm>
    </dsp:sp>
    <dsp:sp modelId="{45DE1DB0-FBEF-4AE5-A9E2-4BACCC641C96}">
      <dsp:nvSpPr>
        <dsp:cNvPr id="0" name=""/>
        <dsp:cNvSpPr/>
      </dsp:nvSpPr>
      <dsp:spPr>
        <a:xfrm>
          <a:off x="4053" y="1418488"/>
          <a:ext cx="2437600" cy="38951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UAT, Code and Tool </a:t>
          </a:r>
          <a:r>
            <a:rPr lang="en-US" altLang="ko-KR" sz="14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Optimisation</a:t>
          </a: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by </a:t>
          </a:r>
          <a:r>
            <a:rPr lang="en-US" altLang="ko-KR" sz="14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IT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Data Gathering exercise for </a:t>
          </a:r>
          <a:r>
            <a:rPr lang="en-US" altLang="ko-KR" sz="14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Finance Deployment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Finance on ground deployment </a:t>
          </a:r>
        </a:p>
      </dsp:txBody>
      <dsp:txXfrm>
        <a:off x="4053" y="1418488"/>
        <a:ext cx="2437600" cy="3895155"/>
      </dsp:txXfrm>
    </dsp:sp>
    <dsp:sp modelId="{1F37E9FC-0F3B-4625-81C1-FB34304BC8EF}">
      <dsp:nvSpPr>
        <dsp:cNvPr id="0" name=""/>
        <dsp:cNvSpPr/>
      </dsp:nvSpPr>
      <dsp:spPr>
        <a:xfrm>
          <a:off x="2782917" y="761116"/>
          <a:ext cx="2437600" cy="763261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Q2</a:t>
          </a:r>
          <a:endParaRPr lang="en-US" sz="3200" kern="1200" dirty="0"/>
        </a:p>
      </dsp:txBody>
      <dsp:txXfrm>
        <a:off x="2782917" y="761116"/>
        <a:ext cx="2437600" cy="763261"/>
      </dsp:txXfrm>
    </dsp:sp>
    <dsp:sp modelId="{A0A028D9-0ABB-4781-8D08-3D1B579F1F89}">
      <dsp:nvSpPr>
        <dsp:cNvPr id="0" name=""/>
        <dsp:cNvSpPr/>
      </dsp:nvSpPr>
      <dsp:spPr>
        <a:xfrm>
          <a:off x="2724854" y="1418488"/>
          <a:ext cx="2437600" cy="3895155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Mynd</a:t>
          </a: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Finance Deployment </a:t>
          </a:r>
          <a:r>
            <a:rPr lang="en-US" altLang="ko-KR" sz="14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Stabilisation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Best possible solution for server to be assessed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Review internal customer feedback and requirements for further capability development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Finalise feature list for phase 2 developments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Email Exchange Server Synchronization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Email ticketing system  - single ticket to multiple users, tracking and reporting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Digital Signature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Whatsapp</a:t>
          </a:r>
          <a:r>
            <a:rPr lang="en-US" sz="1400" kern="1200" dirty="0" smtClean="0">
              <a:solidFill>
                <a:schemeClr val="tx1"/>
              </a:solidFill>
            </a:rPr>
            <a:t>/ SMS functionality </a:t>
          </a:r>
        </a:p>
      </dsp:txBody>
      <dsp:txXfrm>
        <a:off x="2724854" y="1418488"/>
        <a:ext cx="2437600" cy="3895155"/>
      </dsp:txXfrm>
    </dsp:sp>
    <dsp:sp modelId="{5E8BA47F-BE8F-437A-8BDA-5062D380B346}">
      <dsp:nvSpPr>
        <dsp:cNvPr id="0" name=""/>
        <dsp:cNvSpPr/>
      </dsp:nvSpPr>
      <dsp:spPr>
        <a:xfrm>
          <a:off x="5561782" y="761116"/>
          <a:ext cx="2437600" cy="763261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Q3</a:t>
          </a:r>
          <a:endParaRPr lang="en-US" sz="3200" kern="1200" dirty="0"/>
        </a:p>
      </dsp:txBody>
      <dsp:txXfrm>
        <a:off x="5561782" y="761116"/>
        <a:ext cx="2437600" cy="763261"/>
      </dsp:txXfrm>
    </dsp:sp>
    <dsp:sp modelId="{99053552-B4B7-489F-A5CD-3EDD79E34BE6}">
      <dsp:nvSpPr>
        <dsp:cNvPr id="0" name=""/>
        <dsp:cNvSpPr/>
      </dsp:nvSpPr>
      <dsp:spPr>
        <a:xfrm>
          <a:off x="5503718" y="1418488"/>
          <a:ext cx="2437600" cy="3895155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Synchronizing customer AP systems with Arise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Customer Self Serve Portal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Credit Module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Collection Report syncing for SAP and Oracle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Incorporate 3</a:t>
          </a:r>
          <a:r>
            <a:rPr lang="en-US" sz="1400" kern="1200" baseline="30000" dirty="0" smtClean="0">
              <a:solidFill>
                <a:schemeClr val="tx1"/>
              </a:solidFill>
            </a:rPr>
            <a:t>rd</a:t>
          </a:r>
          <a:r>
            <a:rPr lang="en-US" sz="1400" kern="1200" dirty="0" smtClean="0">
              <a:solidFill>
                <a:schemeClr val="tx1"/>
              </a:solidFill>
            </a:rPr>
            <a:t> party data from Credit Agencies, Government and Courier Agencies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Develop feature to Sync and share payment trends for customer user base across Arise users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PAN /TAN /GSTIN auto validation through government sites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503718" y="1418488"/>
        <a:ext cx="2437600" cy="3895155"/>
      </dsp:txXfrm>
    </dsp:sp>
    <dsp:sp modelId="{2D6D18BF-9173-40CB-9393-D077ED1CA5A1}">
      <dsp:nvSpPr>
        <dsp:cNvPr id="0" name=""/>
        <dsp:cNvSpPr/>
      </dsp:nvSpPr>
      <dsp:spPr>
        <a:xfrm>
          <a:off x="8340646" y="761116"/>
          <a:ext cx="2437600" cy="76326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Q4</a:t>
          </a:r>
          <a:endParaRPr lang="en-US" sz="3200" kern="1200" dirty="0"/>
        </a:p>
      </dsp:txBody>
      <dsp:txXfrm>
        <a:off x="8340646" y="761116"/>
        <a:ext cx="2437600" cy="763261"/>
      </dsp:txXfrm>
    </dsp:sp>
    <dsp:sp modelId="{4070490F-1465-4D14-823F-E393C6847976}">
      <dsp:nvSpPr>
        <dsp:cNvPr id="0" name=""/>
        <dsp:cNvSpPr/>
      </dsp:nvSpPr>
      <dsp:spPr>
        <a:xfrm>
          <a:off x="8286653" y="1418488"/>
          <a:ext cx="2437600" cy="389515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Mobile App Development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Explore the option for Product level information to be available to client, useful in retail, distribution, FMCG etc.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Dispatch module linkages with Courier sites, auto validation and </a:t>
          </a:r>
          <a:r>
            <a:rPr lang="en-US" sz="1400" kern="1200" dirty="0" err="1" smtClean="0">
              <a:solidFill>
                <a:schemeClr val="tx1"/>
              </a:solidFill>
            </a:rPr>
            <a:t>updation</a:t>
          </a:r>
          <a:r>
            <a:rPr lang="en-US" sz="1400" kern="1200" dirty="0" smtClean="0">
              <a:solidFill>
                <a:schemeClr val="tx1"/>
              </a:solidFill>
            </a:rPr>
            <a:t> of couriers tracking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Separate login and details for legal/Dispute cases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Reconciliation Module - Cash Application, Bank to Cash, Customer Account Recon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Sync M1 Exchange for discounting of invoices - Should be an optional feature</a:t>
          </a:r>
        </a:p>
      </dsp:txBody>
      <dsp:txXfrm>
        <a:off x="8286653" y="1418488"/>
        <a:ext cx="2437600" cy="389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EA07F-76C2-4A5F-B8A3-8EEAAA6C0CBE}">
      <dsp:nvSpPr>
        <dsp:cNvPr id="0" name=""/>
        <dsp:cNvSpPr/>
      </dsp:nvSpPr>
      <dsp:spPr>
        <a:xfrm rot="16200000">
          <a:off x="1342289" y="-1342289"/>
          <a:ext cx="2710381" cy="5394960"/>
        </a:xfrm>
        <a:prstGeom prst="round1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>
              <a:latin typeface="Cambria" panose="02040503050406030204" pitchFamily="18" charset="0"/>
            </a:rPr>
            <a:t>Strength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Highly </a:t>
          </a:r>
          <a:r>
            <a:rPr lang="en-US" sz="1600" b="0" u="none" kern="1200" dirty="0" err="1" smtClean="0">
              <a:latin typeface="Cambria" panose="02040503050406030204" pitchFamily="18" charset="0"/>
            </a:rPr>
            <a:t>Modularised</a:t>
          </a:r>
          <a:r>
            <a:rPr lang="en-US" sz="1600" b="0" u="none" kern="1200" dirty="0" smtClean="0">
              <a:latin typeface="Cambria" panose="02040503050406030204" pitchFamily="18" charset="0"/>
            </a:rPr>
            <a:t> tool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Simple and Easy UI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Highly Scalable and </a:t>
          </a:r>
          <a:r>
            <a:rPr lang="en-US" sz="1600" b="0" u="none" kern="1200" dirty="0" err="1" smtClean="0">
              <a:latin typeface="Cambria" panose="02040503050406030204" pitchFamily="18" charset="0"/>
            </a:rPr>
            <a:t>Customisable</a:t>
          </a:r>
          <a:endParaRPr lang="en-US" sz="1600" b="0" u="none" kern="1200" dirty="0" smtClean="0">
            <a:latin typeface="Cambria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Easy Integration and Compatibility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</a:t>
          </a:r>
          <a:r>
            <a:rPr lang="en-US" sz="1600" b="0" u="none" kern="1200" dirty="0" err="1" smtClean="0">
              <a:latin typeface="Cambria" panose="02040503050406030204" pitchFamily="18" charset="0"/>
            </a:rPr>
            <a:t>Customisable</a:t>
          </a:r>
          <a:r>
            <a:rPr lang="en-US" sz="1600" b="0" u="none" kern="1200" dirty="0" smtClean="0">
              <a:latin typeface="Cambria" panose="02040503050406030204" pitchFamily="18" charset="0"/>
            </a:rPr>
            <a:t> Collection Strategies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Provides the customer benefits in terms of cash flow, cost of borrowing and manpower efficiencies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Speed of doing </a:t>
          </a:r>
          <a:r>
            <a:rPr lang="en-US" sz="1600" b="0" u="none" kern="1200" dirty="0" err="1" smtClean="0">
              <a:latin typeface="Cambria" panose="02040503050406030204" pitchFamily="18" charset="0"/>
            </a:rPr>
            <a:t>customisation</a:t>
          </a:r>
          <a:endParaRPr lang="en-US" sz="1600" b="0" u="none" kern="1200" dirty="0" smtClean="0">
            <a:latin typeface="Cambria" panose="02040503050406030204" pitchFamily="18" charset="0"/>
          </a:endParaRPr>
        </a:p>
      </dsp:txBody>
      <dsp:txXfrm rot="5400000">
        <a:off x="0" y="0"/>
        <a:ext cx="5394960" cy="2032785"/>
      </dsp:txXfrm>
    </dsp:sp>
    <dsp:sp modelId="{C74739D7-25D5-45F2-A809-857EEF31418D}">
      <dsp:nvSpPr>
        <dsp:cNvPr id="0" name=""/>
        <dsp:cNvSpPr/>
      </dsp:nvSpPr>
      <dsp:spPr>
        <a:xfrm>
          <a:off x="5394960" y="0"/>
          <a:ext cx="5394960" cy="2710381"/>
        </a:xfrm>
        <a:prstGeom prst="round1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latin typeface="Cambria" panose="02040503050406030204" pitchFamily="18" charset="0"/>
            </a:rPr>
            <a:t>Weakness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u="sng" kern="1200" dirty="0" smtClean="0">
            <a:latin typeface="Cambria" panose="020405030504060302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As the product is in the nascent stage of its life cycle, considerable marketing would be needed to create a funnel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Deployment timeline of 2.5 months is currently hypothetical, would be accurately determined after </a:t>
          </a:r>
          <a:r>
            <a:rPr lang="en-US" sz="1600" b="0" u="none" kern="1200" dirty="0" err="1" smtClean="0">
              <a:latin typeface="Cambria" panose="02040503050406030204" pitchFamily="18" charset="0"/>
            </a:rPr>
            <a:t>Mynd</a:t>
          </a:r>
          <a:r>
            <a:rPr lang="en-US" sz="1600" b="0" u="none" kern="1200" dirty="0" smtClean="0">
              <a:latin typeface="Cambria" panose="02040503050406030204" pitchFamily="18" charset="0"/>
            </a:rPr>
            <a:t> Finance deployment </a:t>
          </a:r>
          <a:endParaRPr lang="en-US" sz="1600" b="0" u="none" kern="1200" dirty="0">
            <a:latin typeface="Cambria" panose="02040503050406030204" pitchFamily="18" charset="0"/>
          </a:endParaRPr>
        </a:p>
      </dsp:txBody>
      <dsp:txXfrm>
        <a:off x="5394960" y="0"/>
        <a:ext cx="5394960" cy="2032785"/>
      </dsp:txXfrm>
    </dsp:sp>
    <dsp:sp modelId="{15684DC5-6FD3-4529-9141-E5F97C0B6D3F}">
      <dsp:nvSpPr>
        <dsp:cNvPr id="0" name=""/>
        <dsp:cNvSpPr/>
      </dsp:nvSpPr>
      <dsp:spPr>
        <a:xfrm rot="10800000">
          <a:off x="0" y="2710381"/>
          <a:ext cx="5394960" cy="2710381"/>
        </a:xfrm>
        <a:prstGeom prst="round1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>
              <a:latin typeface="Cambria" panose="02040503050406030204" pitchFamily="18" charset="0"/>
            </a:rPr>
            <a:t>Opportunities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Credit Rating and Approval mechanism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Reconciliation Tools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Sync with email exchange, M1 exchange, Credit Agencies and AP tools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Need for Mobile App exists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Capability to raise invoices from the tool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Cambria" panose="02040503050406030204" pitchFamily="18" charset="0"/>
            </a:rPr>
            <a:t>- Cash Application</a:t>
          </a:r>
        </a:p>
      </dsp:txBody>
      <dsp:txXfrm rot="10800000">
        <a:off x="0" y="3387976"/>
        <a:ext cx="5394960" cy="2032785"/>
      </dsp:txXfrm>
    </dsp:sp>
    <dsp:sp modelId="{9E6D5539-F3AA-436A-B792-74B3028978A3}">
      <dsp:nvSpPr>
        <dsp:cNvPr id="0" name=""/>
        <dsp:cNvSpPr/>
      </dsp:nvSpPr>
      <dsp:spPr>
        <a:xfrm rot="5400000">
          <a:off x="6737249" y="1368091"/>
          <a:ext cx="2710381" cy="5394960"/>
        </a:xfrm>
        <a:prstGeom prst="round1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latin typeface="Cambria" panose="02040503050406030204" pitchFamily="18" charset="0"/>
            </a:rPr>
            <a:t>Threat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u="sng" kern="1200" dirty="0" smtClean="0">
            <a:latin typeface="Cambria" panose="020405030504060302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anose="02040503050406030204" pitchFamily="18" charset="0"/>
            </a:rPr>
            <a:t>- Existing and more expensive tools that exist in the market might limit Arise to the Low-Mid Size Business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anose="02040503050406030204" pitchFamily="18" charset="0"/>
            </a:rPr>
            <a:t>- Optimal product pricing/upselling needed initially to gain market share and ward off competition from in-house developments or vertical integrations.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Cambria" panose="020405030504060302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latin typeface="Cambria" panose="02040503050406030204" pitchFamily="18" charset="0"/>
          </a:endParaRPr>
        </a:p>
      </dsp:txBody>
      <dsp:txXfrm rot="-5400000">
        <a:off x="5394960" y="3387976"/>
        <a:ext cx="5394960" cy="2032785"/>
      </dsp:txXfrm>
    </dsp:sp>
    <dsp:sp modelId="{22D8E121-253D-4B26-BB1C-C06CB5F49D4E}">
      <dsp:nvSpPr>
        <dsp:cNvPr id="0" name=""/>
        <dsp:cNvSpPr/>
      </dsp:nvSpPr>
      <dsp:spPr>
        <a:xfrm flipH="1" flipV="1">
          <a:off x="10582850" y="2619508"/>
          <a:ext cx="207069" cy="34707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Cambria" panose="02040503050406030204" pitchFamily="18" charset="0"/>
          </a:endParaRPr>
        </a:p>
      </dsp:txBody>
      <dsp:txXfrm rot="10800000">
        <a:off x="10592958" y="2629616"/>
        <a:ext cx="186853" cy="326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CA960-A683-4A9C-8E1D-6637499B47A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7E906-C4C6-4060-9EFA-E6897CEF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35321-DCE4-6547-B74B-B94F586708D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2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35321-DCE4-6547-B74B-B94F58670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1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141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B0F0-7F47-41F5-8A34-2F3E7098AE8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49DA-DBB6-450C-9888-A3C08BD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-19619" y="-1951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uller Regular 10" charset="0"/>
                <a:ea typeface="Muller Regular 13" charset="0"/>
                <a:cs typeface="Muller Regular 13" charset="0"/>
              </a:rPr>
              <a:t>Product Road Map </a:t>
            </a:r>
            <a:endParaRPr lang="en-US" sz="2400" dirty="0">
              <a:solidFill>
                <a:srgbClr val="5B9BD5">
                  <a:lumMod val="75000"/>
                </a:srgbClr>
              </a:solidFill>
              <a:latin typeface="Muller Regular 13" charset="0"/>
              <a:ea typeface="Muller Regular 13" charset="0"/>
              <a:cs typeface="Muller Regular 13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0708005"/>
              </p:ext>
            </p:extLst>
          </p:nvPr>
        </p:nvGraphicFramePr>
        <p:xfrm>
          <a:off x="876300" y="442154"/>
          <a:ext cx="10782300" cy="607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7" t="22043" r="15917" b="20646"/>
          <a:stretch/>
        </p:blipFill>
        <p:spPr>
          <a:xfrm>
            <a:off x="10677072" y="5943600"/>
            <a:ext cx="151492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3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6">
            <a:extLst>
              <a:ext uri="{FF2B5EF4-FFF2-40B4-BE49-F238E27FC236}">
                <a16:creationId xmlns:a16="http://schemas.microsoft.com/office/drawing/2014/main" id="{9FBFA5A8-DDAA-4D96-BBA4-9AEB0A9CA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520508"/>
              </p:ext>
            </p:extLst>
          </p:nvPr>
        </p:nvGraphicFramePr>
        <p:xfrm>
          <a:off x="773723" y="805867"/>
          <a:ext cx="10789920" cy="54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7" t="22043" r="15917" b="20646"/>
          <a:stretch/>
        </p:blipFill>
        <p:spPr>
          <a:xfrm>
            <a:off x="10677072" y="5943600"/>
            <a:ext cx="151492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381</Words>
  <Application>Microsoft Office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Muller Regular 10</vt:lpstr>
      <vt:lpstr>Muller Regular 13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Likhari</dc:creator>
  <cp:lastModifiedBy>Saurabh Agrawal</cp:lastModifiedBy>
  <cp:revision>11</cp:revision>
  <dcterms:created xsi:type="dcterms:W3CDTF">2019-05-25T07:11:21Z</dcterms:created>
  <dcterms:modified xsi:type="dcterms:W3CDTF">2020-04-25T05:43:13Z</dcterms:modified>
</cp:coreProperties>
</file>