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301" r:id="rId34"/>
    <p:sldId id="291" r:id="rId35"/>
    <p:sldId id="292" r:id="rId36"/>
    <p:sldId id="293" r:id="rId37"/>
    <p:sldId id="294" r:id="rId38"/>
    <p:sldId id="302" r:id="rId39"/>
    <p:sldId id="295" r:id="rId40"/>
    <p:sldId id="296" r:id="rId41"/>
    <p:sldId id="297" r:id="rId42"/>
    <p:sldId id="298" r:id="rId43"/>
    <p:sldId id="299" r:id="rId44"/>
    <p:sldId id="300" r:id="rId45"/>
    <p:sldId id="303"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122" d="100"/>
          <a:sy n="122" d="100"/>
        </p:scale>
        <p:origin x="5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995636B-7F75-4C1A-8F87-CD186906F1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3075" name="Rectangle 3">
            <a:extLst>
              <a:ext uri="{FF2B5EF4-FFF2-40B4-BE49-F238E27FC236}">
                <a16:creationId xmlns:a16="http://schemas.microsoft.com/office/drawing/2014/main" id="{9FBCD526-7BD5-4995-8BF5-3824E70D66C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9396" name="Rectangle 4">
            <a:extLst>
              <a:ext uri="{FF2B5EF4-FFF2-40B4-BE49-F238E27FC236}">
                <a16:creationId xmlns:a16="http://schemas.microsoft.com/office/drawing/2014/main" id="{4ED12AF0-A8A0-4403-A865-5A1BE4D002AA}"/>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4269635-35E5-4B94-BDC7-1EEC5CBD69B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D551574-ABD7-4A43-9FFF-B84E5E710B2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3079" name="Rectangle 7">
            <a:extLst>
              <a:ext uri="{FF2B5EF4-FFF2-40B4-BE49-F238E27FC236}">
                <a16:creationId xmlns:a16="http://schemas.microsoft.com/office/drawing/2014/main" id="{F3B27867-FB8C-4756-BE7F-D9D4EB05871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025666C-4E8A-48E9-B00E-2DE56BA8951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E314F733-A6DA-472A-A082-6B50BF99897D}"/>
              </a:ext>
            </a:extLst>
          </p:cNvPr>
          <p:cNvSpPr>
            <a:spLocks noGrp="1"/>
          </p:cNvSpPr>
          <p:nvPr>
            <p:ph type="ftr" sz="quarter" idx="10"/>
          </p:nvPr>
        </p:nvSpPr>
        <p:spPr/>
        <p:txBody>
          <a:bodyPr/>
          <a:lstStyle>
            <a:lvl1pPr>
              <a:defRPr smtClean="0">
                <a:solidFill>
                  <a:schemeClr val="tx1"/>
                </a:solidFill>
              </a:defRPr>
            </a:lvl1pPr>
          </a:lstStyle>
          <a:p>
            <a:pPr>
              <a:defRPr/>
            </a:pPr>
            <a:r>
              <a:rPr lang="en-US"/>
              <a:t>DAVID M. KROENKE’S DATABASE PROCESSING, 11th Edition </a:t>
            </a:r>
          </a:p>
          <a:p>
            <a:pPr>
              <a:defRPr/>
            </a:pPr>
            <a:r>
              <a:rPr lang="en-US"/>
              <a:t>© 2010  Pearson Prentice Hall</a:t>
            </a:r>
          </a:p>
          <a:p>
            <a:pPr>
              <a:defRPr/>
            </a:pPr>
            <a:endParaRPr lang="en-US"/>
          </a:p>
        </p:txBody>
      </p:sp>
      <p:sp>
        <p:nvSpPr>
          <p:cNvPr id="5" name="Slide Number Placeholder 4">
            <a:extLst>
              <a:ext uri="{FF2B5EF4-FFF2-40B4-BE49-F238E27FC236}">
                <a16:creationId xmlns:a16="http://schemas.microsoft.com/office/drawing/2014/main" id="{C2ABE80C-D1E7-4D29-8B66-E6640AF2B5DD}"/>
              </a:ext>
            </a:extLst>
          </p:cNvPr>
          <p:cNvSpPr>
            <a:spLocks noGrp="1"/>
          </p:cNvSpPr>
          <p:nvPr>
            <p:ph type="sldNum" sz="quarter" idx="11"/>
          </p:nvPr>
        </p:nvSpPr>
        <p:spPr/>
        <p:txBody>
          <a:bodyPr/>
          <a:lstStyle>
            <a:lvl1pPr>
              <a:defRPr/>
            </a:lvl1pPr>
          </a:lstStyle>
          <a:p>
            <a:r>
              <a:rPr lang="en-US" altLang="en-US"/>
              <a:t>2-</a:t>
            </a:r>
            <a:fld id="{92A56C2B-45C4-4D04-BEED-9B8D3B92C4CE}" type="slidenum">
              <a:rPr lang="en-US" altLang="en-US"/>
              <a:pPr/>
              <a:t>‹#›</a:t>
            </a:fld>
            <a:endParaRPr lang="en-US" altLang="en-US"/>
          </a:p>
          <a:p>
            <a:endParaRPr lang="en-US" altLang="en-US"/>
          </a:p>
        </p:txBody>
      </p:sp>
    </p:spTree>
    <p:extLst>
      <p:ext uri="{BB962C8B-B14F-4D97-AF65-F5344CB8AC3E}">
        <p14:creationId xmlns:p14="http://schemas.microsoft.com/office/powerpoint/2010/main" val="162961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122F1E22-5B4A-4A3B-8B4A-0F1AD928AAF0}"/>
              </a:ext>
            </a:extLst>
          </p:cNvPr>
          <p:cNvSpPr>
            <a:spLocks noGrp="1"/>
          </p:cNvSpPr>
          <p:nvPr>
            <p:ph type="sldNum" sz="quarter" idx="11"/>
          </p:nvPr>
        </p:nvSpPr>
        <p:spPr/>
        <p:txBody>
          <a:bodyPr/>
          <a:lstStyle>
            <a:lvl1pPr>
              <a:defRPr/>
            </a:lvl1pPr>
          </a:lstStyle>
          <a:p>
            <a:r>
              <a:rPr lang="en-US" altLang="en-US"/>
              <a:t>2-</a:t>
            </a:r>
            <a:fld id="{2C1F159E-EF49-415B-92C3-F0D9646908B5}" type="slidenum">
              <a:rPr lang="en-US" altLang="en-US"/>
              <a:pPr/>
              <a:t>‹#›</a:t>
            </a:fld>
            <a:endParaRPr lang="en-US" altLang="en-US"/>
          </a:p>
          <a:p>
            <a:endParaRPr lang="en-US" altLang="en-US"/>
          </a:p>
        </p:txBody>
      </p:sp>
    </p:spTree>
    <p:extLst>
      <p:ext uri="{BB962C8B-B14F-4D97-AF65-F5344CB8AC3E}">
        <p14:creationId xmlns:p14="http://schemas.microsoft.com/office/powerpoint/2010/main" val="369551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1D2DAFBA-C057-4F94-9CA1-0D5995C781CD}"/>
              </a:ext>
            </a:extLst>
          </p:cNvPr>
          <p:cNvSpPr>
            <a:spLocks noGrp="1"/>
          </p:cNvSpPr>
          <p:nvPr>
            <p:ph type="sldNum" sz="quarter" idx="11"/>
          </p:nvPr>
        </p:nvSpPr>
        <p:spPr/>
        <p:txBody>
          <a:bodyPr/>
          <a:lstStyle>
            <a:lvl1pPr>
              <a:defRPr/>
            </a:lvl1pPr>
          </a:lstStyle>
          <a:p>
            <a:r>
              <a:rPr lang="en-US" altLang="en-US"/>
              <a:t>2-</a:t>
            </a:r>
            <a:fld id="{FCF84057-8D5F-4E19-BE04-7FE60EA27BBB}" type="slidenum">
              <a:rPr lang="en-US" altLang="en-US"/>
              <a:pPr/>
              <a:t>‹#›</a:t>
            </a:fld>
            <a:endParaRPr lang="en-US" altLang="en-US"/>
          </a:p>
          <a:p>
            <a:endParaRPr lang="en-US" altLang="en-US"/>
          </a:p>
        </p:txBody>
      </p:sp>
    </p:spTree>
    <p:extLst>
      <p:ext uri="{BB962C8B-B14F-4D97-AF65-F5344CB8AC3E}">
        <p14:creationId xmlns:p14="http://schemas.microsoft.com/office/powerpoint/2010/main" val="291463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a:extLst>
              <a:ext uri="{FF2B5EF4-FFF2-40B4-BE49-F238E27FC236}">
                <a16:creationId xmlns:a16="http://schemas.microsoft.com/office/drawing/2014/main" id="{EA40B55D-37FE-4097-BCF9-2E6EB6F34C7D}"/>
              </a:ext>
            </a:extLst>
          </p:cNvPr>
          <p:cNvSpPr>
            <a:spLocks noGrp="1"/>
          </p:cNvSpPr>
          <p:nvPr>
            <p:ph type="sldNum" sz="quarter" idx="10"/>
          </p:nvPr>
        </p:nvSpPr>
        <p:spPr/>
        <p:txBody>
          <a:bodyPr/>
          <a:lstStyle>
            <a:lvl1pPr>
              <a:defRPr/>
            </a:lvl1pPr>
          </a:lstStyle>
          <a:p>
            <a:r>
              <a:rPr lang="en-US" altLang="en-US"/>
              <a:t>2-</a:t>
            </a:r>
            <a:fld id="{37516999-4A11-4381-AB02-50F25FCAF527}" type="slidenum">
              <a:rPr lang="en-US" altLang="en-US"/>
              <a:pPr/>
              <a:t>‹#›</a:t>
            </a:fld>
            <a:endParaRPr lang="en-US" altLang="en-US"/>
          </a:p>
          <a:p>
            <a:endParaRPr lang="en-US" altLang="en-US"/>
          </a:p>
        </p:txBody>
      </p:sp>
    </p:spTree>
    <p:extLst>
      <p:ext uri="{BB962C8B-B14F-4D97-AF65-F5344CB8AC3E}">
        <p14:creationId xmlns:p14="http://schemas.microsoft.com/office/powerpoint/2010/main" val="81361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a:extLst>
              <a:ext uri="{FF2B5EF4-FFF2-40B4-BE49-F238E27FC236}">
                <a16:creationId xmlns:a16="http://schemas.microsoft.com/office/drawing/2014/main" id="{8029A21F-DEAA-415F-A3C1-8C54E7E9DD5C}"/>
              </a:ext>
            </a:extLst>
          </p:cNvPr>
          <p:cNvSpPr>
            <a:spLocks noGrp="1"/>
          </p:cNvSpPr>
          <p:nvPr>
            <p:ph type="sldNum" sz="quarter" idx="11"/>
          </p:nvPr>
        </p:nvSpPr>
        <p:spPr/>
        <p:txBody>
          <a:bodyPr/>
          <a:lstStyle>
            <a:lvl1pPr>
              <a:defRPr/>
            </a:lvl1pPr>
          </a:lstStyle>
          <a:p>
            <a:r>
              <a:rPr lang="en-US" altLang="en-US"/>
              <a:t>2-</a:t>
            </a:r>
            <a:fld id="{361FFBE9-06D9-4F81-8442-9DE21A523362}" type="slidenum">
              <a:rPr lang="en-US" altLang="en-US"/>
              <a:pPr/>
              <a:t>‹#›</a:t>
            </a:fld>
            <a:endParaRPr lang="en-US" altLang="en-US"/>
          </a:p>
          <a:p>
            <a:endParaRPr lang="en-US" altLang="en-US"/>
          </a:p>
        </p:txBody>
      </p:sp>
    </p:spTree>
    <p:extLst>
      <p:ext uri="{BB962C8B-B14F-4D97-AF65-F5344CB8AC3E}">
        <p14:creationId xmlns:p14="http://schemas.microsoft.com/office/powerpoint/2010/main" val="67452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5B5F89E-B8DB-46CA-A51C-E5071D1DF0BD}"/>
              </a:ext>
            </a:extLst>
          </p:cNvPr>
          <p:cNvSpPr>
            <a:spLocks noGrp="1"/>
          </p:cNvSpPr>
          <p:nvPr>
            <p:ph type="sldNum" sz="quarter" idx="11"/>
          </p:nvPr>
        </p:nvSpPr>
        <p:spPr/>
        <p:txBody>
          <a:bodyPr/>
          <a:lstStyle>
            <a:lvl1pPr>
              <a:defRPr/>
            </a:lvl1pPr>
          </a:lstStyle>
          <a:p>
            <a:r>
              <a:rPr lang="en-US" altLang="en-US"/>
              <a:t>2-</a:t>
            </a:r>
            <a:fld id="{9B6C845A-79AB-4CB7-9C2C-7CEEB4D27DFF}" type="slidenum">
              <a:rPr lang="en-US" altLang="en-US"/>
              <a:pPr/>
              <a:t>‹#›</a:t>
            </a:fld>
            <a:endParaRPr lang="en-US" altLang="en-US"/>
          </a:p>
          <a:p>
            <a:endParaRPr lang="en-US" altLang="en-US"/>
          </a:p>
        </p:txBody>
      </p:sp>
    </p:spTree>
    <p:extLst>
      <p:ext uri="{BB962C8B-B14F-4D97-AF65-F5344CB8AC3E}">
        <p14:creationId xmlns:p14="http://schemas.microsoft.com/office/powerpoint/2010/main" val="374635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0A82AF4-C196-4DB7-AFCD-3AB66BACAB9D}"/>
              </a:ext>
            </a:extLst>
          </p:cNvPr>
          <p:cNvSpPr>
            <a:spLocks noGrp="1"/>
          </p:cNvSpPr>
          <p:nvPr>
            <p:ph type="sldNum" sz="quarter" idx="11"/>
          </p:nvPr>
        </p:nvSpPr>
        <p:spPr/>
        <p:txBody>
          <a:bodyPr/>
          <a:lstStyle>
            <a:lvl1pPr>
              <a:defRPr/>
            </a:lvl1pPr>
          </a:lstStyle>
          <a:p>
            <a:r>
              <a:rPr lang="en-US" altLang="en-US"/>
              <a:t>2-</a:t>
            </a:r>
            <a:fld id="{9DB2AFBD-3F89-4197-8ADC-F3A3BCEF3260}" type="slidenum">
              <a:rPr lang="en-US" altLang="en-US"/>
              <a:pPr/>
              <a:t>‹#›</a:t>
            </a:fld>
            <a:endParaRPr lang="en-US" altLang="en-US"/>
          </a:p>
          <a:p>
            <a:endParaRPr lang="en-US" altLang="en-US"/>
          </a:p>
        </p:txBody>
      </p:sp>
    </p:spTree>
    <p:extLst>
      <p:ext uri="{BB962C8B-B14F-4D97-AF65-F5344CB8AC3E}">
        <p14:creationId xmlns:p14="http://schemas.microsoft.com/office/powerpoint/2010/main" val="267411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0D186932-A5F3-4C90-B22D-7E7ACF165AF0}"/>
              </a:ext>
            </a:extLst>
          </p:cNvPr>
          <p:cNvSpPr>
            <a:spLocks noGrp="1"/>
          </p:cNvSpPr>
          <p:nvPr>
            <p:ph type="sldNum" sz="quarter" idx="11"/>
          </p:nvPr>
        </p:nvSpPr>
        <p:spPr/>
        <p:txBody>
          <a:bodyPr/>
          <a:lstStyle>
            <a:lvl1pPr>
              <a:defRPr/>
            </a:lvl1pPr>
          </a:lstStyle>
          <a:p>
            <a:r>
              <a:rPr lang="en-US" altLang="en-US"/>
              <a:t>2-</a:t>
            </a:r>
            <a:fld id="{3456D805-5056-4E07-A901-600C989E05E6}" type="slidenum">
              <a:rPr lang="en-US" altLang="en-US"/>
              <a:pPr/>
              <a:t>‹#›</a:t>
            </a:fld>
            <a:endParaRPr lang="en-US" altLang="en-US"/>
          </a:p>
          <a:p>
            <a:endParaRPr lang="en-US" altLang="en-US"/>
          </a:p>
        </p:txBody>
      </p:sp>
    </p:spTree>
    <p:extLst>
      <p:ext uri="{BB962C8B-B14F-4D97-AF65-F5344CB8AC3E}">
        <p14:creationId xmlns:p14="http://schemas.microsoft.com/office/powerpoint/2010/main" val="370531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8FAED3-CF74-4BD5-A0FB-DD9C7054F4B4}"/>
              </a:ext>
            </a:extLst>
          </p:cNvPr>
          <p:cNvSpPr>
            <a:spLocks noGrp="1"/>
          </p:cNvSpPr>
          <p:nvPr>
            <p:ph type="sldNum" sz="quarter" idx="11"/>
          </p:nvPr>
        </p:nvSpPr>
        <p:spPr/>
        <p:txBody>
          <a:bodyPr/>
          <a:lstStyle>
            <a:lvl1pPr>
              <a:defRPr/>
            </a:lvl1pPr>
          </a:lstStyle>
          <a:p>
            <a:r>
              <a:rPr lang="en-US" altLang="en-US"/>
              <a:t>2-</a:t>
            </a:r>
            <a:fld id="{0AFFB661-17F1-4424-A4CF-41739C819F84}" type="slidenum">
              <a:rPr lang="en-US" altLang="en-US"/>
              <a:pPr/>
              <a:t>‹#›</a:t>
            </a:fld>
            <a:endParaRPr lang="en-US" altLang="en-US"/>
          </a:p>
          <a:p>
            <a:endParaRPr lang="en-US" altLang="en-US"/>
          </a:p>
        </p:txBody>
      </p:sp>
    </p:spTree>
    <p:extLst>
      <p:ext uri="{BB962C8B-B14F-4D97-AF65-F5344CB8AC3E}">
        <p14:creationId xmlns:p14="http://schemas.microsoft.com/office/powerpoint/2010/main" val="393697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B23A6360-C677-42A1-8D9A-306FBAA0F239}"/>
              </a:ext>
            </a:extLst>
          </p:cNvPr>
          <p:cNvSpPr>
            <a:spLocks noGrp="1"/>
          </p:cNvSpPr>
          <p:nvPr>
            <p:ph type="sldNum" sz="quarter" idx="11"/>
          </p:nvPr>
        </p:nvSpPr>
        <p:spPr/>
        <p:txBody>
          <a:bodyPr/>
          <a:lstStyle>
            <a:lvl1pPr>
              <a:defRPr/>
            </a:lvl1pPr>
          </a:lstStyle>
          <a:p>
            <a:r>
              <a:rPr lang="en-US" altLang="en-US"/>
              <a:t>2-</a:t>
            </a:r>
            <a:fld id="{4F80539A-F722-4997-8CF5-3DCF9E05AA90}" type="slidenum">
              <a:rPr lang="en-US" altLang="en-US"/>
              <a:pPr/>
              <a:t>‹#›</a:t>
            </a:fld>
            <a:endParaRPr lang="en-US" altLang="en-US"/>
          </a:p>
          <a:p>
            <a:endParaRPr lang="en-US" altLang="en-US"/>
          </a:p>
        </p:txBody>
      </p:sp>
    </p:spTree>
    <p:extLst>
      <p:ext uri="{BB962C8B-B14F-4D97-AF65-F5344CB8AC3E}">
        <p14:creationId xmlns:p14="http://schemas.microsoft.com/office/powerpoint/2010/main" val="36360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0A4FF491-52C9-4645-9976-567E1962130E}"/>
              </a:ext>
            </a:extLst>
          </p:cNvPr>
          <p:cNvSpPr>
            <a:spLocks noGrp="1"/>
          </p:cNvSpPr>
          <p:nvPr>
            <p:ph type="sldNum" sz="quarter" idx="11"/>
          </p:nvPr>
        </p:nvSpPr>
        <p:spPr/>
        <p:txBody>
          <a:bodyPr/>
          <a:lstStyle>
            <a:lvl1pPr>
              <a:defRPr/>
            </a:lvl1pPr>
          </a:lstStyle>
          <a:p>
            <a:r>
              <a:rPr lang="en-US" altLang="en-US"/>
              <a:t>2-</a:t>
            </a:r>
            <a:fld id="{ABB8D7E9-2EEF-4BDD-B27E-D4A9B3B44024}" type="slidenum">
              <a:rPr lang="en-US" altLang="en-US"/>
              <a:pPr/>
              <a:t>‹#›</a:t>
            </a:fld>
            <a:endParaRPr lang="en-US" altLang="en-US"/>
          </a:p>
          <a:p>
            <a:endParaRPr lang="en-US" altLang="en-US"/>
          </a:p>
        </p:txBody>
      </p:sp>
    </p:spTree>
    <p:extLst>
      <p:ext uri="{BB962C8B-B14F-4D97-AF65-F5344CB8AC3E}">
        <p14:creationId xmlns:p14="http://schemas.microsoft.com/office/powerpoint/2010/main" val="389729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29FDEC8-D8A5-4A0C-8E27-E4E357C32381}"/>
              </a:ext>
            </a:extLst>
          </p:cNvPr>
          <p:cNvSpPr>
            <a:spLocks noGrp="1" noChangeArrowheads="1"/>
          </p:cNvSpPr>
          <p:nvPr>
            <p:ph type="title"/>
          </p:nvPr>
        </p:nvSpPr>
        <p:spPr bwMode="auto">
          <a:xfrm>
            <a:off x="457200" y="274638"/>
            <a:ext cx="8229600" cy="11430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3559F6B9-E05D-41F7-82D3-0951640F34C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D244536-CBC3-4B91-9B96-1969350C1B62}"/>
              </a:ext>
            </a:extLst>
          </p:cNvPr>
          <p:cNvSpPr>
            <a:spLocks noGrp="1" noChangeArrowheads="1"/>
          </p:cNvSpPr>
          <p:nvPr>
            <p:ph type="ftr" sz="quarter" idx="3"/>
          </p:nvPr>
        </p:nvSpPr>
        <p:spPr bwMode="auto">
          <a:xfrm>
            <a:off x="457200" y="6248400"/>
            <a:ext cx="594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66FF"/>
                </a:solidFill>
                <a:latin typeface="Arial" charset="0"/>
              </a:defRPr>
            </a:lvl1pPr>
          </a:lstStyle>
          <a:p>
            <a:pPr>
              <a:defRPr/>
            </a:pPr>
            <a:r>
              <a:rPr lang="en-US"/>
              <a:t>DAVID M. KROENKE’S DATABASE PROCESSING, 11th Edition </a:t>
            </a:r>
          </a:p>
          <a:p>
            <a:pPr>
              <a:defRPr/>
            </a:pPr>
            <a:r>
              <a:rPr lang="en-US"/>
              <a:t>© 2010  Pearson Prentice Hall</a:t>
            </a:r>
          </a:p>
          <a:p>
            <a:pPr>
              <a:defRPr/>
            </a:pPr>
            <a:endParaRPr lang="en-US"/>
          </a:p>
        </p:txBody>
      </p:sp>
      <p:sp>
        <p:nvSpPr>
          <p:cNvPr id="1030" name="Rectangle 6">
            <a:extLst>
              <a:ext uri="{FF2B5EF4-FFF2-40B4-BE49-F238E27FC236}">
                <a16:creationId xmlns:a16="http://schemas.microsoft.com/office/drawing/2014/main" id="{9BD54652-43A4-42BC-8D8D-A164F4CFC67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66FF"/>
                </a:solidFill>
              </a:defRPr>
            </a:lvl1pPr>
          </a:lstStyle>
          <a:p>
            <a:r>
              <a:rPr lang="en-US" altLang="en-US"/>
              <a:t>2-</a:t>
            </a:r>
            <a:fld id="{94195B95-9DD9-4725-BC61-0978595B5581}" type="slidenum">
              <a:rPr lang="en-US" altLang="en-US"/>
              <a:pPr/>
              <a:t>‹#›</a:t>
            </a:fld>
            <a:endParaRPr lang="en-US" altLang="en-US"/>
          </a:p>
          <a:p>
            <a:endParaRPr lang="en-US"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3D3ECEF2-3637-4BE8-9683-C5064EC6271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11" name="Slide Number Placeholder 4">
            <a:extLst>
              <a:ext uri="{FF2B5EF4-FFF2-40B4-BE49-F238E27FC236}">
                <a16:creationId xmlns:a16="http://schemas.microsoft.com/office/drawing/2014/main" id="{9CA6937B-0B4A-4F68-8A20-7733BEC809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FF"/>
                </a:solidFill>
              </a:rPr>
              <a:t>2-</a:t>
            </a:r>
            <a:fld id="{D2AE6247-7D3F-4DC8-B61D-76ABD2C08073}" type="slidenum">
              <a:rPr lang="en-US" altLang="en-US">
                <a:solidFill>
                  <a:srgbClr val="0066FF"/>
                </a:solidFill>
              </a:rPr>
              <a:pPr eaLnBrk="1" hangingPunct="1"/>
              <a:t>1</a:t>
            </a:fld>
            <a:endParaRPr lang="en-US" altLang="en-US" dirty="0">
              <a:solidFill>
                <a:srgbClr val="0066FF"/>
              </a:solidFill>
            </a:endParaRPr>
          </a:p>
          <a:p>
            <a:pPr eaLnBrk="1" hangingPunct="1"/>
            <a:endParaRPr lang="en-US" altLang="en-US" dirty="0">
              <a:solidFill>
                <a:srgbClr val="0066FF"/>
              </a:solidFill>
            </a:endParaRPr>
          </a:p>
        </p:txBody>
      </p:sp>
      <p:sp>
        <p:nvSpPr>
          <p:cNvPr id="17413" name="Rectangle 2">
            <a:extLst>
              <a:ext uri="{FF2B5EF4-FFF2-40B4-BE49-F238E27FC236}">
                <a16:creationId xmlns:a16="http://schemas.microsoft.com/office/drawing/2014/main" id="{7FE088F2-F9DC-479D-8D13-7F8EFF80888A}"/>
              </a:ext>
            </a:extLst>
          </p:cNvPr>
          <p:cNvSpPr>
            <a:spLocks noGrp="1" noChangeArrowheads="1"/>
          </p:cNvSpPr>
          <p:nvPr>
            <p:ph type="ctrTitle"/>
          </p:nvPr>
        </p:nvSpPr>
        <p:spPr>
          <a:xfrm>
            <a:off x="0" y="0"/>
            <a:ext cx="9144000" cy="1317625"/>
          </a:xfrm>
        </p:spPr>
        <p:txBody>
          <a:bodyPr/>
          <a:lstStyle/>
          <a:p>
            <a:pPr eaLnBrk="1" hangingPunct="1"/>
            <a:r>
              <a:rPr lang="en-US" altLang="en-US"/>
              <a:t>David M. Kroenke’s</a:t>
            </a:r>
          </a:p>
        </p:txBody>
      </p:sp>
      <p:sp>
        <p:nvSpPr>
          <p:cNvPr id="17414" name="Rectangle 5">
            <a:extLst>
              <a:ext uri="{FF2B5EF4-FFF2-40B4-BE49-F238E27FC236}">
                <a16:creationId xmlns:a16="http://schemas.microsoft.com/office/drawing/2014/main" id="{3D96FD5A-2FDC-405F-A841-26CA8D2035BC}"/>
              </a:ext>
            </a:extLst>
          </p:cNvPr>
          <p:cNvSpPr>
            <a:spLocks noChangeArrowheads="1"/>
          </p:cNvSpPr>
          <p:nvPr/>
        </p:nvSpPr>
        <p:spPr bwMode="auto">
          <a:xfrm>
            <a:off x="1524000" y="35052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4000" b="1" dirty="0"/>
              <a:t>Chapter Two:</a:t>
            </a:r>
          </a:p>
          <a:p>
            <a:pPr eaLnBrk="1" hangingPunct="1">
              <a:spcBef>
                <a:spcPct val="20000"/>
              </a:spcBef>
            </a:pPr>
            <a:r>
              <a:rPr lang="en-US" altLang="en-US" sz="3200" dirty="0"/>
              <a:t>   </a:t>
            </a:r>
            <a:r>
              <a:rPr lang="en-US" altLang="en-US" sz="4000" b="1" dirty="0"/>
              <a:t>Introduction to</a:t>
            </a:r>
          </a:p>
          <a:p>
            <a:pPr eaLnBrk="1" hangingPunct="1">
              <a:spcBef>
                <a:spcPct val="20000"/>
              </a:spcBef>
            </a:pPr>
            <a:r>
              <a:rPr lang="en-US" altLang="en-US" sz="4000" b="1" dirty="0"/>
              <a:t>  Structured Query Language</a:t>
            </a:r>
          </a:p>
          <a:p>
            <a:pPr eaLnBrk="1" hangingPunct="1">
              <a:spcBef>
                <a:spcPct val="20000"/>
              </a:spcBef>
            </a:pPr>
            <a:r>
              <a:rPr lang="en-US" altLang="en-US" sz="4000" b="1" dirty="0"/>
              <a:t>  </a:t>
            </a:r>
          </a:p>
        </p:txBody>
      </p:sp>
      <p:sp>
        <p:nvSpPr>
          <p:cNvPr id="17415" name="Rectangle 7">
            <a:extLst>
              <a:ext uri="{FF2B5EF4-FFF2-40B4-BE49-F238E27FC236}">
                <a16:creationId xmlns:a16="http://schemas.microsoft.com/office/drawing/2014/main" id="{E018500F-C15E-4C3A-8825-D2B819EDB435}"/>
              </a:ext>
            </a:extLst>
          </p:cNvPr>
          <p:cNvSpPr>
            <a:spLocks noChangeArrowheads="1"/>
          </p:cNvSpPr>
          <p:nvPr/>
        </p:nvSpPr>
        <p:spPr bwMode="auto">
          <a:xfrm>
            <a:off x="457200" y="1828800"/>
            <a:ext cx="822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5400" b="1" dirty="0">
                <a:latin typeface="Times New Roman" panose="02020603050405020304" pitchFamily="18" charset="0"/>
              </a:rPr>
              <a:t>Database Processing:</a:t>
            </a:r>
          </a:p>
          <a:p>
            <a:pPr eaLnBrk="1" hangingPunct="1">
              <a:spcBef>
                <a:spcPct val="20000"/>
              </a:spcBef>
            </a:pPr>
            <a:r>
              <a:rPr lang="en-US" altLang="en-US" sz="3200" dirty="0"/>
              <a:t>Fundamentals,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545A1CF0-2BD5-4CEC-A0A6-3564EC8A9F5E}"/>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3555" name="Slide Number Placeholder 4">
            <a:extLst>
              <a:ext uri="{FF2B5EF4-FFF2-40B4-BE49-F238E27FC236}">
                <a16:creationId xmlns:a16="http://schemas.microsoft.com/office/drawing/2014/main" id="{1B844A18-7211-4A9E-9496-59B35DE1A6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DDA459D4-F2B6-4DC7-B119-C84617B0ECC3}" type="slidenum">
              <a:rPr lang="en-US" altLang="en-US">
                <a:solidFill>
                  <a:srgbClr val="0066FF"/>
                </a:solidFill>
              </a:rPr>
              <a:pPr eaLnBrk="1" hangingPunct="1"/>
              <a:t>10</a:t>
            </a:fld>
            <a:endParaRPr lang="en-US" altLang="en-US">
              <a:solidFill>
                <a:srgbClr val="0066FF"/>
              </a:solidFill>
            </a:endParaRPr>
          </a:p>
          <a:p>
            <a:pPr eaLnBrk="1" hangingPunct="1"/>
            <a:endParaRPr lang="en-US" altLang="en-US">
              <a:solidFill>
                <a:srgbClr val="0066FF"/>
              </a:solidFill>
            </a:endParaRPr>
          </a:p>
        </p:txBody>
      </p:sp>
      <p:sp>
        <p:nvSpPr>
          <p:cNvPr id="23556" name="Rectangle 2">
            <a:extLst>
              <a:ext uri="{FF2B5EF4-FFF2-40B4-BE49-F238E27FC236}">
                <a16:creationId xmlns:a16="http://schemas.microsoft.com/office/drawing/2014/main" id="{8008FA9E-AD67-4FA4-B3C2-38146EB47AE4}"/>
              </a:ext>
            </a:extLst>
          </p:cNvPr>
          <p:cNvSpPr>
            <a:spLocks noGrp="1" noChangeArrowheads="1"/>
          </p:cNvSpPr>
          <p:nvPr>
            <p:ph type="title"/>
          </p:nvPr>
        </p:nvSpPr>
        <p:spPr/>
        <p:txBody>
          <a:bodyPr/>
          <a:lstStyle/>
          <a:p>
            <a:pPr eaLnBrk="1" hangingPunct="1"/>
            <a:r>
              <a:rPr lang="en-US" altLang="en-US"/>
              <a:t>Specific Columns on One Table</a:t>
            </a:r>
          </a:p>
        </p:txBody>
      </p:sp>
      <p:sp>
        <p:nvSpPr>
          <p:cNvPr id="23557" name="Rectangle 3">
            <a:extLst>
              <a:ext uri="{FF2B5EF4-FFF2-40B4-BE49-F238E27FC236}">
                <a16:creationId xmlns:a16="http://schemas.microsoft.com/office/drawing/2014/main" id="{6A7C7A39-6616-41D0-9D18-83FCE8BA9150}"/>
              </a:ext>
            </a:extLst>
          </p:cNvPr>
          <p:cNvSpPr>
            <a:spLocks noGrp="1" noChangeArrowheads="1"/>
          </p:cNvSpPr>
          <p:nvPr>
            <p:ph type="body" idx="1"/>
          </p:nvPr>
        </p:nvSpPr>
        <p:spPr>
          <a:xfrm>
            <a:off x="457200" y="1600200"/>
            <a:ext cx="8229600" cy="1447800"/>
          </a:xfrm>
        </p:spPr>
        <p:txBody>
          <a:bodyPr/>
          <a:lstStyle/>
          <a:p>
            <a:pPr eaLnBrk="1" hangingPunct="1">
              <a:buFontTx/>
              <a:buNone/>
            </a:pPr>
            <a:r>
              <a:rPr lang="en-US" altLang="en-US" b="1">
                <a:solidFill>
                  <a:srgbClr val="0066FF"/>
                </a:solidFill>
                <a:latin typeface="Courier New" panose="02070309020205020404" pitchFamily="49" charset="0"/>
              </a:rPr>
              <a:t>SELECT	Department, Buyer</a:t>
            </a:r>
          </a:p>
          <a:p>
            <a:pPr eaLnBrk="1" hangingPunct="1">
              <a:buFontTx/>
              <a:buNone/>
            </a:pPr>
            <a:r>
              <a:rPr lang="en-US" altLang="en-US" b="1">
                <a:solidFill>
                  <a:srgbClr val="0066FF"/>
                </a:solidFill>
                <a:latin typeface="Courier New" panose="02070309020205020404" pitchFamily="49" charset="0"/>
              </a:rPr>
              <a:t>FROM	SKU_DATA;</a:t>
            </a:r>
          </a:p>
        </p:txBody>
      </p:sp>
      <p:pic>
        <p:nvPicPr>
          <p:cNvPr id="23558" name="Picture 4" descr="sql1">
            <a:extLst>
              <a:ext uri="{FF2B5EF4-FFF2-40B4-BE49-F238E27FC236}">
                <a16:creationId xmlns:a16="http://schemas.microsoft.com/office/drawing/2014/main" id="{024CD715-F9C9-4D8B-9B30-3CECFC153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0063"/>
            <a:ext cx="71628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5">
            <a:extLst>
              <a:ext uri="{FF2B5EF4-FFF2-40B4-BE49-F238E27FC236}">
                <a16:creationId xmlns:a16="http://schemas.microsoft.com/office/drawing/2014/main" id="{DC6F0137-D175-49AB-A1A1-868D84690539}"/>
              </a:ext>
            </a:extLst>
          </p:cNvPr>
          <p:cNvSpPr txBox="1">
            <a:spLocks noChangeArrowheads="1"/>
          </p:cNvSpPr>
          <p:nvPr/>
        </p:nvSpPr>
        <p:spPr bwMode="auto">
          <a:xfrm>
            <a:off x="457200" y="57912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Getting all buyers and their department, with duplication, who have an SKU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B322C42F-29C1-46E9-9862-7B37AD7D4AC3}"/>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4579" name="Slide Number Placeholder 4">
            <a:extLst>
              <a:ext uri="{FF2B5EF4-FFF2-40B4-BE49-F238E27FC236}">
                <a16:creationId xmlns:a16="http://schemas.microsoft.com/office/drawing/2014/main" id="{12398066-F512-4A71-A940-23DC3FA590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CAFA31A1-8F3D-4FFE-9BF5-C25D0D3DE2A7}" type="slidenum">
              <a:rPr lang="en-US" altLang="en-US">
                <a:solidFill>
                  <a:srgbClr val="0066FF"/>
                </a:solidFill>
              </a:rPr>
              <a:pPr eaLnBrk="1" hangingPunct="1"/>
              <a:t>11</a:t>
            </a:fld>
            <a:endParaRPr lang="en-US" altLang="en-US">
              <a:solidFill>
                <a:srgbClr val="0066FF"/>
              </a:solidFill>
            </a:endParaRPr>
          </a:p>
          <a:p>
            <a:pPr eaLnBrk="1" hangingPunct="1"/>
            <a:endParaRPr lang="en-US" altLang="en-US">
              <a:solidFill>
                <a:srgbClr val="0066FF"/>
              </a:solidFill>
            </a:endParaRPr>
          </a:p>
        </p:txBody>
      </p:sp>
      <p:sp>
        <p:nvSpPr>
          <p:cNvPr id="24580" name="Rectangle 2">
            <a:extLst>
              <a:ext uri="{FF2B5EF4-FFF2-40B4-BE49-F238E27FC236}">
                <a16:creationId xmlns:a16="http://schemas.microsoft.com/office/drawing/2014/main" id="{2BF86940-8284-4D17-B3A3-41ABF609AF56}"/>
              </a:ext>
            </a:extLst>
          </p:cNvPr>
          <p:cNvSpPr>
            <a:spLocks noGrp="1" noChangeArrowheads="1"/>
          </p:cNvSpPr>
          <p:nvPr>
            <p:ph type="title"/>
          </p:nvPr>
        </p:nvSpPr>
        <p:spPr/>
        <p:txBody>
          <a:bodyPr/>
          <a:lstStyle/>
          <a:p>
            <a:pPr eaLnBrk="1" hangingPunct="1"/>
            <a:r>
              <a:rPr lang="en-US" altLang="en-US"/>
              <a:t>Specifying Column Order</a:t>
            </a:r>
          </a:p>
        </p:txBody>
      </p:sp>
      <p:sp>
        <p:nvSpPr>
          <p:cNvPr id="24581" name="Rectangle 3">
            <a:extLst>
              <a:ext uri="{FF2B5EF4-FFF2-40B4-BE49-F238E27FC236}">
                <a16:creationId xmlns:a16="http://schemas.microsoft.com/office/drawing/2014/main" id="{D370A251-EFAE-4DE7-890C-7FBFDA44191D}"/>
              </a:ext>
            </a:extLst>
          </p:cNvPr>
          <p:cNvSpPr>
            <a:spLocks noGrp="1" noChangeArrowheads="1"/>
          </p:cNvSpPr>
          <p:nvPr>
            <p:ph type="body" idx="1"/>
          </p:nvPr>
        </p:nvSpPr>
        <p:spPr>
          <a:xfrm>
            <a:off x="457200" y="1600200"/>
            <a:ext cx="8229600" cy="1295400"/>
          </a:xfrm>
        </p:spPr>
        <p:txBody>
          <a:bodyPr/>
          <a:lstStyle/>
          <a:p>
            <a:pPr eaLnBrk="1" hangingPunct="1">
              <a:buFontTx/>
              <a:buNone/>
            </a:pPr>
            <a:r>
              <a:rPr lang="en-US" altLang="en-US" b="1">
                <a:solidFill>
                  <a:srgbClr val="0066FF"/>
                </a:solidFill>
                <a:latin typeface="Courier New" panose="02070309020205020404" pitchFamily="49" charset="0"/>
              </a:rPr>
              <a:t>SELECT	Buyer, Department</a:t>
            </a:r>
          </a:p>
          <a:p>
            <a:pPr eaLnBrk="1" hangingPunct="1">
              <a:buFontTx/>
              <a:buNone/>
            </a:pPr>
            <a:r>
              <a:rPr lang="en-US" altLang="en-US" b="1">
                <a:solidFill>
                  <a:srgbClr val="0066FF"/>
                </a:solidFill>
                <a:latin typeface="Courier New" panose="02070309020205020404" pitchFamily="49" charset="0"/>
              </a:rPr>
              <a:t>FROM	SKU_DATA;</a:t>
            </a:r>
          </a:p>
        </p:txBody>
      </p:sp>
      <p:pic>
        <p:nvPicPr>
          <p:cNvPr id="24582" name="Picture 4" descr="sql2">
            <a:extLst>
              <a:ext uri="{FF2B5EF4-FFF2-40B4-BE49-F238E27FC236}">
                <a16:creationId xmlns:a16="http://schemas.microsoft.com/office/drawing/2014/main" id="{86A2A7D2-92A5-407B-9080-15DE89813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73914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2BC864CB-F013-4277-B8B0-789AEC055EEE}"/>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5603" name="Slide Number Placeholder 4">
            <a:extLst>
              <a:ext uri="{FF2B5EF4-FFF2-40B4-BE49-F238E27FC236}">
                <a16:creationId xmlns:a16="http://schemas.microsoft.com/office/drawing/2014/main" id="{B4B14E3D-CAE6-48FF-8F3D-4E82178518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D50FB4CB-924A-4930-814C-67EB9942765F}" type="slidenum">
              <a:rPr lang="en-US" altLang="en-US">
                <a:solidFill>
                  <a:srgbClr val="0066FF"/>
                </a:solidFill>
              </a:rPr>
              <a:pPr eaLnBrk="1" hangingPunct="1"/>
              <a:t>12</a:t>
            </a:fld>
            <a:endParaRPr lang="en-US" altLang="en-US">
              <a:solidFill>
                <a:srgbClr val="0066FF"/>
              </a:solidFill>
            </a:endParaRPr>
          </a:p>
          <a:p>
            <a:pPr eaLnBrk="1" hangingPunct="1"/>
            <a:endParaRPr lang="en-US" altLang="en-US">
              <a:solidFill>
                <a:srgbClr val="0066FF"/>
              </a:solidFill>
            </a:endParaRPr>
          </a:p>
        </p:txBody>
      </p:sp>
      <p:sp>
        <p:nvSpPr>
          <p:cNvPr id="25604" name="Rectangle 2">
            <a:extLst>
              <a:ext uri="{FF2B5EF4-FFF2-40B4-BE49-F238E27FC236}">
                <a16:creationId xmlns:a16="http://schemas.microsoft.com/office/drawing/2014/main" id="{5B48FC83-9B01-4533-9855-DDD35B6FD1CF}"/>
              </a:ext>
            </a:extLst>
          </p:cNvPr>
          <p:cNvSpPr>
            <a:spLocks noGrp="1" noChangeArrowheads="1"/>
          </p:cNvSpPr>
          <p:nvPr>
            <p:ph type="title"/>
          </p:nvPr>
        </p:nvSpPr>
        <p:spPr/>
        <p:txBody>
          <a:bodyPr/>
          <a:lstStyle/>
          <a:p>
            <a:pPr eaLnBrk="1" hangingPunct="1"/>
            <a:r>
              <a:rPr lang="en-US" altLang="en-US"/>
              <a:t>The DISTINCT Keyword</a:t>
            </a:r>
          </a:p>
        </p:txBody>
      </p:sp>
      <p:sp>
        <p:nvSpPr>
          <p:cNvPr id="25605" name="Rectangle 3">
            <a:extLst>
              <a:ext uri="{FF2B5EF4-FFF2-40B4-BE49-F238E27FC236}">
                <a16:creationId xmlns:a16="http://schemas.microsoft.com/office/drawing/2014/main" id="{ACC1CE1E-EA74-41AA-9748-C52156C15721}"/>
              </a:ext>
            </a:extLst>
          </p:cNvPr>
          <p:cNvSpPr>
            <a:spLocks noGrp="1" noChangeArrowheads="1"/>
          </p:cNvSpPr>
          <p:nvPr>
            <p:ph type="body" idx="1"/>
          </p:nvPr>
        </p:nvSpPr>
        <p:spPr>
          <a:xfrm>
            <a:off x="457200" y="1600200"/>
            <a:ext cx="8229600" cy="1524000"/>
          </a:xfrm>
        </p:spPr>
        <p:txBody>
          <a:bodyPr/>
          <a:lstStyle/>
          <a:p>
            <a:pPr eaLnBrk="1" hangingPunct="1">
              <a:buFontTx/>
              <a:buNone/>
            </a:pPr>
            <a:r>
              <a:rPr lang="en-US" altLang="en-US" sz="2800" b="1">
                <a:solidFill>
                  <a:srgbClr val="0066FF"/>
                </a:solidFill>
                <a:latin typeface="Courier New" panose="02070309020205020404" pitchFamily="49" charset="0"/>
              </a:rPr>
              <a:t>SELECT	</a:t>
            </a:r>
            <a:r>
              <a:rPr lang="en-US" altLang="en-US" sz="3600" b="1">
                <a:solidFill>
                  <a:srgbClr val="0066FF"/>
                </a:solidFill>
                <a:latin typeface="Courier New" panose="02070309020205020404" pitchFamily="49" charset="0"/>
              </a:rPr>
              <a:t>DISTINCT</a:t>
            </a:r>
            <a:r>
              <a:rPr lang="en-US" altLang="en-US" sz="2800" b="1">
                <a:solidFill>
                  <a:srgbClr val="0066FF"/>
                </a:solidFill>
                <a:latin typeface="Courier New" panose="02070309020205020404" pitchFamily="49" charset="0"/>
              </a:rPr>
              <a:t> Buyer, Department</a:t>
            </a:r>
          </a:p>
          <a:p>
            <a:pPr eaLnBrk="1" hangingPunct="1">
              <a:buFontTx/>
              <a:buNone/>
            </a:pPr>
            <a:r>
              <a:rPr lang="en-US" altLang="en-US" sz="2800" b="1">
                <a:solidFill>
                  <a:srgbClr val="0066FF"/>
                </a:solidFill>
                <a:latin typeface="Courier New" panose="02070309020205020404" pitchFamily="49" charset="0"/>
              </a:rPr>
              <a:t>FROM		SKU_DATA;</a:t>
            </a:r>
          </a:p>
        </p:txBody>
      </p:sp>
      <p:pic>
        <p:nvPicPr>
          <p:cNvPr id="25606" name="Picture 4" descr="sql3">
            <a:extLst>
              <a:ext uri="{FF2B5EF4-FFF2-40B4-BE49-F238E27FC236}">
                <a16:creationId xmlns:a16="http://schemas.microsoft.com/office/drawing/2014/main" id="{F8980475-3B54-4B98-8BE6-54CDBCECF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7086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5">
            <a:extLst>
              <a:ext uri="{FF2B5EF4-FFF2-40B4-BE49-F238E27FC236}">
                <a16:creationId xmlns:a16="http://schemas.microsoft.com/office/drawing/2014/main" id="{E7B0DB17-12B4-47D3-A068-4B7AC59B1EFB}"/>
              </a:ext>
            </a:extLst>
          </p:cNvPr>
          <p:cNvSpPr txBox="1">
            <a:spLocks noChangeArrowheads="1"/>
          </p:cNvSpPr>
          <p:nvPr/>
        </p:nvSpPr>
        <p:spPr bwMode="auto">
          <a:xfrm>
            <a:off x="381000" y="5105400"/>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Getting all buyers and their department, </a:t>
            </a:r>
            <a:r>
              <a:rPr lang="en-US" altLang="en-US" sz="2800" u="sng"/>
              <a:t>without</a:t>
            </a:r>
            <a:r>
              <a:rPr lang="en-US" altLang="en-US"/>
              <a:t> duplication, who have an SKU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10EA3197-541E-408A-B937-A12A78396375}"/>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6627" name="Slide Number Placeholder 4">
            <a:extLst>
              <a:ext uri="{FF2B5EF4-FFF2-40B4-BE49-F238E27FC236}">
                <a16:creationId xmlns:a16="http://schemas.microsoft.com/office/drawing/2014/main" id="{FB04F249-241D-41E2-910E-FC7A682749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1C69C801-699A-44B6-96B9-EE9AB14E23B7}" type="slidenum">
              <a:rPr lang="en-US" altLang="en-US">
                <a:solidFill>
                  <a:srgbClr val="0066FF"/>
                </a:solidFill>
              </a:rPr>
              <a:pPr eaLnBrk="1" hangingPunct="1"/>
              <a:t>13</a:t>
            </a:fld>
            <a:endParaRPr lang="en-US" altLang="en-US">
              <a:solidFill>
                <a:srgbClr val="0066FF"/>
              </a:solidFill>
            </a:endParaRPr>
          </a:p>
          <a:p>
            <a:pPr eaLnBrk="1" hangingPunct="1"/>
            <a:endParaRPr lang="en-US" altLang="en-US">
              <a:solidFill>
                <a:srgbClr val="0066FF"/>
              </a:solidFill>
            </a:endParaRPr>
          </a:p>
        </p:txBody>
      </p:sp>
      <p:sp>
        <p:nvSpPr>
          <p:cNvPr id="26628" name="Rectangle 2">
            <a:extLst>
              <a:ext uri="{FF2B5EF4-FFF2-40B4-BE49-F238E27FC236}">
                <a16:creationId xmlns:a16="http://schemas.microsoft.com/office/drawing/2014/main" id="{8E7DE9E9-F0DB-4C1B-B07C-FA4301490143}"/>
              </a:ext>
            </a:extLst>
          </p:cNvPr>
          <p:cNvSpPr>
            <a:spLocks noGrp="1" noChangeArrowheads="1"/>
          </p:cNvSpPr>
          <p:nvPr>
            <p:ph type="title"/>
          </p:nvPr>
        </p:nvSpPr>
        <p:spPr/>
        <p:txBody>
          <a:bodyPr/>
          <a:lstStyle/>
          <a:p>
            <a:pPr eaLnBrk="1" hangingPunct="1"/>
            <a:r>
              <a:rPr lang="en-US" altLang="en-US" sz="4000"/>
              <a:t>Selecting All Columns:</a:t>
            </a:r>
            <a:br>
              <a:rPr lang="en-US" altLang="en-US" sz="4000"/>
            </a:br>
            <a:r>
              <a:rPr lang="en-US" altLang="en-US" sz="4000"/>
              <a:t> The Asterisk (*) Keyword</a:t>
            </a:r>
          </a:p>
        </p:txBody>
      </p:sp>
      <p:sp>
        <p:nvSpPr>
          <p:cNvPr id="26629" name="Rectangle 3">
            <a:extLst>
              <a:ext uri="{FF2B5EF4-FFF2-40B4-BE49-F238E27FC236}">
                <a16:creationId xmlns:a16="http://schemas.microsoft.com/office/drawing/2014/main" id="{8ECF2294-17B1-47E0-BF41-933655C2E2EF}"/>
              </a:ext>
            </a:extLst>
          </p:cNvPr>
          <p:cNvSpPr>
            <a:spLocks noGrp="1" noChangeArrowheads="1"/>
          </p:cNvSpPr>
          <p:nvPr>
            <p:ph type="body" idx="1"/>
          </p:nvPr>
        </p:nvSpPr>
        <p:spPr>
          <a:xfrm>
            <a:off x="457200" y="1600200"/>
            <a:ext cx="8229600" cy="1524000"/>
          </a:xfrm>
        </p:spPr>
        <p:txBody>
          <a:bodyPr/>
          <a:lstStyle/>
          <a:p>
            <a:pPr eaLnBrk="1" hangingPunct="1">
              <a:buFontTx/>
              <a:buNone/>
            </a:pPr>
            <a:r>
              <a:rPr lang="en-US" altLang="en-US" b="1">
                <a:solidFill>
                  <a:srgbClr val="0066FF"/>
                </a:solidFill>
                <a:latin typeface="Courier New" panose="02070309020205020404" pitchFamily="49" charset="0"/>
              </a:rPr>
              <a:t>SELECT	*</a:t>
            </a:r>
          </a:p>
          <a:p>
            <a:pPr eaLnBrk="1" hangingPunct="1">
              <a:buFontTx/>
              <a:buNone/>
            </a:pPr>
            <a:r>
              <a:rPr lang="en-US" altLang="en-US" b="1">
                <a:solidFill>
                  <a:srgbClr val="0066FF"/>
                </a:solidFill>
                <a:latin typeface="Courier New" panose="02070309020205020404" pitchFamily="49" charset="0"/>
              </a:rPr>
              <a:t>FROM	SKU_DATA;</a:t>
            </a:r>
          </a:p>
        </p:txBody>
      </p:sp>
      <p:pic>
        <p:nvPicPr>
          <p:cNvPr id="26630" name="Picture 4" descr="sql4">
            <a:extLst>
              <a:ext uri="{FF2B5EF4-FFF2-40B4-BE49-F238E27FC236}">
                <a16:creationId xmlns:a16="http://schemas.microsoft.com/office/drawing/2014/main" id="{E413B10A-F60F-4E1C-AFE4-ABF443679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46425"/>
            <a:ext cx="80772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31BFABA3-A293-480B-9F78-043AFFEF3A72}"/>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7651" name="Slide Number Placeholder 4">
            <a:extLst>
              <a:ext uri="{FF2B5EF4-FFF2-40B4-BE49-F238E27FC236}">
                <a16:creationId xmlns:a16="http://schemas.microsoft.com/office/drawing/2014/main" id="{D29AD7FD-F93C-4166-9E5F-8DE50F5D8E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C055D236-F01C-4B65-A268-12334D0C52A6}" type="slidenum">
              <a:rPr lang="en-US" altLang="en-US">
                <a:solidFill>
                  <a:srgbClr val="0066FF"/>
                </a:solidFill>
              </a:rPr>
              <a:pPr eaLnBrk="1" hangingPunct="1"/>
              <a:t>14</a:t>
            </a:fld>
            <a:endParaRPr lang="en-US" altLang="en-US">
              <a:solidFill>
                <a:srgbClr val="0066FF"/>
              </a:solidFill>
            </a:endParaRPr>
          </a:p>
          <a:p>
            <a:pPr eaLnBrk="1" hangingPunct="1"/>
            <a:endParaRPr lang="en-US" altLang="en-US">
              <a:solidFill>
                <a:srgbClr val="0066FF"/>
              </a:solidFill>
            </a:endParaRPr>
          </a:p>
        </p:txBody>
      </p:sp>
      <p:sp>
        <p:nvSpPr>
          <p:cNvPr id="27652" name="Rectangle 2">
            <a:extLst>
              <a:ext uri="{FF2B5EF4-FFF2-40B4-BE49-F238E27FC236}">
                <a16:creationId xmlns:a16="http://schemas.microsoft.com/office/drawing/2014/main" id="{3BCF9771-53EB-4DC8-A91A-AF2B1B7B520C}"/>
              </a:ext>
            </a:extLst>
          </p:cNvPr>
          <p:cNvSpPr>
            <a:spLocks noGrp="1" noChangeArrowheads="1"/>
          </p:cNvSpPr>
          <p:nvPr>
            <p:ph type="title"/>
          </p:nvPr>
        </p:nvSpPr>
        <p:spPr/>
        <p:txBody>
          <a:bodyPr/>
          <a:lstStyle/>
          <a:p>
            <a:pPr eaLnBrk="1" hangingPunct="1"/>
            <a:r>
              <a:rPr lang="en-US" altLang="en-US"/>
              <a:t>Specific Rows from One Table</a:t>
            </a:r>
          </a:p>
        </p:txBody>
      </p:sp>
      <p:sp>
        <p:nvSpPr>
          <p:cNvPr id="27653" name="Rectangle 3">
            <a:extLst>
              <a:ext uri="{FF2B5EF4-FFF2-40B4-BE49-F238E27FC236}">
                <a16:creationId xmlns:a16="http://schemas.microsoft.com/office/drawing/2014/main" id="{D04B74A0-D84F-4370-854E-11BDE5C7E2D4}"/>
              </a:ext>
            </a:extLst>
          </p:cNvPr>
          <p:cNvSpPr>
            <a:spLocks noGrp="1" noChangeArrowheads="1"/>
          </p:cNvSpPr>
          <p:nvPr>
            <p:ph type="body" idx="1"/>
          </p:nvPr>
        </p:nvSpPr>
        <p:spPr>
          <a:xfrm>
            <a:off x="457200" y="1600200"/>
            <a:ext cx="8229600" cy="1905000"/>
          </a:xfrm>
        </p:spPr>
        <p:txBody>
          <a:bodyPr/>
          <a:lstStyle/>
          <a:p>
            <a:pPr eaLnBrk="1" hangingPunct="1">
              <a:lnSpc>
                <a:spcPct val="80000"/>
              </a:lnSpc>
              <a:buFontTx/>
              <a:buNone/>
            </a:pPr>
            <a:r>
              <a:rPr lang="en-US" altLang="en-US" sz="2800" b="1">
                <a:solidFill>
                  <a:srgbClr val="0066FF"/>
                </a:solidFill>
                <a:latin typeface="Courier New" panose="02070309020205020404" pitchFamily="49" charset="0"/>
              </a:rPr>
              <a:t>SELECT	*</a:t>
            </a:r>
          </a:p>
          <a:p>
            <a:pPr eaLnBrk="1" hangingPunct="1">
              <a:lnSpc>
                <a:spcPct val="80000"/>
              </a:lnSpc>
              <a:buFontTx/>
              <a:buNone/>
            </a:pPr>
            <a:r>
              <a:rPr lang="en-US" altLang="en-US" sz="2800" b="1">
                <a:solidFill>
                  <a:srgbClr val="0066FF"/>
                </a:solidFill>
                <a:latin typeface="Courier New" panose="02070309020205020404" pitchFamily="49" charset="0"/>
              </a:rPr>
              <a:t>FROM		SKU_DATA</a:t>
            </a:r>
          </a:p>
          <a:p>
            <a:pPr eaLnBrk="1" hangingPunct="1">
              <a:lnSpc>
                <a:spcPct val="80000"/>
              </a:lnSpc>
              <a:buFontTx/>
              <a:buNone/>
            </a:pPr>
            <a:r>
              <a:rPr lang="en-US" altLang="en-US" sz="2800" b="1">
                <a:solidFill>
                  <a:srgbClr val="0066FF"/>
                </a:solidFill>
                <a:latin typeface="Courier New" panose="02070309020205020404" pitchFamily="49" charset="0"/>
              </a:rPr>
              <a:t>WHERE	Department = </a:t>
            </a:r>
            <a:r>
              <a:rPr lang="en-US" altLang="en-US" sz="2800" b="1">
                <a:solidFill>
                  <a:srgbClr val="0066FF"/>
                </a:solidFill>
                <a:latin typeface="Courier New" panose="02070309020205020404" pitchFamily="49" charset="0"/>
                <a:cs typeface="Courier New" panose="02070309020205020404" pitchFamily="49" charset="0"/>
              </a:rPr>
              <a:t>'</a:t>
            </a:r>
            <a:r>
              <a:rPr lang="en-US" altLang="en-US" sz="2800" b="1">
                <a:solidFill>
                  <a:srgbClr val="0066FF"/>
                </a:solidFill>
                <a:latin typeface="Courier New" panose="02070309020205020404" pitchFamily="49" charset="0"/>
              </a:rPr>
              <a:t>Water Sports</a:t>
            </a:r>
            <a:r>
              <a:rPr lang="en-US" altLang="en-US" sz="2800" b="1">
                <a:solidFill>
                  <a:srgbClr val="0066FF"/>
                </a:solidFill>
                <a:latin typeface="Courier New" panose="02070309020205020404" pitchFamily="49" charset="0"/>
                <a:cs typeface="Courier New" panose="02070309020205020404" pitchFamily="49" charset="0"/>
              </a:rPr>
              <a:t>'</a:t>
            </a:r>
            <a:r>
              <a:rPr lang="en-US" altLang="en-US" sz="2800" b="1">
                <a:solidFill>
                  <a:srgbClr val="0066FF"/>
                </a:solidFill>
                <a:latin typeface="Courier New" panose="02070309020205020404" pitchFamily="49" charset="0"/>
              </a:rPr>
              <a:t>;</a:t>
            </a:r>
          </a:p>
          <a:p>
            <a:pPr eaLnBrk="1" hangingPunct="1">
              <a:lnSpc>
                <a:spcPct val="80000"/>
              </a:lnSpc>
              <a:buFontTx/>
              <a:buNone/>
            </a:pPr>
            <a:endParaRPr lang="en-US" altLang="en-US" sz="2000" b="1">
              <a:solidFill>
                <a:srgbClr val="0066FF"/>
              </a:solidFill>
            </a:endParaRPr>
          </a:p>
          <a:p>
            <a:pPr eaLnBrk="1" hangingPunct="1">
              <a:lnSpc>
                <a:spcPct val="80000"/>
              </a:lnSpc>
              <a:buFontTx/>
              <a:buNone/>
            </a:pPr>
            <a:r>
              <a:rPr lang="en-US" altLang="en-US" sz="2000"/>
              <a:t>NOTE:	SQL wants a plain ASCII single quote:  </a:t>
            </a:r>
            <a:r>
              <a:rPr lang="en-US" altLang="en-US" sz="2000">
                <a:latin typeface="Courier New" panose="02070309020205020404" pitchFamily="49" charset="0"/>
                <a:cs typeface="Courier New" panose="02070309020205020404" pitchFamily="49" charset="0"/>
              </a:rPr>
              <a:t>'</a:t>
            </a:r>
            <a:r>
              <a:rPr lang="en-US" altLang="en-US" sz="2000"/>
              <a:t>  NOT  </a:t>
            </a:r>
            <a:r>
              <a:rPr lang="en-US" altLang="en-US" sz="2000">
                <a:latin typeface="Courier New" panose="02070309020205020404" pitchFamily="49" charset="0"/>
                <a:cs typeface="Courier New" panose="02070309020205020404" pitchFamily="49" charset="0"/>
              </a:rPr>
              <a:t>‘ !</a:t>
            </a:r>
          </a:p>
        </p:txBody>
      </p:sp>
      <p:pic>
        <p:nvPicPr>
          <p:cNvPr id="27654" name="Picture 4" descr="sql5">
            <a:extLst>
              <a:ext uri="{FF2B5EF4-FFF2-40B4-BE49-F238E27FC236}">
                <a16:creationId xmlns:a16="http://schemas.microsoft.com/office/drawing/2014/main" id="{519FF4DE-E751-4FBF-8825-701B682DB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11613"/>
            <a:ext cx="80010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2E777EE8-A313-4608-99EA-55DC082D3106}"/>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8675" name="Slide Number Placeholder 4">
            <a:extLst>
              <a:ext uri="{FF2B5EF4-FFF2-40B4-BE49-F238E27FC236}">
                <a16:creationId xmlns:a16="http://schemas.microsoft.com/office/drawing/2014/main" id="{0271FED0-8D4C-471F-AB18-F5DA3703B2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0BB9F87B-D37A-4700-9F61-EAF47EACC265}" type="slidenum">
              <a:rPr lang="en-US" altLang="en-US">
                <a:solidFill>
                  <a:srgbClr val="0066FF"/>
                </a:solidFill>
              </a:rPr>
              <a:pPr eaLnBrk="1" hangingPunct="1"/>
              <a:t>15</a:t>
            </a:fld>
            <a:endParaRPr lang="en-US" altLang="en-US">
              <a:solidFill>
                <a:srgbClr val="0066FF"/>
              </a:solidFill>
            </a:endParaRPr>
          </a:p>
          <a:p>
            <a:pPr eaLnBrk="1" hangingPunct="1"/>
            <a:endParaRPr lang="en-US" altLang="en-US">
              <a:solidFill>
                <a:srgbClr val="0066FF"/>
              </a:solidFill>
            </a:endParaRPr>
          </a:p>
        </p:txBody>
      </p:sp>
      <p:sp>
        <p:nvSpPr>
          <p:cNvPr id="28676" name="Rectangle 2">
            <a:extLst>
              <a:ext uri="{FF2B5EF4-FFF2-40B4-BE49-F238E27FC236}">
                <a16:creationId xmlns:a16="http://schemas.microsoft.com/office/drawing/2014/main" id="{EC6B5536-2B3C-4967-B1F9-11F5A963FD41}"/>
              </a:ext>
            </a:extLst>
          </p:cNvPr>
          <p:cNvSpPr>
            <a:spLocks noGrp="1" noChangeArrowheads="1"/>
          </p:cNvSpPr>
          <p:nvPr>
            <p:ph type="title"/>
          </p:nvPr>
        </p:nvSpPr>
        <p:spPr/>
        <p:txBody>
          <a:bodyPr/>
          <a:lstStyle/>
          <a:p>
            <a:pPr eaLnBrk="1" hangingPunct="1"/>
            <a:r>
              <a:rPr lang="en-US" altLang="en-US" sz="4000"/>
              <a:t>Sorting the Results: ORDER BY </a:t>
            </a:r>
          </a:p>
        </p:txBody>
      </p:sp>
      <p:sp>
        <p:nvSpPr>
          <p:cNvPr id="28677" name="Rectangle 3">
            <a:extLst>
              <a:ext uri="{FF2B5EF4-FFF2-40B4-BE49-F238E27FC236}">
                <a16:creationId xmlns:a16="http://schemas.microsoft.com/office/drawing/2014/main" id="{83C9563E-116E-4DA9-BB0F-9C2ABAE3D9CD}"/>
              </a:ext>
            </a:extLst>
          </p:cNvPr>
          <p:cNvSpPr>
            <a:spLocks noGrp="1" noChangeArrowheads="1"/>
          </p:cNvSpPr>
          <p:nvPr>
            <p:ph type="body" idx="1"/>
          </p:nvPr>
        </p:nvSpPr>
        <p:spPr>
          <a:xfrm>
            <a:off x="457200" y="1600200"/>
            <a:ext cx="8229600" cy="1828800"/>
          </a:xfrm>
        </p:spPr>
        <p:txBody>
          <a:bodyPr/>
          <a:lstStyle/>
          <a:p>
            <a:pPr eaLnBrk="1" hangingPunct="1">
              <a:buFontTx/>
              <a:buNone/>
            </a:pPr>
            <a:r>
              <a:rPr lang="en-US" altLang="en-US" b="1">
                <a:solidFill>
                  <a:srgbClr val="0066FF"/>
                </a:solidFill>
                <a:latin typeface="Courier New" panose="02070309020205020404" pitchFamily="49" charset="0"/>
              </a:rPr>
              <a:t>SELECT	*</a:t>
            </a:r>
          </a:p>
          <a:p>
            <a:pPr eaLnBrk="1" hangingPunct="1">
              <a:buFontTx/>
              <a:buNone/>
            </a:pPr>
            <a:r>
              <a:rPr lang="en-US" altLang="en-US" b="1">
                <a:solidFill>
                  <a:srgbClr val="0066FF"/>
                </a:solidFill>
                <a:latin typeface="Courier New" panose="02070309020205020404" pitchFamily="49" charset="0"/>
              </a:rPr>
              <a:t>FROM		ORDER_ITEM</a:t>
            </a:r>
          </a:p>
          <a:p>
            <a:pPr eaLnBrk="1" hangingPunct="1">
              <a:buFontTx/>
              <a:buNone/>
            </a:pPr>
            <a:r>
              <a:rPr lang="en-US" altLang="en-US" b="1">
                <a:solidFill>
                  <a:srgbClr val="0066FF"/>
                </a:solidFill>
                <a:latin typeface="Courier New" panose="02070309020205020404" pitchFamily="49" charset="0"/>
              </a:rPr>
              <a:t>ORDER BY	OrderNumber, Price;</a:t>
            </a:r>
            <a:r>
              <a:rPr lang="en-US" altLang="en-US"/>
              <a:t> </a:t>
            </a:r>
            <a:endParaRPr lang="en-US" altLang="en-US" b="1">
              <a:solidFill>
                <a:srgbClr val="0066FF"/>
              </a:solidFill>
              <a:latin typeface="Courier New" panose="02070309020205020404" pitchFamily="49" charset="0"/>
            </a:endParaRPr>
          </a:p>
        </p:txBody>
      </p:sp>
      <p:pic>
        <p:nvPicPr>
          <p:cNvPr id="28678" name="Picture 4" descr="sql10">
            <a:extLst>
              <a:ext uri="{FF2B5EF4-FFF2-40B4-BE49-F238E27FC236}">
                <a16:creationId xmlns:a16="http://schemas.microsoft.com/office/drawing/2014/main" id="{A667DF93-19D3-4209-A6EC-941129ED2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09950"/>
            <a:ext cx="6553200"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DE279EC9-42F1-445E-A162-0E1BDB727548}"/>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9699" name="Slide Number Placeholder 4">
            <a:extLst>
              <a:ext uri="{FF2B5EF4-FFF2-40B4-BE49-F238E27FC236}">
                <a16:creationId xmlns:a16="http://schemas.microsoft.com/office/drawing/2014/main" id="{805AC4B1-E0A3-49DF-8192-764196B62F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26BB9CD2-A498-4872-8FA3-9D8648CC72B3}" type="slidenum">
              <a:rPr lang="en-US" altLang="en-US">
                <a:solidFill>
                  <a:srgbClr val="0066FF"/>
                </a:solidFill>
              </a:rPr>
              <a:pPr eaLnBrk="1" hangingPunct="1"/>
              <a:t>16</a:t>
            </a:fld>
            <a:endParaRPr lang="en-US" altLang="en-US">
              <a:solidFill>
                <a:srgbClr val="0066FF"/>
              </a:solidFill>
            </a:endParaRPr>
          </a:p>
          <a:p>
            <a:pPr eaLnBrk="1" hangingPunct="1"/>
            <a:endParaRPr lang="en-US" altLang="en-US">
              <a:solidFill>
                <a:srgbClr val="0066FF"/>
              </a:solidFill>
            </a:endParaRPr>
          </a:p>
        </p:txBody>
      </p:sp>
      <p:sp>
        <p:nvSpPr>
          <p:cNvPr id="29700" name="Rectangle 2">
            <a:extLst>
              <a:ext uri="{FF2B5EF4-FFF2-40B4-BE49-F238E27FC236}">
                <a16:creationId xmlns:a16="http://schemas.microsoft.com/office/drawing/2014/main" id="{FEE200C6-4E01-4104-84C2-B5D58EC51DB7}"/>
              </a:ext>
            </a:extLst>
          </p:cNvPr>
          <p:cNvSpPr>
            <a:spLocks noGrp="1" noChangeArrowheads="1"/>
          </p:cNvSpPr>
          <p:nvPr>
            <p:ph type="title"/>
          </p:nvPr>
        </p:nvSpPr>
        <p:spPr/>
        <p:txBody>
          <a:bodyPr/>
          <a:lstStyle/>
          <a:p>
            <a:pPr eaLnBrk="1" hangingPunct="1"/>
            <a:r>
              <a:rPr lang="en-US" altLang="en-US" sz="4000"/>
              <a:t>Sort Order:</a:t>
            </a:r>
            <a:br>
              <a:rPr lang="en-US" altLang="en-US" sz="4000"/>
            </a:br>
            <a:r>
              <a:rPr lang="en-US" altLang="en-US" sz="4000"/>
              <a:t>Ascending and Descending</a:t>
            </a:r>
          </a:p>
        </p:txBody>
      </p:sp>
      <p:sp>
        <p:nvSpPr>
          <p:cNvPr id="29701" name="Rectangle 3">
            <a:extLst>
              <a:ext uri="{FF2B5EF4-FFF2-40B4-BE49-F238E27FC236}">
                <a16:creationId xmlns:a16="http://schemas.microsoft.com/office/drawing/2014/main" id="{4CBCF641-CE6D-40DD-ADD2-37739BFF37BE}"/>
              </a:ext>
            </a:extLst>
          </p:cNvPr>
          <p:cNvSpPr>
            <a:spLocks noGrp="1" noChangeArrowheads="1"/>
          </p:cNvSpPr>
          <p:nvPr>
            <p:ph type="body" idx="1"/>
          </p:nvPr>
        </p:nvSpPr>
        <p:spPr>
          <a:xfrm>
            <a:off x="457200" y="1600200"/>
            <a:ext cx="8229600" cy="1752600"/>
          </a:xfrm>
        </p:spPr>
        <p:txBody>
          <a:bodyPr/>
          <a:lstStyle/>
          <a:p>
            <a:pPr eaLnBrk="1" hangingPunct="1">
              <a:lnSpc>
                <a:spcPct val="90000"/>
              </a:lnSpc>
              <a:buFontTx/>
              <a:buNone/>
            </a:pPr>
            <a:r>
              <a:rPr lang="en-US" altLang="en-US" sz="2800" b="1">
                <a:solidFill>
                  <a:srgbClr val="0066FF"/>
                </a:solidFill>
                <a:latin typeface="Courier New" panose="02070309020205020404" pitchFamily="49" charset="0"/>
              </a:rPr>
              <a:t>SELECT	*</a:t>
            </a:r>
          </a:p>
          <a:p>
            <a:pPr eaLnBrk="1" hangingPunct="1">
              <a:lnSpc>
                <a:spcPct val="90000"/>
              </a:lnSpc>
              <a:buFontTx/>
              <a:buNone/>
            </a:pPr>
            <a:r>
              <a:rPr lang="en-US" altLang="en-US" sz="2800" b="1">
                <a:solidFill>
                  <a:srgbClr val="0066FF"/>
                </a:solidFill>
                <a:latin typeface="Courier New" panose="02070309020205020404" pitchFamily="49" charset="0"/>
              </a:rPr>
              <a:t>FROM		ORDER_ITEM</a:t>
            </a:r>
          </a:p>
          <a:p>
            <a:pPr eaLnBrk="1" hangingPunct="1">
              <a:lnSpc>
                <a:spcPct val="90000"/>
              </a:lnSpc>
              <a:buFontTx/>
              <a:buNone/>
            </a:pPr>
            <a:r>
              <a:rPr lang="en-US" altLang="en-US" sz="2800" b="1">
                <a:solidFill>
                  <a:srgbClr val="0066FF"/>
                </a:solidFill>
                <a:latin typeface="Courier New" panose="02070309020205020404" pitchFamily="49" charset="0"/>
              </a:rPr>
              <a:t>ORDER BY	Price DESC, OrderNumber ASC;</a:t>
            </a:r>
          </a:p>
          <a:p>
            <a:pPr eaLnBrk="1" hangingPunct="1">
              <a:lnSpc>
                <a:spcPct val="90000"/>
              </a:lnSpc>
              <a:buFontTx/>
              <a:buNone/>
            </a:pPr>
            <a:r>
              <a:rPr lang="en-US" altLang="en-US" sz="2000"/>
              <a:t>NOTE: The default sort order is ASC – does not have to be specified.</a:t>
            </a:r>
          </a:p>
        </p:txBody>
      </p:sp>
      <p:pic>
        <p:nvPicPr>
          <p:cNvPr id="29702" name="Picture 4" descr="sql11">
            <a:extLst>
              <a:ext uri="{FF2B5EF4-FFF2-40B4-BE49-F238E27FC236}">
                <a16:creationId xmlns:a16="http://schemas.microsoft.com/office/drawing/2014/main" id="{A969FF13-692E-496B-AA19-5836183BB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05200"/>
            <a:ext cx="65532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673B4C99-B6CD-4E36-AF98-1D2F0C488743}"/>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0723" name="Slide Number Placeholder 4">
            <a:extLst>
              <a:ext uri="{FF2B5EF4-FFF2-40B4-BE49-F238E27FC236}">
                <a16:creationId xmlns:a16="http://schemas.microsoft.com/office/drawing/2014/main" id="{9D2B7CAE-44D1-407E-A6CC-7350CCBB04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2ABCE2EF-24BF-45D0-B601-F2FCF8ED953E}" type="slidenum">
              <a:rPr lang="en-US" altLang="en-US">
                <a:solidFill>
                  <a:srgbClr val="0066FF"/>
                </a:solidFill>
              </a:rPr>
              <a:pPr eaLnBrk="1" hangingPunct="1"/>
              <a:t>17</a:t>
            </a:fld>
            <a:endParaRPr lang="en-US" altLang="en-US">
              <a:solidFill>
                <a:srgbClr val="0066FF"/>
              </a:solidFill>
            </a:endParaRPr>
          </a:p>
          <a:p>
            <a:pPr eaLnBrk="1" hangingPunct="1"/>
            <a:endParaRPr lang="en-US" altLang="en-US">
              <a:solidFill>
                <a:srgbClr val="0066FF"/>
              </a:solidFill>
            </a:endParaRPr>
          </a:p>
        </p:txBody>
      </p:sp>
      <p:sp>
        <p:nvSpPr>
          <p:cNvPr id="30724" name="Rectangle 2">
            <a:extLst>
              <a:ext uri="{FF2B5EF4-FFF2-40B4-BE49-F238E27FC236}">
                <a16:creationId xmlns:a16="http://schemas.microsoft.com/office/drawing/2014/main" id="{8847AAAA-F8AA-4555-8EEA-0B88ABE7309D}"/>
              </a:ext>
            </a:extLst>
          </p:cNvPr>
          <p:cNvSpPr>
            <a:spLocks noGrp="1" noChangeArrowheads="1"/>
          </p:cNvSpPr>
          <p:nvPr>
            <p:ph type="title"/>
          </p:nvPr>
        </p:nvSpPr>
        <p:spPr/>
        <p:txBody>
          <a:bodyPr/>
          <a:lstStyle/>
          <a:p>
            <a:pPr eaLnBrk="1" hangingPunct="1"/>
            <a:r>
              <a:rPr lang="en-US" altLang="en-US" sz="4000" b="1"/>
              <a:t>WHERE Clause Options: AND</a:t>
            </a:r>
          </a:p>
        </p:txBody>
      </p:sp>
      <p:sp>
        <p:nvSpPr>
          <p:cNvPr id="30725" name="Rectangle 3">
            <a:extLst>
              <a:ext uri="{FF2B5EF4-FFF2-40B4-BE49-F238E27FC236}">
                <a16:creationId xmlns:a16="http://schemas.microsoft.com/office/drawing/2014/main" id="{27039BBC-E8CF-4146-BF5E-ED1B784EDD93}"/>
              </a:ext>
            </a:extLst>
          </p:cNvPr>
          <p:cNvSpPr>
            <a:spLocks noGrp="1" noChangeArrowheads="1"/>
          </p:cNvSpPr>
          <p:nvPr>
            <p:ph type="body" idx="1"/>
          </p:nvPr>
        </p:nvSpPr>
        <p:spPr>
          <a:xfrm>
            <a:off x="457200" y="1600200"/>
            <a:ext cx="8229600" cy="2133600"/>
          </a:xfrm>
        </p:spPr>
        <p:txBody>
          <a:bodyPr/>
          <a:lstStyle/>
          <a:p>
            <a:pPr eaLnBrk="1" hangingPunct="1">
              <a:buFontTx/>
              <a:buNone/>
            </a:pPr>
            <a:r>
              <a:rPr lang="en-US" altLang="en-US" sz="2800" b="1">
                <a:solidFill>
                  <a:srgbClr val="0066FF"/>
                </a:solidFill>
                <a:latin typeface="Courier New" panose="02070309020205020404" pitchFamily="49" charset="0"/>
              </a:rPr>
              <a:t>SELECT	*</a:t>
            </a:r>
          </a:p>
          <a:p>
            <a:pPr eaLnBrk="1" hangingPunct="1">
              <a:buFontTx/>
              <a:buNone/>
            </a:pPr>
            <a:r>
              <a:rPr lang="en-US" altLang="en-US" sz="2800" b="1">
                <a:solidFill>
                  <a:srgbClr val="0066FF"/>
                </a:solidFill>
                <a:latin typeface="Courier New" panose="02070309020205020404" pitchFamily="49" charset="0"/>
              </a:rPr>
              <a:t>FROM		SKU_DATA</a:t>
            </a:r>
          </a:p>
          <a:p>
            <a:pPr eaLnBrk="1" hangingPunct="1">
              <a:buFontTx/>
              <a:buNone/>
            </a:pPr>
            <a:r>
              <a:rPr lang="en-US" altLang="en-US" sz="2800" b="1">
                <a:solidFill>
                  <a:srgbClr val="0066FF"/>
                </a:solidFill>
                <a:latin typeface="Courier New" panose="02070309020205020404" pitchFamily="49" charset="0"/>
              </a:rPr>
              <a:t>WHERE	Department = 'Water Sports'</a:t>
            </a:r>
          </a:p>
          <a:p>
            <a:pPr eaLnBrk="1" hangingPunct="1">
              <a:buFontTx/>
              <a:buNone/>
            </a:pPr>
            <a:r>
              <a:rPr lang="en-US" altLang="en-US" sz="2800" b="1">
                <a:solidFill>
                  <a:srgbClr val="0066FF"/>
                </a:solidFill>
                <a:latin typeface="Courier New" panose="02070309020205020404" pitchFamily="49" charset="0"/>
              </a:rPr>
              <a:t>	AND	Buyer = 'Nancy Meyers';</a:t>
            </a:r>
          </a:p>
        </p:txBody>
      </p:sp>
      <p:pic>
        <p:nvPicPr>
          <p:cNvPr id="30726" name="Picture 4" descr="sql12">
            <a:extLst>
              <a:ext uri="{FF2B5EF4-FFF2-40B4-BE49-F238E27FC236}">
                <a16:creationId xmlns:a16="http://schemas.microsoft.com/office/drawing/2014/main" id="{C5F2A0E1-CB5D-46A1-8723-7047CB641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38600"/>
            <a:ext cx="8229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5">
            <a:extLst>
              <a:ext uri="{FF2B5EF4-FFF2-40B4-BE49-F238E27FC236}">
                <a16:creationId xmlns:a16="http://schemas.microsoft.com/office/drawing/2014/main" id="{1060E7BA-04C0-48FE-93D7-06B0210FAC09}"/>
              </a:ext>
            </a:extLst>
          </p:cNvPr>
          <p:cNvSpPr txBox="1">
            <a:spLocks noChangeArrowheads="1"/>
          </p:cNvSpPr>
          <p:nvPr/>
        </p:nvSpPr>
        <p:spPr bwMode="auto">
          <a:xfrm>
            <a:off x="685800" y="518160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Jie’s comment, we are assuming that one buyer services several department. Otherwise, just use the second condition.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830C1F91-AD90-4BC8-8DF7-0F5715CC2D8D}"/>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1747" name="Slide Number Placeholder 4">
            <a:extLst>
              <a:ext uri="{FF2B5EF4-FFF2-40B4-BE49-F238E27FC236}">
                <a16:creationId xmlns:a16="http://schemas.microsoft.com/office/drawing/2014/main" id="{7F461BAC-3DF1-4025-8785-FFE858F5DE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7A2C3067-C534-4EF0-A30A-B379225C749A}" type="slidenum">
              <a:rPr lang="en-US" altLang="en-US">
                <a:solidFill>
                  <a:srgbClr val="0066FF"/>
                </a:solidFill>
              </a:rPr>
              <a:pPr eaLnBrk="1" hangingPunct="1"/>
              <a:t>18</a:t>
            </a:fld>
            <a:endParaRPr lang="en-US" altLang="en-US">
              <a:solidFill>
                <a:srgbClr val="0066FF"/>
              </a:solidFill>
            </a:endParaRPr>
          </a:p>
          <a:p>
            <a:pPr eaLnBrk="1" hangingPunct="1"/>
            <a:endParaRPr lang="en-US" altLang="en-US">
              <a:solidFill>
                <a:srgbClr val="0066FF"/>
              </a:solidFill>
            </a:endParaRPr>
          </a:p>
        </p:txBody>
      </p:sp>
      <p:sp>
        <p:nvSpPr>
          <p:cNvPr id="31748" name="Rectangle 2">
            <a:extLst>
              <a:ext uri="{FF2B5EF4-FFF2-40B4-BE49-F238E27FC236}">
                <a16:creationId xmlns:a16="http://schemas.microsoft.com/office/drawing/2014/main" id="{99B80A45-44F4-4C49-85B4-FF5C1A1496A1}"/>
              </a:ext>
            </a:extLst>
          </p:cNvPr>
          <p:cNvSpPr>
            <a:spLocks noGrp="1" noChangeArrowheads="1"/>
          </p:cNvSpPr>
          <p:nvPr>
            <p:ph type="title"/>
          </p:nvPr>
        </p:nvSpPr>
        <p:spPr/>
        <p:txBody>
          <a:bodyPr/>
          <a:lstStyle/>
          <a:p>
            <a:pPr eaLnBrk="1" hangingPunct="1"/>
            <a:r>
              <a:rPr lang="en-US" altLang="en-US" sz="4000" b="1"/>
              <a:t>WHERE Clause Options: OR</a:t>
            </a:r>
          </a:p>
        </p:txBody>
      </p:sp>
      <p:sp>
        <p:nvSpPr>
          <p:cNvPr id="31749" name="Rectangle 3">
            <a:extLst>
              <a:ext uri="{FF2B5EF4-FFF2-40B4-BE49-F238E27FC236}">
                <a16:creationId xmlns:a16="http://schemas.microsoft.com/office/drawing/2014/main" id="{CB9C8B4F-56FB-403D-9A25-2CF1E50A5B49}"/>
              </a:ext>
            </a:extLst>
          </p:cNvPr>
          <p:cNvSpPr>
            <a:spLocks noGrp="1" noChangeArrowheads="1"/>
          </p:cNvSpPr>
          <p:nvPr>
            <p:ph type="body" idx="1"/>
          </p:nvPr>
        </p:nvSpPr>
        <p:spPr>
          <a:xfrm>
            <a:off x="457200" y="1600200"/>
            <a:ext cx="8229600" cy="2057400"/>
          </a:xfrm>
        </p:spPr>
        <p:txBody>
          <a:bodyPr/>
          <a:lstStyle/>
          <a:p>
            <a:pPr eaLnBrk="1" hangingPunct="1">
              <a:buFontTx/>
              <a:buNone/>
            </a:pPr>
            <a:r>
              <a:rPr lang="en-US" altLang="en-US" sz="2800" b="1">
                <a:solidFill>
                  <a:srgbClr val="0066FF"/>
                </a:solidFill>
                <a:latin typeface="Courier New" panose="02070309020205020404" pitchFamily="49" charset="0"/>
              </a:rPr>
              <a:t>SELECT	*</a:t>
            </a:r>
          </a:p>
          <a:p>
            <a:pPr eaLnBrk="1" hangingPunct="1">
              <a:buFontTx/>
              <a:buNone/>
            </a:pPr>
            <a:r>
              <a:rPr lang="en-US" altLang="en-US" sz="2800" b="1">
                <a:solidFill>
                  <a:srgbClr val="0066FF"/>
                </a:solidFill>
                <a:latin typeface="Courier New" panose="02070309020205020404" pitchFamily="49" charset="0"/>
              </a:rPr>
              <a:t>FROM		SKU_DATA</a:t>
            </a:r>
          </a:p>
          <a:p>
            <a:pPr eaLnBrk="1" hangingPunct="1">
              <a:buFontTx/>
              <a:buNone/>
            </a:pPr>
            <a:r>
              <a:rPr lang="en-US" altLang="en-US" sz="2800" b="1">
                <a:solidFill>
                  <a:srgbClr val="0066FF"/>
                </a:solidFill>
                <a:latin typeface="Courier New" panose="02070309020205020404" pitchFamily="49" charset="0"/>
              </a:rPr>
              <a:t>WHERE	Department = 'Camping'</a:t>
            </a:r>
          </a:p>
          <a:p>
            <a:pPr eaLnBrk="1" hangingPunct="1">
              <a:buFontTx/>
              <a:buNone/>
            </a:pPr>
            <a:r>
              <a:rPr lang="en-US" altLang="en-US" sz="2800" b="1">
                <a:solidFill>
                  <a:srgbClr val="0066FF"/>
                </a:solidFill>
                <a:latin typeface="Courier New" panose="02070309020205020404" pitchFamily="49" charset="0"/>
              </a:rPr>
              <a:t>	 OR	Department = 'Climbing';</a:t>
            </a:r>
          </a:p>
        </p:txBody>
      </p:sp>
      <p:pic>
        <p:nvPicPr>
          <p:cNvPr id="31750" name="Picture 4" descr="sql13">
            <a:extLst>
              <a:ext uri="{FF2B5EF4-FFF2-40B4-BE49-F238E27FC236}">
                <a16:creationId xmlns:a16="http://schemas.microsoft.com/office/drawing/2014/main" id="{5605EE67-64A0-489F-9F79-3CCDE5B54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8077200"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239588F5-9475-49B4-A295-E73AF2810B3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2771" name="Slide Number Placeholder 4">
            <a:extLst>
              <a:ext uri="{FF2B5EF4-FFF2-40B4-BE49-F238E27FC236}">
                <a16:creationId xmlns:a16="http://schemas.microsoft.com/office/drawing/2014/main" id="{4928D8C1-F80A-4958-89A1-2F8BE384FA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3F8FD89A-51CC-4CAA-9576-5582699ABD5A}" type="slidenum">
              <a:rPr lang="en-US" altLang="en-US">
                <a:solidFill>
                  <a:srgbClr val="0066FF"/>
                </a:solidFill>
              </a:rPr>
              <a:pPr eaLnBrk="1" hangingPunct="1"/>
              <a:t>19</a:t>
            </a:fld>
            <a:endParaRPr lang="en-US" altLang="en-US">
              <a:solidFill>
                <a:srgbClr val="0066FF"/>
              </a:solidFill>
            </a:endParaRPr>
          </a:p>
          <a:p>
            <a:pPr eaLnBrk="1" hangingPunct="1"/>
            <a:endParaRPr lang="en-US" altLang="en-US">
              <a:solidFill>
                <a:srgbClr val="0066FF"/>
              </a:solidFill>
            </a:endParaRPr>
          </a:p>
        </p:txBody>
      </p:sp>
      <p:sp>
        <p:nvSpPr>
          <p:cNvPr id="32772" name="Rectangle 2">
            <a:extLst>
              <a:ext uri="{FF2B5EF4-FFF2-40B4-BE49-F238E27FC236}">
                <a16:creationId xmlns:a16="http://schemas.microsoft.com/office/drawing/2014/main" id="{9EE23781-5D6C-438C-93AB-EA3DFD958992}"/>
              </a:ext>
            </a:extLst>
          </p:cNvPr>
          <p:cNvSpPr>
            <a:spLocks noGrp="1" noChangeArrowheads="1"/>
          </p:cNvSpPr>
          <p:nvPr>
            <p:ph type="title"/>
          </p:nvPr>
        </p:nvSpPr>
        <p:spPr/>
        <p:txBody>
          <a:bodyPr/>
          <a:lstStyle/>
          <a:p>
            <a:pPr eaLnBrk="1" hangingPunct="1"/>
            <a:r>
              <a:rPr lang="en-US" altLang="en-US" sz="4000" b="1" dirty="0"/>
              <a:t>**WHERE Clause Options:- IN</a:t>
            </a:r>
          </a:p>
        </p:txBody>
      </p:sp>
      <p:sp>
        <p:nvSpPr>
          <p:cNvPr id="32773" name="Rectangle 3">
            <a:extLst>
              <a:ext uri="{FF2B5EF4-FFF2-40B4-BE49-F238E27FC236}">
                <a16:creationId xmlns:a16="http://schemas.microsoft.com/office/drawing/2014/main" id="{E519C4B2-0832-47AD-821D-4239BA6EB8B8}"/>
              </a:ext>
            </a:extLst>
          </p:cNvPr>
          <p:cNvSpPr>
            <a:spLocks noGrp="1" noChangeArrowheads="1"/>
          </p:cNvSpPr>
          <p:nvPr>
            <p:ph type="body" idx="1"/>
          </p:nvPr>
        </p:nvSpPr>
        <p:spPr>
          <a:xfrm>
            <a:off x="457200" y="1600200"/>
            <a:ext cx="8229600" cy="2057400"/>
          </a:xfrm>
        </p:spPr>
        <p:txBody>
          <a:bodyPr/>
          <a:lstStyle/>
          <a:p>
            <a:pPr eaLnBrk="1" hangingPunct="1">
              <a:buFontTx/>
              <a:buNone/>
            </a:pPr>
            <a:r>
              <a:rPr lang="en-US" altLang="en-US" sz="2800" b="1">
                <a:solidFill>
                  <a:srgbClr val="0066FF"/>
                </a:solidFill>
                <a:latin typeface="Courier New" panose="02070309020205020404" pitchFamily="49" charset="0"/>
              </a:rPr>
              <a:t>SELECT	*</a:t>
            </a:r>
          </a:p>
          <a:p>
            <a:pPr eaLnBrk="1" hangingPunct="1">
              <a:buFontTx/>
              <a:buNone/>
            </a:pPr>
            <a:r>
              <a:rPr lang="en-US" altLang="en-US" sz="2800" b="1">
                <a:solidFill>
                  <a:srgbClr val="0066FF"/>
                </a:solidFill>
                <a:latin typeface="Courier New" panose="02070309020205020404" pitchFamily="49" charset="0"/>
              </a:rPr>
              <a:t>FROM		SKU_DATA</a:t>
            </a:r>
          </a:p>
          <a:p>
            <a:pPr eaLnBrk="1" hangingPunct="1">
              <a:buFontTx/>
              <a:buNone/>
            </a:pPr>
            <a:r>
              <a:rPr lang="en-US" altLang="en-US" sz="2800" b="1">
                <a:solidFill>
                  <a:srgbClr val="0066FF"/>
                </a:solidFill>
                <a:latin typeface="Courier New" panose="02070309020205020404" pitchFamily="49" charset="0"/>
              </a:rPr>
              <a:t>WHERE	Buyer IN ('Nancy Meyers',</a:t>
            </a:r>
          </a:p>
          <a:p>
            <a:pPr eaLnBrk="1" hangingPunct="1">
              <a:buFontTx/>
              <a:buNone/>
            </a:pPr>
            <a:r>
              <a:rPr lang="en-US" altLang="en-US" sz="2800" b="1">
                <a:solidFill>
                  <a:srgbClr val="0066FF"/>
                </a:solidFill>
                <a:latin typeface="Courier New" panose="02070309020205020404" pitchFamily="49" charset="0"/>
              </a:rPr>
              <a:t>			'Cindy Lo', 'Jerry Martin');</a:t>
            </a:r>
          </a:p>
        </p:txBody>
      </p:sp>
      <p:pic>
        <p:nvPicPr>
          <p:cNvPr id="32774" name="Picture 4" descr="sql14">
            <a:extLst>
              <a:ext uri="{FF2B5EF4-FFF2-40B4-BE49-F238E27FC236}">
                <a16:creationId xmlns:a16="http://schemas.microsoft.com/office/drawing/2014/main" id="{ECCE5926-3A25-447A-9928-A15C9E5E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81534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7E4FB54C-3640-4C19-9EDC-80D068FF33E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A8129D20-2665-4B9A-8F3D-B2FD7135FC9B}" type="slidenum">
              <a:rPr lang="en-US" altLang="en-US">
                <a:solidFill>
                  <a:srgbClr val="0066FF"/>
                </a:solidFill>
              </a:rPr>
              <a:pPr eaLnBrk="1" hangingPunct="1"/>
              <a:t>2</a:t>
            </a:fld>
            <a:endParaRPr lang="en-US" altLang="en-US">
              <a:solidFill>
                <a:srgbClr val="0066FF"/>
              </a:solidFill>
            </a:endParaRPr>
          </a:p>
          <a:p>
            <a:pPr eaLnBrk="1" hangingPunct="1"/>
            <a:endParaRPr lang="en-US" altLang="en-US">
              <a:solidFill>
                <a:srgbClr val="0066FF"/>
              </a:solidFill>
            </a:endParaRPr>
          </a:p>
        </p:txBody>
      </p:sp>
      <p:sp>
        <p:nvSpPr>
          <p:cNvPr id="18436" name="Rectangle 2">
            <a:extLst>
              <a:ext uri="{FF2B5EF4-FFF2-40B4-BE49-F238E27FC236}">
                <a16:creationId xmlns:a16="http://schemas.microsoft.com/office/drawing/2014/main" id="{7F7EA3AC-E5D5-4CCB-AEFC-E7F39C946906}"/>
              </a:ext>
            </a:extLst>
          </p:cNvPr>
          <p:cNvSpPr>
            <a:spLocks noGrp="1" noChangeArrowheads="1"/>
          </p:cNvSpPr>
          <p:nvPr>
            <p:ph type="title"/>
          </p:nvPr>
        </p:nvSpPr>
        <p:spPr/>
        <p:txBody>
          <a:bodyPr/>
          <a:lstStyle/>
          <a:p>
            <a:pPr eaLnBrk="1" hangingPunct="1"/>
            <a:r>
              <a:rPr lang="en-US" altLang="en-US"/>
              <a:t>Structured Query Language</a:t>
            </a:r>
          </a:p>
        </p:txBody>
      </p:sp>
      <p:sp>
        <p:nvSpPr>
          <p:cNvPr id="18437" name="Rectangle 3">
            <a:extLst>
              <a:ext uri="{FF2B5EF4-FFF2-40B4-BE49-F238E27FC236}">
                <a16:creationId xmlns:a16="http://schemas.microsoft.com/office/drawing/2014/main" id="{1386335C-1161-4ABD-AA22-B5B681849824}"/>
              </a:ext>
            </a:extLst>
          </p:cNvPr>
          <p:cNvSpPr>
            <a:spLocks noGrp="1" noChangeArrowheads="1"/>
          </p:cNvSpPr>
          <p:nvPr>
            <p:ph type="body" idx="1"/>
          </p:nvPr>
        </p:nvSpPr>
        <p:spPr/>
        <p:txBody>
          <a:bodyPr/>
          <a:lstStyle/>
          <a:p>
            <a:pPr eaLnBrk="1" hangingPunct="1"/>
            <a:r>
              <a:rPr lang="en-US" altLang="en-US" sz="2800" b="1" dirty="0">
                <a:solidFill>
                  <a:srgbClr val="0066FF"/>
                </a:solidFill>
              </a:rPr>
              <a:t>Structured Query Language (SQL)</a:t>
            </a:r>
            <a:r>
              <a:rPr lang="en-US" altLang="en-US" sz="2800" dirty="0"/>
              <a:t> was developed by the IBM Corporation in the late 1970s.</a:t>
            </a:r>
          </a:p>
          <a:p>
            <a:pPr eaLnBrk="1" hangingPunct="1"/>
            <a:r>
              <a:rPr lang="en-US" altLang="en-US" sz="2800" dirty="0"/>
              <a:t>SQL was endorsed as a United States national standard by the American National Standards Institute (ANSI) in 1992 [</a:t>
            </a:r>
            <a:r>
              <a:rPr lang="en-US" altLang="en-US" sz="2800" b="1" dirty="0">
                <a:solidFill>
                  <a:srgbClr val="0066FF"/>
                </a:solidFill>
              </a:rPr>
              <a:t>SQL-92</a:t>
            </a:r>
            <a:r>
              <a:rPr lang="en-US" altLang="en-US" sz="2800" dirty="0"/>
              <a:t>].</a:t>
            </a:r>
          </a:p>
          <a:p>
            <a:pPr eaLnBrk="1" hangingPunct="1"/>
            <a:r>
              <a:rPr lang="en-US" altLang="en-US" sz="2800" dirty="0"/>
              <a:t>A newer version [</a:t>
            </a:r>
            <a:r>
              <a:rPr lang="en-US" altLang="en-US" sz="2800" b="1" dirty="0">
                <a:solidFill>
                  <a:srgbClr val="0066FF"/>
                </a:solidFill>
              </a:rPr>
              <a:t>SQL3</a:t>
            </a:r>
            <a:r>
              <a:rPr lang="en-US" altLang="en-US" sz="2800" dirty="0"/>
              <a:t>] exists and incorporates some object-oriented concepts, but is not widely used in commercial DBMS products.</a:t>
            </a:r>
          </a:p>
          <a:p>
            <a:pPr eaLnBrk="1" hangingPunct="1"/>
            <a:r>
              <a:rPr lang="en-US" altLang="en-US" sz="2800" dirty="0"/>
              <a:t>For analytics, people should learn SQL-99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EC889B64-6CAF-4C97-9AEA-B261C8EB3E1C}"/>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3795" name="Slide Number Placeholder 4">
            <a:extLst>
              <a:ext uri="{FF2B5EF4-FFF2-40B4-BE49-F238E27FC236}">
                <a16:creationId xmlns:a16="http://schemas.microsoft.com/office/drawing/2014/main" id="{A625DA15-3AF8-424F-A299-F7034062FA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ACD5E077-5219-4F4C-80CF-613B1C66CEFA}" type="slidenum">
              <a:rPr lang="en-US" altLang="en-US">
                <a:solidFill>
                  <a:srgbClr val="0066FF"/>
                </a:solidFill>
              </a:rPr>
              <a:pPr eaLnBrk="1" hangingPunct="1"/>
              <a:t>20</a:t>
            </a:fld>
            <a:endParaRPr lang="en-US" altLang="en-US">
              <a:solidFill>
                <a:srgbClr val="0066FF"/>
              </a:solidFill>
            </a:endParaRPr>
          </a:p>
          <a:p>
            <a:pPr eaLnBrk="1" hangingPunct="1"/>
            <a:endParaRPr lang="en-US" altLang="en-US">
              <a:solidFill>
                <a:srgbClr val="0066FF"/>
              </a:solidFill>
            </a:endParaRPr>
          </a:p>
        </p:txBody>
      </p:sp>
      <p:sp>
        <p:nvSpPr>
          <p:cNvPr id="33796" name="Rectangle 2">
            <a:extLst>
              <a:ext uri="{FF2B5EF4-FFF2-40B4-BE49-F238E27FC236}">
                <a16:creationId xmlns:a16="http://schemas.microsoft.com/office/drawing/2014/main" id="{A1335EBE-46AF-4394-9181-10B5A1DB05EA}"/>
              </a:ext>
            </a:extLst>
          </p:cNvPr>
          <p:cNvSpPr>
            <a:spLocks noGrp="1" noChangeArrowheads="1"/>
          </p:cNvSpPr>
          <p:nvPr>
            <p:ph type="title"/>
          </p:nvPr>
        </p:nvSpPr>
        <p:spPr>
          <a:xfrm>
            <a:off x="152400" y="274638"/>
            <a:ext cx="8839200" cy="1143000"/>
          </a:xfrm>
        </p:spPr>
        <p:txBody>
          <a:bodyPr/>
          <a:lstStyle/>
          <a:p>
            <a:pPr eaLnBrk="1" hangingPunct="1"/>
            <a:r>
              <a:rPr lang="en-US" altLang="en-US" sz="4000" b="1" dirty="0"/>
              <a:t>**WHERE Clause Options: NOT IN</a:t>
            </a:r>
          </a:p>
        </p:txBody>
      </p:sp>
      <p:sp>
        <p:nvSpPr>
          <p:cNvPr id="33797" name="Rectangle 3">
            <a:extLst>
              <a:ext uri="{FF2B5EF4-FFF2-40B4-BE49-F238E27FC236}">
                <a16:creationId xmlns:a16="http://schemas.microsoft.com/office/drawing/2014/main" id="{C8483584-42AC-454A-9642-341C8DB25C19}"/>
              </a:ext>
            </a:extLst>
          </p:cNvPr>
          <p:cNvSpPr>
            <a:spLocks noGrp="1" noChangeArrowheads="1"/>
          </p:cNvSpPr>
          <p:nvPr>
            <p:ph type="body" idx="1"/>
          </p:nvPr>
        </p:nvSpPr>
        <p:spPr>
          <a:xfrm>
            <a:off x="457200" y="1600200"/>
            <a:ext cx="8229600" cy="2209800"/>
          </a:xfrm>
        </p:spPr>
        <p:txBody>
          <a:bodyPr/>
          <a:lstStyle/>
          <a:p>
            <a:pPr eaLnBrk="1" hangingPunct="1">
              <a:buFontTx/>
              <a:buNone/>
            </a:pPr>
            <a:r>
              <a:rPr lang="en-US" altLang="en-US" sz="2800" b="1">
                <a:solidFill>
                  <a:srgbClr val="0066FF"/>
                </a:solidFill>
                <a:latin typeface="Courier New" panose="02070309020205020404" pitchFamily="49" charset="0"/>
              </a:rPr>
              <a:t>SELECT	*</a:t>
            </a:r>
          </a:p>
          <a:p>
            <a:pPr eaLnBrk="1" hangingPunct="1">
              <a:buFontTx/>
              <a:buNone/>
            </a:pPr>
            <a:r>
              <a:rPr lang="en-US" altLang="en-US" sz="2800" b="1">
                <a:solidFill>
                  <a:srgbClr val="0066FF"/>
                </a:solidFill>
                <a:latin typeface="Courier New" panose="02070309020205020404" pitchFamily="49" charset="0"/>
              </a:rPr>
              <a:t>FROM		SKU_DATA</a:t>
            </a:r>
          </a:p>
          <a:p>
            <a:pPr eaLnBrk="1" hangingPunct="1">
              <a:buFontTx/>
              <a:buNone/>
            </a:pPr>
            <a:r>
              <a:rPr lang="en-US" altLang="en-US" sz="2800" b="1">
                <a:solidFill>
                  <a:srgbClr val="0066FF"/>
                </a:solidFill>
                <a:latin typeface="Courier New" panose="02070309020205020404" pitchFamily="49" charset="0"/>
              </a:rPr>
              <a:t>WHERE	Buyer NOT IN ('Nancy Meyers',</a:t>
            </a:r>
          </a:p>
          <a:p>
            <a:pPr eaLnBrk="1" hangingPunct="1">
              <a:buFontTx/>
              <a:buNone/>
            </a:pPr>
            <a:r>
              <a:rPr lang="en-US" altLang="en-US" sz="2800" b="1">
                <a:solidFill>
                  <a:srgbClr val="0066FF"/>
                </a:solidFill>
                <a:latin typeface="Courier New" panose="02070309020205020404" pitchFamily="49" charset="0"/>
              </a:rPr>
              <a:t>			'Cindy Lo', 'Jerry Martin');</a:t>
            </a:r>
          </a:p>
        </p:txBody>
      </p:sp>
      <p:pic>
        <p:nvPicPr>
          <p:cNvPr id="33798" name="Picture 4" descr="sql15">
            <a:extLst>
              <a:ext uri="{FF2B5EF4-FFF2-40B4-BE49-F238E27FC236}">
                <a16:creationId xmlns:a16="http://schemas.microsoft.com/office/drawing/2014/main" id="{410740FD-9C7C-45AF-A3B9-0DF99F3B5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38600"/>
            <a:ext cx="80772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9C2937D-CBE3-4249-985D-A9A1B3F83D2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4819" name="Slide Number Placeholder 4">
            <a:extLst>
              <a:ext uri="{FF2B5EF4-FFF2-40B4-BE49-F238E27FC236}">
                <a16:creationId xmlns:a16="http://schemas.microsoft.com/office/drawing/2014/main" id="{EFA838C0-7902-4491-ACC9-45E871207E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0894B4BB-BFA3-4856-B62B-1C9DA4A5AF4D}" type="slidenum">
              <a:rPr lang="en-US" altLang="en-US">
                <a:solidFill>
                  <a:srgbClr val="0066FF"/>
                </a:solidFill>
              </a:rPr>
              <a:pPr eaLnBrk="1" hangingPunct="1"/>
              <a:t>21</a:t>
            </a:fld>
            <a:endParaRPr lang="en-US" altLang="en-US">
              <a:solidFill>
                <a:srgbClr val="0066FF"/>
              </a:solidFill>
            </a:endParaRPr>
          </a:p>
          <a:p>
            <a:pPr eaLnBrk="1" hangingPunct="1"/>
            <a:endParaRPr lang="en-US" altLang="en-US">
              <a:solidFill>
                <a:srgbClr val="0066FF"/>
              </a:solidFill>
            </a:endParaRPr>
          </a:p>
        </p:txBody>
      </p:sp>
      <p:sp>
        <p:nvSpPr>
          <p:cNvPr id="34820" name="Rectangle 2">
            <a:extLst>
              <a:ext uri="{FF2B5EF4-FFF2-40B4-BE49-F238E27FC236}">
                <a16:creationId xmlns:a16="http://schemas.microsoft.com/office/drawing/2014/main" id="{902B7347-CB66-45DD-8F7A-9A173D10A33C}"/>
              </a:ext>
            </a:extLst>
          </p:cNvPr>
          <p:cNvSpPr>
            <a:spLocks noGrp="1" noChangeArrowheads="1"/>
          </p:cNvSpPr>
          <p:nvPr>
            <p:ph type="title"/>
          </p:nvPr>
        </p:nvSpPr>
        <p:spPr/>
        <p:txBody>
          <a:bodyPr/>
          <a:lstStyle/>
          <a:p>
            <a:pPr eaLnBrk="1" hangingPunct="1"/>
            <a:r>
              <a:rPr lang="en-US" altLang="en-US" sz="4000" b="1"/>
              <a:t>WHERE Clause Options: </a:t>
            </a:r>
            <a:br>
              <a:rPr lang="en-US" altLang="en-US" sz="4000" b="1"/>
            </a:br>
            <a:r>
              <a:rPr lang="en-US" altLang="en-US" sz="4000" b="1"/>
              <a:t>Ranges with BETWEEN</a:t>
            </a:r>
          </a:p>
        </p:txBody>
      </p:sp>
      <p:sp>
        <p:nvSpPr>
          <p:cNvPr id="34821" name="Rectangle 3">
            <a:extLst>
              <a:ext uri="{FF2B5EF4-FFF2-40B4-BE49-F238E27FC236}">
                <a16:creationId xmlns:a16="http://schemas.microsoft.com/office/drawing/2014/main" id="{58132F40-0834-4F7D-8106-20145C7D2494}"/>
              </a:ext>
            </a:extLst>
          </p:cNvPr>
          <p:cNvSpPr>
            <a:spLocks noGrp="1" noChangeArrowheads="1"/>
          </p:cNvSpPr>
          <p:nvPr>
            <p:ph type="body" idx="1"/>
          </p:nvPr>
        </p:nvSpPr>
        <p:spPr>
          <a:xfrm>
            <a:off x="457200" y="1600200"/>
            <a:ext cx="4343400" cy="2057400"/>
          </a:xfrm>
        </p:spPr>
        <p:txBody>
          <a:bodyPr/>
          <a:lstStyle/>
          <a:p>
            <a:pPr eaLnBrk="1" hangingPunct="1">
              <a:buFontTx/>
              <a:buNone/>
            </a:pPr>
            <a:r>
              <a:rPr lang="en-US" altLang="en-US" sz="2000" b="1">
                <a:solidFill>
                  <a:srgbClr val="0066FF"/>
                </a:solidFill>
                <a:latin typeface="Courier New" panose="02070309020205020404" pitchFamily="49" charset="0"/>
              </a:rPr>
              <a:t>SELECT	*</a:t>
            </a:r>
          </a:p>
          <a:p>
            <a:pPr eaLnBrk="1" hangingPunct="1">
              <a:buFontTx/>
              <a:buNone/>
            </a:pPr>
            <a:r>
              <a:rPr lang="en-US" altLang="en-US" sz="2000" b="1">
                <a:solidFill>
                  <a:srgbClr val="0066FF"/>
                </a:solidFill>
                <a:latin typeface="Courier New" panose="02070309020205020404" pitchFamily="49" charset="0"/>
              </a:rPr>
              <a:t>FROM		ORDER_ITEM</a:t>
            </a:r>
          </a:p>
          <a:p>
            <a:pPr eaLnBrk="1" hangingPunct="1">
              <a:buFontTx/>
              <a:buNone/>
            </a:pPr>
            <a:r>
              <a:rPr lang="en-US" altLang="en-US" sz="2000" b="1">
                <a:solidFill>
                  <a:srgbClr val="0066FF"/>
                </a:solidFill>
                <a:latin typeface="Courier New" panose="02070309020205020404" pitchFamily="49" charset="0"/>
              </a:rPr>
              <a:t>WHERE	 ExtendedPrice</a:t>
            </a:r>
          </a:p>
          <a:p>
            <a:pPr eaLnBrk="1" hangingPunct="1">
              <a:buFontTx/>
              <a:buNone/>
            </a:pPr>
            <a:r>
              <a:rPr lang="en-US" altLang="en-US" sz="2000" b="1">
                <a:solidFill>
                  <a:srgbClr val="0066FF"/>
                </a:solidFill>
                <a:latin typeface="Courier New" panose="02070309020205020404" pitchFamily="49" charset="0"/>
              </a:rPr>
              <a:t>	BETWEEN 100 </a:t>
            </a:r>
            <a:r>
              <a:rPr lang="en-US" altLang="en-US" sz="1800" b="1">
                <a:solidFill>
                  <a:srgbClr val="0066FF"/>
                </a:solidFill>
                <a:latin typeface="Courier New" panose="02070309020205020404" pitchFamily="49" charset="0"/>
              </a:rPr>
              <a:t>AND</a:t>
            </a:r>
            <a:r>
              <a:rPr lang="en-US" altLang="en-US" sz="2000" b="1">
                <a:solidFill>
                  <a:srgbClr val="0066FF"/>
                </a:solidFill>
                <a:latin typeface="Courier New" panose="02070309020205020404" pitchFamily="49" charset="0"/>
              </a:rPr>
              <a:t> 200;</a:t>
            </a:r>
          </a:p>
        </p:txBody>
      </p:sp>
      <p:pic>
        <p:nvPicPr>
          <p:cNvPr id="34822" name="Picture 4" descr="sql12">
            <a:extLst>
              <a:ext uri="{FF2B5EF4-FFF2-40B4-BE49-F238E27FC236}">
                <a16:creationId xmlns:a16="http://schemas.microsoft.com/office/drawing/2014/main" id="{1C719842-1837-490F-A0CA-58B56E750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97288"/>
            <a:ext cx="81534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5">
            <a:extLst>
              <a:ext uri="{FF2B5EF4-FFF2-40B4-BE49-F238E27FC236}">
                <a16:creationId xmlns:a16="http://schemas.microsoft.com/office/drawing/2014/main" id="{7A72A1C6-8EDE-4B94-9438-0D3652A519EB}"/>
              </a:ext>
            </a:extLst>
          </p:cNvPr>
          <p:cNvSpPr>
            <a:spLocks noChangeArrowheads="1"/>
          </p:cNvSpPr>
          <p:nvPr/>
        </p:nvSpPr>
        <p:spPr bwMode="auto">
          <a:xfrm>
            <a:off x="4648200" y="1600200"/>
            <a:ext cx="4495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b="1">
                <a:solidFill>
                  <a:srgbClr val="0066FF"/>
                </a:solidFill>
                <a:latin typeface="Courier New" panose="02070309020205020404" pitchFamily="49" charset="0"/>
              </a:rPr>
              <a:t>SELECT	*</a:t>
            </a:r>
          </a:p>
          <a:p>
            <a:pPr eaLnBrk="1" hangingPunct="1">
              <a:spcBef>
                <a:spcPct val="20000"/>
              </a:spcBef>
            </a:pPr>
            <a:r>
              <a:rPr lang="en-US" altLang="en-US" sz="2000" b="1">
                <a:solidFill>
                  <a:srgbClr val="0066FF"/>
                </a:solidFill>
                <a:latin typeface="Courier New" panose="02070309020205020404" pitchFamily="49" charset="0"/>
              </a:rPr>
              <a:t>FROM		ORDER_ITEM</a:t>
            </a:r>
          </a:p>
          <a:p>
            <a:pPr eaLnBrk="1" hangingPunct="1">
              <a:spcBef>
                <a:spcPct val="20000"/>
              </a:spcBef>
            </a:pPr>
            <a:r>
              <a:rPr lang="en-US" altLang="en-US" sz="2000" b="1">
                <a:solidFill>
                  <a:srgbClr val="0066FF"/>
                </a:solidFill>
                <a:latin typeface="Courier New" panose="02070309020205020404" pitchFamily="49" charset="0"/>
              </a:rPr>
              <a:t>WHERE	 ExtendedPrice </a:t>
            </a:r>
            <a:r>
              <a:rPr lang="en-US" altLang="en-US" b="1">
                <a:solidFill>
                  <a:srgbClr val="0066FF"/>
                </a:solidFill>
                <a:latin typeface="Courier New" panose="02070309020205020404" pitchFamily="49" charset="0"/>
              </a:rPr>
              <a:t>&gt;=</a:t>
            </a:r>
            <a:r>
              <a:rPr lang="en-US" altLang="en-US" sz="2000" b="1">
                <a:solidFill>
                  <a:srgbClr val="0066FF"/>
                </a:solidFill>
                <a:latin typeface="Courier New" panose="02070309020205020404" pitchFamily="49" charset="0"/>
              </a:rPr>
              <a:t> 100</a:t>
            </a:r>
          </a:p>
          <a:p>
            <a:pPr eaLnBrk="1" hangingPunct="1">
              <a:spcBef>
                <a:spcPct val="20000"/>
              </a:spcBef>
            </a:pPr>
            <a:r>
              <a:rPr lang="en-US" altLang="en-US" sz="2000" b="1">
                <a:solidFill>
                  <a:srgbClr val="0066FF"/>
                </a:solidFill>
                <a:latin typeface="Courier New" panose="02070309020205020404" pitchFamily="49" charset="0"/>
              </a:rPr>
              <a:t>	AND ExtendedPrice &lt;= 200;</a:t>
            </a:r>
          </a:p>
        </p:txBody>
      </p:sp>
      <p:sp>
        <p:nvSpPr>
          <p:cNvPr id="34824" name="Line 6">
            <a:extLst>
              <a:ext uri="{FF2B5EF4-FFF2-40B4-BE49-F238E27FC236}">
                <a16:creationId xmlns:a16="http://schemas.microsoft.com/office/drawing/2014/main" id="{FED79938-3FC4-464F-AC43-E8D5ACECAE6C}"/>
              </a:ext>
            </a:extLst>
          </p:cNvPr>
          <p:cNvSpPr>
            <a:spLocks noChangeShapeType="1"/>
          </p:cNvSpPr>
          <p:nvPr/>
        </p:nvSpPr>
        <p:spPr bwMode="auto">
          <a:xfrm>
            <a:off x="4267200" y="1600200"/>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D17740DA-CF6E-4CD0-AAF7-A43EA61B5F96}"/>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5843" name="Slide Number Placeholder 4">
            <a:extLst>
              <a:ext uri="{FF2B5EF4-FFF2-40B4-BE49-F238E27FC236}">
                <a16:creationId xmlns:a16="http://schemas.microsoft.com/office/drawing/2014/main" id="{E2FBD7A4-2397-4B69-A60E-D92B15BF7C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A485ABA3-33E5-47CD-B696-FD436E1C3337}" type="slidenum">
              <a:rPr lang="en-US" altLang="en-US">
                <a:solidFill>
                  <a:srgbClr val="0066FF"/>
                </a:solidFill>
              </a:rPr>
              <a:pPr eaLnBrk="1" hangingPunct="1"/>
              <a:t>22</a:t>
            </a:fld>
            <a:endParaRPr lang="en-US" altLang="en-US">
              <a:solidFill>
                <a:srgbClr val="0066FF"/>
              </a:solidFill>
            </a:endParaRPr>
          </a:p>
          <a:p>
            <a:pPr eaLnBrk="1" hangingPunct="1"/>
            <a:endParaRPr lang="en-US" altLang="en-US">
              <a:solidFill>
                <a:srgbClr val="0066FF"/>
              </a:solidFill>
            </a:endParaRPr>
          </a:p>
        </p:txBody>
      </p:sp>
      <p:sp>
        <p:nvSpPr>
          <p:cNvPr id="35844" name="Rectangle 2">
            <a:extLst>
              <a:ext uri="{FF2B5EF4-FFF2-40B4-BE49-F238E27FC236}">
                <a16:creationId xmlns:a16="http://schemas.microsoft.com/office/drawing/2014/main" id="{25CCC4E1-4812-4E99-84CE-90D0EED9C91C}"/>
              </a:ext>
            </a:extLst>
          </p:cNvPr>
          <p:cNvSpPr>
            <a:spLocks noGrp="1" noChangeArrowheads="1"/>
          </p:cNvSpPr>
          <p:nvPr>
            <p:ph type="title"/>
          </p:nvPr>
        </p:nvSpPr>
        <p:spPr/>
        <p:txBody>
          <a:bodyPr/>
          <a:lstStyle/>
          <a:p>
            <a:pPr eaLnBrk="1" hangingPunct="1"/>
            <a:r>
              <a:rPr lang="en-US" altLang="en-US" sz="4000" b="1"/>
              <a:t>WHERE Clause Options:</a:t>
            </a:r>
            <a:br>
              <a:rPr lang="en-US" altLang="en-US" sz="4000" b="1"/>
            </a:br>
            <a:r>
              <a:rPr lang="en-US" altLang="en-US" sz="4000" b="1"/>
              <a:t>LIKE and Wildcards</a:t>
            </a:r>
          </a:p>
        </p:txBody>
      </p:sp>
      <p:sp>
        <p:nvSpPr>
          <p:cNvPr id="35845" name="Rectangle 3">
            <a:extLst>
              <a:ext uri="{FF2B5EF4-FFF2-40B4-BE49-F238E27FC236}">
                <a16:creationId xmlns:a16="http://schemas.microsoft.com/office/drawing/2014/main" id="{55CBEB51-0249-4275-9084-C7A6F28F671A}"/>
              </a:ext>
            </a:extLst>
          </p:cNvPr>
          <p:cNvSpPr>
            <a:spLocks noGrp="1" noChangeArrowheads="1"/>
          </p:cNvSpPr>
          <p:nvPr>
            <p:ph type="body" idx="1"/>
          </p:nvPr>
        </p:nvSpPr>
        <p:spPr/>
        <p:txBody>
          <a:bodyPr/>
          <a:lstStyle/>
          <a:p>
            <a:pPr eaLnBrk="1" hangingPunct="1"/>
            <a:r>
              <a:rPr lang="en-US" altLang="en-US"/>
              <a:t>The SQL keyword LIKE can be combined with wildcard symbols:</a:t>
            </a:r>
          </a:p>
          <a:p>
            <a:pPr lvl="1" eaLnBrk="1" hangingPunct="1"/>
            <a:r>
              <a:rPr lang="en-US" altLang="en-US"/>
              <a:t>SQL 92 Standard (SQL Server, Oracle, etc.):</a:t>
            </a:r>
          </a:p>
          <a:p>
            <a:pPr lvl="2" eaLnBrk="1" hangingPunct="1"/>
            <a:r>
              <a:rPr lang="en-US" altLang="en-US"/>
              <a:t>_    =   Exactly one character</a:t>
            </a:r>
          </a:p>
          <a:p>
            <a:pPr lvl="2" eaLnBrk="1" hangingPunct="1"/>
            <a:r>
              <a:rPr lang="en-US" altLang="en-US"/>
              <a:t> %  =   Any set of one or more characters</a:t>
            </a:r>
          </a:p>
          <a:p>
            <a:pPr lvl="1" eaLnBrk="1" hangingPunct="1"/>
            <a:r>
              <a:rPr lang="en-US" altLang="en-US"/>
              <a:t>MS Access (based on MS DOS)</a:t>
            </a:r>
          </a:p>
          <a:p>
            <a:pPr lvl="2" eaLnBrk="1" hangingPunct="1"/>
            <a:r>
              <a:rPr lang="en-US" altLang="en-US"/>
              <a:t>?    =   Exactly one character</a:t>
            </a:r>
          </a:p>
          <a:p>
            <a:pPr lvl="2" eaLnBrk="1" hangingPunct="1"/>
            <a:r>
              <a:rPr lang="en-US" altLang="en-US"/>
              <a:t>*     =   Any set of one or more characters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C13D88BC-A8D4-4604-A926-3896B59DEA71}"/>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6867" name="Slide Number Placeholder 4">
            <a:extLst>
              <a:ext uri="{FF2B5EF4-FFF2-40B4-BE49-F238E27FC236}">
                <a16:creationId xmlns:a16="http://schemas.microsoft.com/office/drawing/2014/main" id="{38B4F708-D690-4CB1-9B51-AF9443900A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1A9AB431-0D35-4C0A-95F4-B0B0FD1EBA80}" type="slidenum">
              <a:rPr lang="en-US" altLang="en-US">
                <a:solidFill>
                  <a:srgbClr val="0066FF"/>
                </a:solidFill>
              </a:rPr>
              <a:pPr eaLnBrk="1" hangingPunct="1"/>
              <a:t>23</a:t>
            </a:fld>
            <a:endParaRPr lang="en-US" altLang="en-US">
              <a:solidFill>
                <a:srgbClr val="0066FF"/>
              </a:solidFill>
            </a:endParaRPr>
          </a:p>
          <a:p>
            <a:pPr eaLnBrk="1" hangingPunct="1"/>
            <a:endParaRPr lang="en-US" altLang="en-US">
              <a:solidFill>
                <a:srgbClr val="0066FF"/>
              </a:solidFill>
            </a:endParaRPr>
          </a:p>
        </p:txBody>
      </p:sp>
      <p:sp>
        <p:nvSpPr>
          <p:cNvPr id="36868" name="Rectangle 2">
            <a:extLst>
              <a:ext uri="{FF2B5EF4-FFF2-40B4-BE49-F238E27FC236}">
                <a16:creationId xmlns:a16="http://schemas.microsoft.com/office/drawing/2014/main" id="{2D8C49F2-6069-4767-ACCC-C374CA27F2E4}"/>
              </a:ext>
            </a:extLst>
          </p:cNvPr>
          <p:cNvSpPr>
            <a:spLocks noGrp="1" noChangeArrowheads="1"/>
          </p:cNvSpPr>
          <p:nvPr>
            <p:ph type="title"/>
          </p:nvPr>
        </p:nvSpPr>
        <p:spPr/>
        <p:txBody>
          <a:bodyPr/>
          <a:lstStyle/>
          <a:p>
            <a:pPr eaLnBrk="1" hangingPunct="1"/>
            <a:r>
              <a:rPr lang="en-US" altLang="en-US" sz="4000" b="1" dirty="0"/>
              <a:t>***WHERE Clause Options:</a:t>
            </a:r>
            <a:br>
              <a:rPr lang="en-US" altLang="en-US" sz="4000" b="1" dirty="0"/>
            </a:br>
            <a:r>
              <a:rPr lang="en-US" altLang="en-US" sz="4000" b="1" dirty="0"/>
              <a:t>LIKE and Wildcards (Continued)</a:t>
            </a:r>
          </a:p>
        </p:txBody>
      </p:sp>
      <p:sp>
        <p:nvSpPr>
          <p:cNvPr id="36869" name="Rectangle 3">
            <a:extLst>
              <a:ext uri="{FF2B5EF4-FFF2-40B4-BE49-F238E27FC236}">
                <a16:creationId xmlns:a16="http://schemas.microsoft.com/office/drawing/2014/main" id="{F0E5BFB2-65AE-4C19-B08B-09934FF7CB12}"/>
              </a:ext>
            </a:extLst>
          </p:cNvPr>
          <p:cNvSpPr>
            <a:spLocks noGrp="1" noChangeArrowheads="1"/>
          </p:cNvSpPr>
          <p:nvPr>
            <p:ph type="body" idx="1"/>
          </p:nvPr>
        </p:nvSpPr>
        <p:spPr>
          <a:xfrm>
            <a:off x="457200" y="1600200"/>
            <a:ext cx="8229600" cy="1828800"/>
          </a:xfrm>
        </p:spPr>
        <p:txBody>
          <a:bodyPr/>
          <a:lstStyle/>
          <a:p>
            <a:pPr eaLnBrk="1" hangingPunct="1">
              <a:buFontTx/>
              <a:buNone/>
            </a:pPr>
            <a:r>
              <a:rPr lang="en-US" altLang="en-US" b="1">
                <a:solidFill>
                  <a:srgbClr val="0066FF"/>
                </a:solidFill>
                <a:latin typeface="Courier New" panose="02070309020205020404" pitchFamily="49" charset="0"/>
              </a:rPr>
              <a:t>SELECT	*</a:t>
            </a:r>
          </a:p>
          <a:p>
            <a:pPr eaLnBrk="1" hangingPunct="1">
              <a:buFontTx/>
              <a:buNone/>
            </a:pPr>
            <a:r>
              <a:rPr lang="en-US" altLang="en-US" b="1">
                <a:solidFill>
                  <a:srgbClr val="0066FF"/>
                </a:solidFill>
                <a:latin typeface="Courier New" panose="02070309020205020404" pitchFamily="49" charset="0"/>
              </a:rPr>
              <a:t>FROM	SKU_DATA</a:t>
            </a:r>
          </a:p>
          <a:p>
            <a:pPr eaLnBrk="1" hangingPunct="1">
              <a:buFontTx/>
              <a:buNone/>
            </a:pPr>
            <a:r>
              <a:rPr lang="en-US" altLang="en-US" b="1">
                <a:solidFill>
                  <a:srgbClr val="0066FF"/>
                </a:solidFill>
                <a:latin typeface="Courier New" panose="02070309020205020404" pitchFamily="49" charset="0"/>
              </a:rPr>
              <a:t>WHERE	Buyer LIKE 'Pete%';</a:t>
            </a:r>
          </a:p>
        </p:txBody>
      </p:sp>
      <p:pic>
        <p:nvPicPr>
          <p:cNvPr id="36870" name="Picture 4" descr="sql14">
            <a:extLst>
              <a:ext uri="{FF2B5EF4-FFF2-40B4-BE49-F238E27FC236}">
                <a16:creationId xmlns:a16="http://schemas.microsoft.com/office/drawing/2014/main" id="{EE99A293-935B-4A10-ACB5-5F765FC80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052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5">
            <a:extLst>
              <a:ext uri="{FF2B5EF4-FFF2-40B4-BE49-F238E27FC236}">
                <a16:creationId xmlns:a16="http://schemas.microsoft.com/office/drawing/2014/main" id="{A9F9682D-862A-4C34-BFBF-A7B09FBBCA25}"/>
              </a:ext>
            </a:extLst>
          </p:cNvPr>
          <p:cNvSpPr>
            <a:spLocks noChangeArrowheads="1"/>
          </p:cNvSpPr>
          <p:nvPr/>
        </p:nvSpPr>
        <p:spPr bwMode="auto">
          <a:xfrm>
            <a:off x="457200" y="44958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200" b="1">
                <a:solidFill>
                  <a:srgbClr val="0066FF"/>
                </a:solidFill>
                <a:latin typeface="Courier New" panose="02070309020205020404" pitchFamily="49" charset="0"/>
              </a:rPr>
              <a:t>SELECT	*</a:t>
            </a:r>
          </a:p>
          <a:p>
            <a:pPr eaLnBrk="1" hangingPunct="1">
              <a:spcBef>
                <a:spcPct val="20000"/>
              </a:spcBef>
            </a:pPr>
            <a:r>
              <a:rPr lang="en-US" altLang="en-US" sz="3200" b="1">
                <a:solidFill>
                  <a:srgbClr val="0066FF"/>
                </a:solidFill>
                <a:latin typeface="Courier New" panose="02070309020205020404" pitchFamily="49" charset="0"/>
              </a:rPr>
              <a:t>FROM	SKU_DATA</a:t>
            </a:r>
          </a:p>
          <a:p>
            <a:pPr eaLnBrk="1" hangingPunct="1">
              <a:spcBef>
                <a:spcPct val="20000"/>
              </a:spcBef>
            </a:pPr>
            <a:r>
              <a:rPr lang="en-US" altLang="en-US" sz="3200" b="1">
                <a:solidFill>
                  <a:srgbClr val="0066FF"/>
                </a:solidFill>
                <a:latin typeface="Courier New" panose="02070309020205020404" pitchFamily="49" charset="0"/>
              </a:rPr>
              <a:t>WHERE	Buyer LIKE 'Pete*';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8F418E78-27E5-42BA-8DE4-FD8969FC0A1F}"/>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7891" name="Slide Number Placeholder 4">
            <a:extLst>
              <a:ext uri="{FF2B5EF4-FFF2-40B4-BE49-F238E27FC236}">
                <a16:creationId xmlns:a16="http://schemas.microsoft.com/office/drawing/2014/main" id="{A7029A1E-CC09-49C6-AA7C-16804E0A7F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2EFDE568-0697-4066-B0AA-83307708EF49}" type="slidenum">
              <a:rPr lang="en-US" altLang="en-US">
                <a:solidFill>
                  <a:srgbClr val="0066FF"/>
                </a:solidFill>
              </a:rPr>
              <a:pPr eaLnBrk="1" hangingPunct="1"/>
              <a:t>24</a:t>
            </a:fld>
            <a:endParaRPr lang="en-US" altLang="en-US">
              <a:solidFill>
                <a:srgbClr val="0066FF"/>
              </a:solidFill>
            </a:endParaRPr>
          </a:p>
          <a:p>
            <a:pPr eaLnBrk="1" hangingPunct="1"/>
            <a:endParaRPr lang="en-US" altLang="en-US">
              <a:solidFill>
                <a:srgbClr val="0066FF"/>
              </a:solidFill>
            </a:endParaRPr>
          </a:p>
        </p:txBody>
      </p:sp>
      <p:sp>
        <p:nvSpPr>
          <p:cNvPr id="37892" name="Rectangle 2">
            <a:extLst>
              <a:ext uri="{FF2B5EF4-FFF2-40B4-BE49-F238E27FC236}">
                <a16:creationId xmlns:a16="http://schemas.microsoft.com/office/drawing/2014/main" id="{D01808DD-F133-4E98-94EA-F0C2391D758A}"/>
              </a:ext>
            </a:extLst>
          </p:cNvPr>
          <p:cNvSpPr>
            <a:spLocks noGrp="1" noChangeArrowheads="1"/>
          </p:cNvSpPr>
          <p:nvPr>
            <p:ph type="title"/>
          </p:nvPr>
        </p:nvSpPr>
        <p:spPr/>
        <p:txBody>
          <a:bodyPr/>
          <a:lstStyle/>
          <a:p>
            <a:pPr eaLnBrk="1" hangingPunct="1"/>
            <a:r>
              <a:rPr lang="en-US" altLang="en-US" sz="4000" b="1"/>
              <a:t>WHERE Clause Options:</a:t>
            </a:r>
            <a:br>
              <a:rPr lang="en-US" altLang="en-US" sz="4000" b="1"/>
            </a:br>
            <a:r>
              <a:rPr lang="en-US" altLang="en-US" sz="4000" b="1"/>
              <a:t>LIKE and Wildcards (Continued)</a:t>
            </a:r>
          </a:p>
        </p:txBody>
      </p:sp>
      <p:sp>
        <p:nvSpPr>
          <p:cNvPr id="37893" name="Rectangle 3">
            <a:extLst>
              <a:ext uri="{FF2B5EF4-FFF2-40B4-BE49-F238E27FC236}">
                <a16:creationId xmlns:a16="http://schemas.microsoft.com/office/drawing/2014/main" id="{52C6867C-3F12-4E29-8CC9-D925FA1139C3}"/>
              </a:ext>
            </a:extLst>
          </p:cNvPr>
          <p:cNvSpPr>
            <a:spLocks noGrp="1" noChangeArrowheads="1"/>
          </p:cNvSpPr>
          <p:nvPr>
            <p:ph type="body" idx="1"/>
          </p:nvPr>
        </p:nvSpPr>
        <p:spPr>
          <a:xfrm>
            <a:off x="457200" y="1600200"/>
            <a:ext cx="8229600" cy="1828800"/>
          </a:xfrm>
        </p:spPr>
        <p:txBody>
          <a:bodyPr/>
          <a:lstStyle/>
          <a:p>
            <a:pPr eaLnBrk="1" hangingPunct="1">
              <a:lnSpc>
                <a:spcPct val="90000"/>
              </a:lnSpc>
              <a:buFontTx/>
              <a:buNone/>
            </a:pPr>
            <a:r>
              <a:rPr lang="en-US" altLang="en-US" sz="2400" b="1">
                <a:solidFill>
                  <a:srgbClr val="0066FF"/>
                </a:solidFill>
                <a:latin typeface="Courier New" panose="02070309020205020404" pitchFamily="49" charset="0"/>
              </a:rPr>
              <a:t>SELECT	*</a:t>
            </a:r>
          </a:p>
          <a:p>
            <a:pPr eaLnBrk="1" hangingPunct="1">
              <a:lnSpc>
                <a:spcPct val="90000"/>
              </a:lnSpc>
              <a:buFontTx/>
              <a:buNone/>
            </a:pPr>
            <a:r>
              <a:rPr lang="en-US" altLang="en-US" sz="2400" b="1">
                <a:solidFill>
                  <a:srgbClr val="0066FF"/>
                </a:solidFill>
                <a:latin typeface="Courier New" panose="02070309020205020404" pitchFamily="49" charset="0"/>
              </a:rPr>
              <a:t>FROM		SKU_DATA</a:t>
            </a:r>
          </a:p>
          <a:p>
            <a:pPr eaLnBrk="1" hangingPunct="1">
              <a:lnSpc>
                <a:spcPct val="90000"/>
              </a:lnSpc>
              <a:buFontTx/>
              <a:buNone/>
            </a:pPr>
            <a:r>
              <a:rPr lang="en-US" altLang="en-US" sz="2400" b="1">
                <a:solidFill>
                  <a:srgbClr val="0066FF"/>
                </a:solidFill>
                <a:latin typeface="Courier New" panose="02070309020205020404" pitchFamily="49" charset="0"/>
              </a:rPr>
              <a:t>WHERE		SKU_Description LIKE '%Tent%';</a:t>
            </a:r>
          </a:p>
        </p:txBody>
      </p:sp>
      <p:pic>
        <p:nvPicPr>
          <p:cNvPr id="37894" name="Picture 4" descr="sql15">
            <a:extLst>
              <a:ext uri="{FF2B5EF4-FFF2-40B4-BE49-F238E27FC236}">
                <a16:creationId xmlns:a16="http://schemas.microsoft.com/office/drawing/2014/main" id="{A97390C8-D230-438F-82DA-E0F110B95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80010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8FCF0C47-0090-4E91-943C-11450B23814E}"/>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8915" name="Slide Number Placeholder 4">
            <a:extLst>
              <a:ext uri="{FF2B5EF4-FFF2-40B4-BE49-F238E27FC236}">
                <a16:creationId xmlns:a16="http://schemas.microsoft.com/office/drawing/2014/main" id="{3AF713D4-EDD4-414F-A1D6-77A3FD6BD0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6E6DC5E7-8D0B-4674-BE0A-621BB76A9454}" type="slidenum">
              <a:rPr lang="en-US" altLang="en-US">
                <a:solidFill>
                  <a:srgbClr val="0066FF"/>
                </a:solidFill>
              </a:rPr>
              <a:pPr eaLnBrk="1" hangingPunct="1"/>
              <a:t>25</a:t>
            </a:fld>
            <a:endParaRPr lang="en-US" altLang="en-US">
              <a:solidFill>
                <a:srgbClr val="0066FF"/>
              </a:solidFill>
            </a:endParaRPr>
          </a:p>
          <a:p>
            <a:pPr eaLnBrk="1" hangingPunct="1"/>
            <a:endParaRPr lang="en-US" altLang="en-US">
              <a:solidFill>
                <a:srgbClr val="0066FF"/>
              </a:solidFill>
            </a:endParaRPr>
          </a:p>
        </p:txBody>
      </p:sp>
      <p:sp>
        <p:nvSpPr>
          <p:cNvPr id="38916" name="Rectangle 2">
            <a:extLst>
              <a:ext uri="{FF2B5EF4-FFF2-40B4-BE49-F238E27FC236}">
                <a16:creationId xmlns:a16="http://schemas.microsoft.com/office/drawing/2014/main" id="{13262A50-7946-4BDC-8703-2A261A81CC7B}"/>
              </a:ext>
            </a:extLst>
          </p:cNvPr>
          <p:cNvSpPr>
            <a:spLocks noGrp="1" noChangeArrowheads="1"/>
          </p:cNvSpPr>
          <p:nvPr>
            <p:ph type="title"/>
          </p:nvPr>
        </p:nvSpPr>
        <p:spPr/>
        <p:txBody>
          <a:bodyPr/>
          <a:lstStyle/>
          <a:p>
            <a:pPr eaLnBrk="1" hangingPunct="1"/>
            <a:r>
              <a:rPr lang="en-US" altLang="en-US" sz="4000" b="1"/>
              <a:t>WHERE Clause Options:</a:t>
            </a:r>
            <a:br>
              <a:rPr lang="en-US" altLang="en-US" sz="4000" b="1"/>
            </a:br>
            <a:r>
              <a:rPr lang="en-US" altLang="en-US" sz="4000" b="1"/>
              <a:t>LIKE and Wildcards</a:t>
            </a:r>
          </a:p>
        </p:txBody>
      </p:sp>
      <p:sp>
        <p:nvSpPr>
          <p:cNvPr id="38917" name="Rectangle 3">
            <a:extLst>
              <a:ext uri="{FF2B5EF4-FFF2-40B4-BE49-F238E27FC236}">
                <a16:creationId xmlns:a16="http://schemas.microsoft.com/office/drawing/2014/main" id="{E8BB34E5-2F87-446C-B177-815E824EFBC4}"/>
              </a:ext>
            </a:extLst>
          </p:cNvPr>
          <p:cNvSpPr>
            <a:spLocks noGrp="1" noChangeArrowheads="1"/>
          </p:cNvSpPr>
          <p:nvPr>
            <p:ph type="body" idx="1"/>
          </p:nvPr>
        </p:nvSpPr>
        <p:spPr>
          <a:xfrm>
            <a:off x="457200" y="1600200"/>
            <a:ext cx="8229600" cy="1828800"/>
          </a:xfrm>
        </p:spPr>
        <p:txBody>
          <a:bodyPr/>
          <a:lstStyle/>
          <a:p>
            <a:pPr eaLnBrk="1" hangingPunct="1">
              <a:buFontTx/>
              <a:buNone/>
            </a:pPr>
            <a:r>
              <a:rPr lang="en-US" altLang="en-US" b="1">
                <a:solidFill>
                  <a:srgbClr val="0066FF"/>
                </a:solidFill>
                <a:latin typeface="Courier New" panose="02070309020205020404" pitchFamily="49" charset="0"/>
              </a:rPr>
              <a:t>SELECT	*</a:t>
            </a:r>
          </a:p>
          <a:p>
            <a:pPr eaLnBrk="1" hangingPunct="1">
              <a:buFontTx/>
              <a:buNone/>
            </a:pPr>
            <a:r>
              <a:rPr lang="en-US" altLang="en-US" b="1">
                <a:solidFill>
                  <a:srgbClr val="0066FF"/>
                </a:solidFill>
                <a:latin typeface="Courier New" panose="02070309020205020404" pitchFamily="49" charset="0"/>
              </a:rPr>
              <a:t>FROM	SKU_DATA</a:t>
            </a:r>
          </a:p>
          <a:p>
            <a:pPr eaLnBrk="1" hangingPunct="1">
              <a:buFontTx/>
              <a:buNone/>
            </a:pPr>
            <a:r>
              <a:rPr lang="en-US" altLang="en-US" b="1">
                <a:solidFill>
                  <a:srgbClr val="0066FF"/>
                </a:solidFill>
                <a:latin typeface="Courier New" panose="02070309020205020404" pitchFamily="49" charset="0"/>
              </a:rPr>
              <a:t>WHERE	SKU LIKE '%2__';</a:t>
            </a:r>
          </a:p>
        </p:txBody>
      </p:sp>
      <p:pic>
        <p:nvPicPr>
          <p:cNvPr id="38918" name="Picture 4" descr="sql17">
            <a:extLst>
              <a:ext uri="{FF2B5EF4-FFF2-40B4-BE49-F238E27FC236}">
                <a16:creationId xmlns:a16="http://schemas.microsoft.com/office/drawing/2014/main" id="{94FDDF86-0E2B-429A-A7A3-2B1894D58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0"/>
            <a:ext cx="80772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974570C4-9D5A-4CFA-8AA0-3D4ED34F7076}"/>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9939" name="Slide Number Placeholder 4">
            <a:extLst>
              <a:ext uri="{FF2B5EF4-FFF2-40B4-BE49-F238E27FC236}">
                <a16:creationId xmlns:a16="http://schemas.microsoft.com/office/drawing/2014/main" id="{F5B66D43-846A-416F-8E8C-6BA6CB43A3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148C5A41-6AD2-4A68-8FD4-24C679ED269D}" type="slidenum">
              <a:rPr lang="en-US" altLang="en-US">
                <a:solidFill>
                  <a:srgbClr val="0066FF"/>
                </a:solidFill>
              </a:rPr>
              <a:pPr eaLnBrk="1" hangingPunct="1"/>
              <a:t>26</a:t>
            </a:fld>
            <a:endParaRPr lang="en-US" altLang="en-US">
              <a:solidFill>
                <a:srgbClr val="0066FF"/>
              </a:solidFill>
            </a:endParaRPr>
          </a:p>
          <a:p>
            <a:pPr eaLnBrk="1" hangingPunct="1"/>
            <a:endParaRPr lang="en-US" altLang="en-US">
              <a:solidFill>
                <a:srgbClr val="0066FF"/>
              </a:solidFill>
            </a:endParaRPr>
          </a:p>
        </p:txBody>
      </p:sp>
      <p:sp>
        <p:nvSpPr>
          <p:cNvPr id="39940" name="Rectangle 2">
            <a:extLst>
              <a:ext uri="{FF2B5EF4-FFF2-40B4-BE49-F238E27FC236}">
                <a16:creationId xmlns:a16="http://schemas.microsoft.com/office/drawing/2014/main" id="{7FAF3097-464F-447C-BDD5-CCEADD550901}"/>
              </a:ext>
            </a:extLst>
          </p:cNvPr>
          <p:cNvSpPr>
            <a:spLocks noGrp="1" noChangeArrowheads="1"/>
          </p:cNvSpPr>
          <p:nvPr>
            <p:ph type="title"/>
          </p:nvPr>
        </p:nvSpPr>
        <p:spPr/>
        <p:txBody>
          <a:bodyPr/>
          <a:lstStyle/>
          <a:p>
            <a:pPr eaLnBrk="1" hangingPunct="1"/>
            <a:r>
              <a:rPr lang="en-US" altLang="en-US"/>
              <a:t>SQL Built-in Functions </a:t>
            </a:r>
          </a:p>
        </p:txBody>
      </p:sp>
      <p:sp>
        <p:nvSpPr>
          <p:cNvPr id="39941" name="Rectangle 3">
            <a:extLst>
              <a:ext uri="{FF2B5EF4-FFF2-40B4-BE49-F238E27FC236}">
                <a16:creationId xmlns:a16="http://schemas.microsoft.com/office/drawing/2014/main" id="{11F39EFB-35A2-4A38-944A-CE2328585BBE}"/>
              </a:ext>
            </a:extLst>
          </p:cNvPr>
          <p:cNvSpPr>
            <a:spLocks noGrp="1" noChangeArrowheads="1"/>
          </p:cNvSpPr>
          <p:nvPr>
            <p:ph type="body" idx="1"/>
          </p:nvPr>
        </p:nvSpPr>
        <p:spPr>
          <a:xfrm>
            <a:off x="381000" y="1600200"/>
            <a:ext cx="8229600" cy="4525963"/>
          </a:xfrm>
        </p:spPr>
        <p:txBody>
          <a:bodyPr/>
          <a:lstStyle/>
          <a:p>
            <a:pPr eaLnBrk="1" hangingPunct="1"/>
            <a:r>
              <a:rPr lang="en-US" altLang="en-US" dirty="0"/>
              <a:t>There are five SQL Built-in Functions:</a:t>
            </a:r>
          </a:p>
          <a:p>
            <a:pPr lvl="1" eaLnBrk="1" hangingPunct="1"/>
            <a:r>
              <a:rPr lang="en-US" altLang="en-US" dirty="0"/>
              <a:t>COUNT</a:t>
            </a:r>
          </a:p>
          <a:p>
            <a:pPr lvl="1" eaLnBrk="1" hangingPunct="1"/>
            <a:r>
              <a:rPr lang="en-US" altLang="en-US" dirty="0"/>
              <a:t>SUM</a:t>
            </a:r>
          </a:p>
          <a:p>
            <a:pPr lvl="1" eaLnBrk="1" hangingPunct="1"/>
            <a:r>
              <a:rPr lang="en-US" altLang="en-US" dirty="0"/>
              <a:t>AVG</a:t>
            </a:r>
          </a:p>
          <a:p>
            <a:pPr lvl="1" eaLnBrk="1" hangingPunct="1"/>
            <a:r>
              <a:rPr lang="en-US" altLang="en-US" dirty="0"/>
              <a:t>MIN</a:t>
            </a:r>
          </a:p>
          <a:p>
            <a:pPr lvl="1" eaLnBrk="1" hangingPunct="1"/>
            <a:r>
              <a:rPr lang="en-US" altLang="en-US" dirty="0"/>
              <a:t>MAX</a:t>
            </a:r>
          </a:p>
          <a:p>
            <a:pPr eaLnBrk="1" hangingPunct="1"/>
            <a:r>
              <a:rPr lang="en-US" altLang="en-US" b="1" dirty="0"/>
              <a:t>Without GROUP BY, the result can and always be just one line!!!</a:t>
            </a:r>
          </a:p>
          <a:p>
            <a:pPr eaLnBrk="1" hangingPunct="1"/>
            <a:r>
              <a:rPr lang="en-US" altLang="en-US" dirty="0"/>
              <a:t>We will talk about GROUP BY later</a:t>
            </a:r>
          </a:p>
          <a:p>
            <a:pPr lvl="1" eaLnBrk="1" hangingPunct="1"/>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11D7E3FD-9649-452C-BF57-592261A16B9C}"/>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0963" name="Slide Number Placeholder 4">
            <a:extLst>
              <a:ext uri="{FF2B5EF4-FFF2-40B4-BE49-F238E27FC236}">
                <a16:creationId xmlns:a16="http://schemas.microsoft.com/office/drawing/2014/main" id="{682C302C-DDDD-4E2C-A609-1D8CA36862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B672133C-A4C1-4513-8248-E402A3DC7B43}" type="slidenum">
              <a:rPr lang="en-US" altLang="en-US">
                <a:solidFill>
                  <a:srgbClr val="0066FF"/>
                </a:solidFill>
              </a:rPr>
              <a:pPr eaLnBrk="1" hangingPunct="1"/>
              <a:t>27</a:t>
            </a:fld>
            <a:endParaRPr lang="en-US" altLang="en-US">
              <a:solidFill>
                <a:srgbClr val="0066FF"/>
              </a:solidFill>
            </a:endParaRPr>
          </a:p>
          <a:p>
            <a:pPr eaLnBrk="1" hangingPunct="1"/>
            <a:endParaRPr lang="en-US" altLang="en-US">
              <a:solidFill>
                <a:srgbClr val="0066FF"/>
              </a:solidFill>
            </a:endParaRPr>
          </a:p>
        </p:txBody>
      </p:sp>
      <p:sp>
        <p:nvSpPr>
          <p:cNvPr id="40964" name="Rectangle 2">
            <a:extLst>
              <a:ext uri="{FF2B5EF4-FFF2-40B4-BE49-F238E27FC236}">
                <a16:creationId xmlns:a16="http://schemas.microsoft.com/office/drawing/2014/main" id="{E2012C5A-8029-4BA2-B480-670C72DF49D3}"/>
              </a:ext>
            </a:extLst>
          </p:cNvPr>
          <p:cNvSpPr>
            <a:spLocks noGrp="1" noChangeArrowheads="1"/>
          </p:cNvSpPr>
          <p:nvPr>
            <p:ph type="title"/>
          </p:nvPr>
        </p:nvSpPr>
        <p:spPr/>
        <p:txBody>
          <a:bodyPr/>
          <a:lstStyle/>
          <a:p>
            <a:pPr eaLnBrk="1" hangingPunct="1"/>
            <a:r>
              <a:rPr lang="en-US" altLang="en-US" sz="4000"/>
              <a:t>SQL Built-in Functions (Continued)</a:t>
            </a:r>
          </a:p>
        </p:txBody>
      </p:sp>
      <p:sp>
        <p:nvSpPr>
          <p:cNvPr id="40965" name="Rectangle 3">
            <a:extLst>
              <a:ext uri="{FF2B5EF4-FFF2-40B4-BE49-F238E27FC236}">
                <a16:creationId xmlns:a16="http://schemas.microsoft.com/office/drawing/2014/main" id="{6CACAD71-F02C-4F25-9746-7753A81F6954}"/>
              </a:ext>
            </a:extLst>
          </p:cNvPr>
          <p:cNvSpPr>
            <a:spLocks noGrp="1" noChangeArrowheads="1"/>
          </p:cNvSpPr>
          <p:nvPr>
            <p:ph type="body" idx="1"/>
          </p:nvPr>
        </p:nvSpPr>
        <p:spPr>
          <a:xfrm>
            <a:off x="457200" y="1600200"/>
            <a:ext cx="8229600" cy="2590800"/>
          </a:xfrm>
        </p:spPr>
        <p:txBody>
          <a:bodyPr/>
          <a:lstStyle/>
          <a:p>
            <a:pPr eaLnBrk="1" hangingPunct="1">
              <a:buFontTx/>
              <a:buNone/>
            </a:pPr>
            <a:r>
              <a:rPr lang="en-US" altLang="en-US" b="1">
                <a:solidFill>
                  <a:srgbClr val="0066FF"/>
                </a:solidFill>
                <a:latin typeface="Courier New" panose="02070309020205020404" pitchFamily="49" charset="0"/>
              </a:rPr>
              <a:t>SELECT	SUM (ExtendedPrice)</a:t>
            </a:r>
          </a:p>
          <a:p>
            <a:pPr eaLnBrk="1" hangingPunct="1">
              <a:buFontTx/>
              <a:buNone/>
            </a:pPr>
            <a:r>
              <a:rPr lang="en-US" altLang="en-US" b="1">
                <a:solidFill>
                  <a:srgbClr val="0066FF"/>
                </a:solidFill>
                <a:latin typeface="Courier New" panose="02070309020205020404" pitchFamily="49" charset="0"/>
              </a:rPr>
              <a:t>			AS	Order3000Sum</a:t>
            </a:r>
          </a:p>
          <a:p>
            <a:pPr eaLnBrk="1" hangingPunct="1">
              <a:buFontTx/>
              <a:buNone/>
            </a:pPr>
            <a:r>
              <a:rPr lang="en-US" altLang="en-US" b="1">
                <a:solidFill>
                  <a:srgbClr val="0066FF"/>
                </a:solidFill>
                <a:latin typeface="Courier New" panose="02070309020205020404" pitchFamily="49" charset="0"/>
              </a:rPr>
              <a:t>FROM	ORDER_ITEM</a:t>
            </a:r>
          </a:p>
          <a:p>
            <a:pPr eaLnBrk="1" hangingPunct="1">
              <a:buFontTx/>
              <a:buNone/>
            </a:pPr>
            <a:r>
              <a:rPr lang="en-US" altLang="en-US" b="1">
                <a:solidFill>
                  <a:srgbClr val="0066FF"/>
                </a:solidFill>
                <a:latin typeface="Courier New" panose="02070309020205020404" pitchFamily="49" charset="0"/>
              </a:rPr>
              <a:t>WHERE	OrderNumber = 3000;</a:t>
            </a:r>
          </a:p>
        </p:txBody>
      </p:sp>
      <p:pic>
        <p:nvPicPr>
          <p:cNvPr id="40966" name="Picture 4" descr="sql25">
            <a:extLst>
              <a:ext uri="{FF2B5EF4-FFF2-40B4-BE49-F238E27FC236}">
                <a16:creationId xmlns:a16="http://schemas.microsoft.com/office/drawing/2014/main" id="{10C62F74-52D6-4904-A111-2D0EBA349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14825"/>
            <a:ext cx="3200400"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DE3F2D81-831B-41E8-9FE0-8C5CB2600D44}"/>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1987" name="Slide Number Placeholder 4">
            <a:extLst>
              <a:ext uri="{FF2B5EF4-FFF2-40B4-BE49-F238E27FC236}">
                <a16:creationId xmlns:a16="http://schemas.microsoft.com/office/drawing/2014/main" id="{D64CCA90-E4AD-4C6A-9977-F1D353A75E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A3925132-6FF2-4A3C-9202-817E89D50503}" type="slidenum">
              <a:rPr lang="en-US" altLang="en-US">
                <a:solidFill>
                  <a:srgbClr val="0066FF"/>
                </a:solidFill>
              </a:rPr>
              <a:pPr eaLnBrk="1" hangingPunct="1"/>
              <a:t>28</a:t>
            </a:fld>
            <a:endParaRPr lang="en-US" altLang="en-US">
              <a:solidFill>
                <a:srgbClr val="0066FF"/>
              </a:solidFill>
            </a:endParaRPr>
          </a:p>
          <a:p>
            <a:pPr eaLnBrk="1" hangingPunct="1"/>
            <a:endParaRPr lang="en-US" altLang="en-US">
              <a:solidFill>
                <a:srgbClr val="0066FF"/>
              </a:solidFill>
            </a:endParaRPr>
          </a:p>
        </p:txBody>
      </p:sp>
      <p:sp>
        <p:nvSpPr>
          <p:cNvPr id="41988" name="Rectangle 2">
            <a:extLst>
              <a:ext uri="{FF2B5EF4-FFF2-40B4-BE49-F238E27FC236}">
                <a16:creationId xmlns:a16="http://schemas.microsoft.com/office/drawing/2014/main" id="{C9674FE2-BECB-4C7E-BFA4-7BF146FA3DF7}"/>
              </a:ext>
            </a:extLst>
          </p:cNvPr>
          <p:cNvSpPr>
            <a:spLocks noGrp="1" noChangeArrowheads="1"/>
          </p:cNvSpPr>
          <p:nvPr>
            <p:ph type="title"/>
          </p:nvPr>
        </p:nvSpPr>
        <p:spPr/>
        <p:txBody>
          <a:bodyPr/>
          <a:lstStyle/>
          <a:p>
            <a:pPr eaLnBrk="1" hangingPunct="1"/>
            <a:r>
              <a:rPr lang="en-US" altLang="en-US" sz="4000"/>
              <a:t>SQL Built-in Functions (Continued)</a:t>
            </a:r>
          </a:p>
        </p:txBody>
      </p:sp>
      <p:sp>
        <p:nvSpPr>
          <p:cNvPr id="41989" name="Rectangle 3">
            <a:extLst>
              <a:ext uri="{FF2B5EF4-FFF2-40B4-BE49-F238E27FC236}">
                <a16:creationId xmlns:a16="http://schemas.microsoft.com/office/drawing/2014/main" id="{6DEE2689-B5BF-4741-9520-F511350F5CD7}"/>
              </a:ext>
            </a:extLst>
          </p:cNvPr>
          <p:cNvSpPr>
            <a:spLocks noGrp="1" noChangeArrowheads="1"/>
          </p:cNvSpPr>
          <p:nvPr>
            <p:ph type="body" idx="1"/>
          </p:nvPr>
        </p:nvSpPr>
        <p:spPr>
          <a:xfrm>
            <a:off x="457200" y="1600200"/>
            <a:ext cx="8229600" cy="1828800"/>
          </a:xfrm>
        </p:spPr>
        <p:txBody>
          <a:bodyPr/>
          <a:lstStyle/>
          <a:p>
            <a:pPr eaLnBrk="1" hangingPunct="1">
              <a:lnSpc>
                <a:spcPct val="80000"/>
              </a:lnSpc>
              <a:buFontTx/>
              <a:buNone/>
            </a:pPr>
            <a:r>
              <a:rPr lang="en-US" altLang="en-US" sz="2000" b="1">
                <a:solidFill>
                  <a:srgbClr val="0066FF"/>
                </a:solidFill>
                <a:latin typeface="Courier New" panose="02070309020205020404" pitchFamily="49" charset="0"/>
              </a:rPr>
              <a:t>SELECT	SUM (ExtendedPrice) AS OrderItemSum,</a:t>
            </a:r>
          </a:p>
          <a:p>
            <a:pPr eaLnBrk="1" hangingPunct="1">
              <a:lnSpc>
                <a:spcPct val="80000"/>
              </a:lnSpc>
              <a:buFontTx/>
              <a:buNone/>
            </a:pPr>
            <a:r>
              <a:rPr lang="en-US" altLang="en-US" sz="2000" b="1">
                <a:solidFill>
                  <a:srgbClr val="0066FF"/>
                </a:solidFill>
                <a:latin typeface="Courier New" panose="02070309020205020404" pitchFamily="49" charset="0"/>
              </a:rPr>
              <a:t>			AVG (ExtendedPrice) AS OrderItemAvg,</a:t>
            </a:r>
          </a:p>
          <a:p>
            <a:pPr eaLnBrk="1" hangingPunct="1">
              <a:lnSpc>
                <a:spcPct val="80000"/>
              </a:lnSpc>
              <a:buFontTx/>
              <a:buNone/>
            </a:pPr>
            <a:r>
              <a:rPr lang="en-US" altLang="en-US" sz="2000" b="1">
                <a:solidFill>
                  <a:srgbClr val="0066FF"/>
                </a:solidFill>
                <a:latin typeface="Courier New" panose="02070309020205020404" pitchFamily="49" charset="0"/>
              </a:rPr>
              <a:t>			MIN (ExtendedPrice) AS OrderItemMin,</a:t>
            </a:r>
          </a:p>
          <a:p>
            <a:pPr eaLnBrk="1" hangingPunct="1">
              <a:lnSpc>
                <a:spcPct val="80000"/>
              </a:lnSpc>
              <a:buFontTx/>
              <a:buNone/>
            </a:pPr>
            <a:r>
              <a:rPr lang="en-US" altLang="en-US" sz="2000" b="1">
                <a:solidFill>
                  <a:srgbClr val="0066FF"/>
                </a:solidFill>
                <a:latin typeface="Courier New" panose="02070309020205020404" pitchFamily="49" charset="0"/>
              </a:rPr>
              <a:t>			MAX (ExtendedPrice) AS OrderItemMax</a:t>
            </a:r>
          </a:p>
          <a:p>
            <a:pPr eaLnBrk="1" hangingPunct="1">
              <a:lnSpc>
                <a:spcPct val="80000"/>
              </a:lnSpc>
              <a:buFontTx/>
              <a:buNone/>
            </a:pPr>
            <a:r>
              <a:rPr lang="en-US" altLang="en-US" sz="2000" b="1">
                <a:solidFill>
                  <a:srgbClr val="0066FF"/>
                </a:solidFill>
                <a:latin typeface="Courier New" panose="02070309020205020404" pitchFamily="49" charset="0"/>
              </a:rPr>
              <a:t>FROM		ORDER_ITEM;</a:t>
            </a:r>
          </a:p>
        </p:txBody>
      </p:sp>
      <p:pic>
        <p:nvPicPr>
          <p:cNvPr id="41990" name="Picture 4" descr="sql26">
            <a:extLst>
              <a:ext uri="{FF2B5EF4-FFF2-40B4-BE49-F238E27FC236}">
                <a16:creationId xmlns:a16="http://schemas.microsoft.com/office/drawing/2014/main" id="{0AE48162-1BB7-4BDC-B037-85B64190D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82296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B081E960-8EDC-4595-A3AB-EF91C6E509D6}"/>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3011" name="Slide Number Placeholder 4">
            <a:extLst>
              <a:ext uri="{FF2B5EF4-FFF2-40B4-BE49-F238E27FC236}">
                <a16:creationId xmlns:a16="http://schemas.microsoft.com/office/drawing/2014/main" id="{40B597AD-AFDF-4A44-AE9F-87819A32EB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68B1DBAC-6A7B-4C53-8267-78AA088C2E4F}" type="slidenum">
              <a:rPr lang="en-US" altLang="en-US">
                <a:solidFill>
                  <a:srgbClr val="0066FF"/>
                </a:solidFill>
              </a:rPr>
              <a:pPr eaLnBrk="1" hangingPunct="1"/>
              <a:t>29</a:t>
            </a:fld>
            <a:endParaRPr lang="en-US" altLang="en-US">
              <a:solidFill>
                <a:srgbClr val="0066FF"/>
              </a:solidFill>
            </a:endParaRPr>
          </a:p>
          <a:p>
            <a:pPr eaLnBrk="1" hangingPunct="1"/>
            <a:endParaRPr lang="en-US" altLang="en-US">
              <a:solidFill>
                <a:srgbClr val="0066FF"/>
              </a:solidFill>
            </a:endParaRPr>
          </a:p>
        </p:txBody>
      </p:sp>
      <p:sp>
        <p:nvSpPr>
          <p:cNvPr id="43012" name="Rectangle 2">
            <a:extLst>
              <a:ext uri="{FF2B5EF4-FFF2-40B4-BE49-F238E27FC236}">
                <a16:creationId xmlns:a16="http://schemas.microsoft.com/office/drawing/2014/main" id="{A99F85E4-D0C6-4576-BE51-5A7B5ABF8F6B}"/>
              </a:ext>
            </a:extLst>
          </p:cNvPr>
          <p:cNvSpPr>
            <a:spLocks noGrp="1" noChangeArrowheads="1"/>
          </p:cNvSpPr>
          <p:nvPr>
            <p:ph type="title"/>
          </p:nvPr>
        </p:nvSpPr>
        <p:spPr/>
        <p:txBody>
          <a:bodyPr/>
          <a:lstStyle/>
          <a:p>
            <a:pPr eaLnBrk="1" hangingPunct="1"/>
            <a:r>
              <a:rPr lang="en-US" altLang="en-US" sz="4000"/>
              <a:t>SQL Built-in Functions (Continued)</a:t>
            </a:r>
          </a:p>
        </p:txBody>
      </p:sp>
      <p:sp>
        <p:nvSpPr>
          <p:cNvPr id="43013" name="Rectangle 3">
            <a:extLst>
              <a:ext uri="{FF2B5EF4-FFF2-40B4-BE49-F238E27FC236}">
                <a16:creationId xmlns:a16="http://schemas.microsoft.com/office/drawing/2014/main" id="{141D0D97-9878-4097-A309-4E63B598510D}"/>
              </a:ext>
            </a:extLst>
          </p:cNvPr>
          <p:cNvSpPr>
            <a:spLocks noGrp="1" noChangeArrowheads="1"/>
          </p:cNvSpPr>
          <p:nvPr>
            <p:ph type="body" idx="1"/>
          </p:nvPr>
        </p:nvSpPr>
        <p:spPr>
          <a:xfrm>
            <a:off x="457200" y="1600200"/>
            <a:ext cx="8229600" cy="1524000"/>
          </a:xfrm>
        </p:spPr>
        <p:txBody>
          <a:bodyPr/>
          <a:lstStyle/>
          <a:p>
            <a:pPr eaLnBrk="1" hangingPunct="1">
              <a:buFontTx/>
              <a:buNone/>
            </a:pPr>
            <a:r>
              <a:rPr lang="en-US" altLang="en-US" b="1">
                <a:solidFill>
                  <a:srgbClr val="0066FF"/>
                </a:solidFill>
                <a:latin typeface="Courier New" panose="02070309020205020404" pitchFamily="49" charset="0"/>
              </a:rPr>
              <a:t>SELECT	COUNT(*) AS NumRows</a:t>
            </a:r>
          </a:p>
          <a:p>
            <a:pPr eaLnBrk="1" hangingPunct="1">
              <a:buFontTx/>
              <a:buNone/>
            </a:pPr>
            <a:r>
              <a:rPr lang="en-US" altLang="en-US" b="1">
                <a:solidFill>
                  <a:srgbClr val="0066FF"/>
                </a:solidFill>
                <a:latin typeface="Courier New" panose="02070309020205020404" pitchFamily="49" charset="0"/>
              </a:rPr>
              <a:t>FROM	ORDER_ITEM;</a:t>
            </a:r>
          </a:p>
        </p:txBody>
      </p:sp>
      <p:pic>
        <p:nvPicPr>
          <p:cNvPr id="43014" name="Picture 4" descr="sql26">
            <a:extLst>
              <a:ext uri="{FF2B5EF4-FFF2-40B4-BE49-F238E27FC236}">
                <a16:creationId xmlns:a16="http://schemas.microsoft.com/office/drawing/2014/main" id="{A1CD9CF0-EF2D-4757-BF7C-7C15838DE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200400"/>
            <a:ext cx="243840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F71E2F1F-E252-4A23-9EF8-D9788E80CF4F}"/>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FF"/>
                </a:solidFill>
              </a:rPr>
              <a:t>DAVID M. KROENKE’S DATABASE PROCESSING, 11th Edition </a:t>
            </a:r>
          </a:p>
          <a:p>
            <a:pPr eaLnBrk="1" hangingPunct="1"/>
            <a:r>
              <a:rPr lang="en-US" altLang="en-US" dirty="0">
                <a:solidFill>
                  <a:srgbClr val="0066FF"/>
                </a:solidFill>
              </a:rPr>
              <a:t>© 2010  Pearson Prentice Hall</a:t>
            </a:r>
          </a:p>
          <a:p>
            <a:pPr eaLnBrk="1" hangingPunct="1"/>
            <a:endParaRPr lang="en-US" altLang="en-US" dirty="0">
              <a:solidFill>
                <a:srgbClr val="0066FF"/>
              </a:solidFill>
            </a:endParaRPr>
          </a:p>
        </p:txBody>
      </p:sp>
      <p:sp>
        <p:nvSpPr>
          <p:cNvPr id="19459" name="Slide Number Placeholder 4">
            <a:extLst>
              <a:ext uri="{FF2B5EF4-FFF2-40B4-BE49-F238E27FC236}">
                <a16:creationId xmlns:a16="http://schemas.microsoft.com/office/drawing/2014/main" id="{1A8A4AE0-9297-4375-8E10-F3EFDA3D59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E6207061-B230-43B0-A52B-7ED4FFC3D791}" type="slidenum">
              <a:rPr lang="en-US" altLang="en-US">
                <a:solidFill>
                  <a:srgbClr val="0066FF"/>
                </a:solidFill>
              </a:rPr>
              <a:pPr eaLnBrk="1" hangingPunct="1"/>
              <a:t>3</a:t>
            </a:fld>
            <a:endParaRPr lang="en-US" altLang="en-US">
              <a:solidFill>
                <a:srgbClr val="0066FF"/>
              </a:solidFill>
            </a:endParaRPr>
          </a:p>
          <a:p>
            <a:pPr eaLnBrk="1" hangingPunct="1"/>
            <a:endParaRPr lang="en-US" altLang="en-US">
              <a:solidFill>
                <a:srgbClr val="0066FF"/>
              </a:solidFill>
            </a:endParaRPr>
          </a:p>
        </p:txBody>
      </p:sp>
      <p:sp>
        <p:nvSpPr>
          <p:cNvPr id="19460" name="Rectangle 2">
            <a:extLst>
              <a:ext uri="{FF2B5EF4-FFF2-40B4-BE49-F238E27FC236}">
                <a16:creationId xmlns:a16="http://schemas.microsoft.com/office/drawing/2014/main" id="{CCFAF602-D2D8-4B83-835E-25E4A63C27ED}"/>
              </a:ext>
            </a:extLst>
          </p:cNvPr>
          <p:cNvSpPr>
            <a:spLocks noGrp="1" noChangeArrowheads="1"/>
          </p:cNvSpPr>
          <p:nvPr>
            <p:ph type="title"/>
          </p:nvPr>
        </p:nvSpPr>
        <p:spPr/>
        <p:txBody>
          <a:bodyPr/>
          <a:lstStyle/>
          <a:p>
            <a:pPr eaLnBrk="1" hangingPunct="1"/>
            <a:r>
              <a:rPr lang="en-US" altLang="en-US"/>
              <a:t>SQL as a Data Sublanguage</a:t>
            </a:r>
          </a:p>
        </p:txBody>
      </p:sp>
      <p:sp>
        <p:nvSpPr>
          <p:cNvPr id="19461" name="Rectangle 3">
            <a:extLst>
              <a:ext uri="{FF2B5EF4-FFF2-40B4-BE49-F238E27FC236}">
                <a16:creationId xmlns:a16="http://schemas.microsoft.com/office/drawing/2014/main" id="{D6156111-AE6C-4677-9CCC-08E1E02DED61}"/>
              </a:ext>
            </a:extLst>
          </p:cNvPr>
          <p:cNvSpPr>
            <a:spLocks noGrp="1" noChangeArrowheads="1"/>
          </p:cNvSpPr>
          <p:nvPr>
            <p:ph type="body" idx="1"/>
          </p:nvPr>
        </p:nvSpPr>
        <p:spPr/>
        <p:txBody>
          <a:bodyPr/>
          <a:lstStyle/>
          <a:p>
            <a:pPr eaLnBrk="1" hangingPunct="1"/>
            <a:r>
              <a:rPr lang="en-US" altLang="en-US" dirty="0"/>
              <a:t>SQL is not a fully featured </a:t>
            </a:r>
            <a:r>
              <a:rPr lang="en-US" altLang="en-US" b="1" dirty="0">
                <a:solidFill>
                  <a:srgbClr val="0066FF"/>
                </a:solidFill>
              </a:rPr>
              <a:t>programming language </a:t>
            </a:r>
            <a:r>
              <a:rPr lang="en-US" altLang="en-US" dirty="0"/>
              <a:t>as are C, C#, and Java.</a:t>
            </a:r>
          </a:p>
          <a:p>
            <a:pPr eaLnBrk="1" hangingPunct="1"/>
            <a:r>
              <a:rPr lang="en-US" altLang="en-US" dirty="0"/>
              <a:t>SQL is a </a:t>
            </a:r>
            <a:r>
              <a:rPr lang="en-US" altLang="en-US" b="1" dirty="0">
                <a:solidFill>
                  <a:srgbClr val="0066FF"/>
                </a:solidFill>
              </a:rPr>
              <a:t>data sublanguage</a:t>
            </a:r>
            <a:r>
              <a:rPr lang="en-US" altLang="en-US" dirty="0"/>
              <a:t> for creating and processing database data and metadata.</a:t>
            </a:r>
          </a:p>
          <a:p>
            <a:pPr eaLnBrk="1" hangingPunct="1"/>
            <a:r>
              <a:rPr lang="en-US" altLang="en-US" dirty="0"/>
              <a:t>SQL is ubiquitous in enterprise-class DBMS products.</a:t>
            </a:r>
          </a:p>
          <a:p>
            <a:pPr eaLnBrk="1" hangingPunct="1"/>
            <a:r>
              <a:rPr lang="en-US" altLang="en-US" dirty="0"/>
              <a:t>SQL programming is a critical skill. This is why it is an important in CS364</a:t>
            </a:r>
          </a:p>
          <a:p>
            <a:pPr lvl="1"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C8C26AD5-60F7-40D2-9310-A386E38F7CD2}"/>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4035" name="Slide Number Placeholder 4">
            <a:extLst>
              <a:ext uri="{FF2B5EF4-FFF2-40B4-BE49-F238E27FC236}">
                <a16:creationId xmlns:a16="http://schemas.microsoft.com/office/drawing/2014/main" id="{D5EE212B-BD91-44C1-911D-BA2FB3F111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ACADC6A5-0A0E-41E8-9CA9-E5BF84F38B58}" type="slidenum">
              <a:rPr lang="en-US" altLang="en-US">
                <a:solidFill>
                  <a:srgbClr val="0066FF"/>
                </a:solidFill>
              </a:rPr>
              <a:pPr eaLnBrk="1" hangingPunct="1"/>
              <a:t>30</a:t>
            </a:fld>
            <a:endParaRPr lang="en-US" altLang="en-US">
              <a:solidFill>
                <a:srgbClr val="0066FF"/>
              </a:solidFill>
            </a:endParaRPr>
          </a:p>
          <a:p>
            <a:pPr eaLnBrk="1" hangingPunct="1"/>
            <a:endParaRPr lang="en-US" altLang="en-US">
              <a:solidFill>
                <a:srgbClr val="0066FF"/>
              </a:solidFill>
            </a:endParaRPr>
          </a:p>
        </p:txBody>
      </p:sp>
      <p:sp>
        <p:nvSpPr>
          <p:cNvPr id="44036" name="Rectangle 2">
            <a:extLst>
              <a:ext uri="{FF2B5EF4-FFF2-40B4-BE49-F238E27FC236}">
                <a16:creationId xmlns:a16="http://schemas.microsoft.com/office/drawing/2014/main" id="{2B8B8841-E743-4C4F-8D4E-50FE7DAC34F0}"/>
              </a:ext>
            </a:extLst>
          </p:cNvPr>
          <p:cNvSpPr>
            <a:spLocks noGrp="1" noChangeArrowheads="1"/>
          </p:cNvSpPr>
          <p:nvPr>
            <p:ph type="title"/>
          </p:nvPr>
        </p:nvSpPr>
        <p:spPr/>
        <p:txBody>
          <a:bodyPr/>
          <a:lstStyle/>
          <a:p>
            <a:pPr eaLnBrk="1" hangingPunct="1"/>
            <a:r>
              <a:rPr lang="en-US" altLang="en-US" sz="4000"/>
              <a:t>SQL Built-in Functions (Continued)</a:t>
            </a:r>
          </a:p>
        </p:txBody>
      </p:sp>
      <p:sp>
        <p:nvSpPr>
          <p:cNvPr id="44037" name="Rectangle 3">
            <a:extLst>
              <a:ext uri="{FF2B5EF4-FFF2-40B4-BE49-F238E27FC236}">
                <a16:creationId xmlns:a16="http://schemas.microsoft.com/office/drawing/2014/main" id="{0D37A543-9E84-41C8-8429-8B26C45C7B4D}"/>
              </a:ext>
            </a:extLst>
          </p:cNvPr>
          <p:cNvSpPr>
            <a:spLocks noGrp="1" noChangeArrowheads="1"/>
          </p:cNvSpPr>
          <p:nvPr>
            <p:ph type="body" idx="1"/>
          </p:nvPr>
        </p:nvSpPr>
        <p:spPr>
          <a:xfrm>
            <a:off x="457200" y="1600200"/>
            <a:ext cx="8229600" cy="2514600"/>
          </a:xfrm>
        </p:spPr>
        <p:txBody>
          <a:bodyPr/>
          <a:lstStyle/>
          <a:p>
            <a:pPr eaLnBrk="1" hangingPunct="1">
              <a:buFontTx/>
              <a:buNone/>
            </a:pPr>
            <a:r>
              <a:rPr lang="en-US" altLang="en-US" b="1">
                <a:solidFill>
                  <a:srgbClr val="0066FF"/>
                </a:solidFill>
                <a:latin typeface="Courier New" panose="02070309020205020404" pitchFamily="49" charset="0"/>
              </a:rPr>
              <a:t>SELECT	COUNT</a:t>
            </a:r>
          </a:p>
          <a:p>
            <a:pPr eaLnBrk="1" hangingPunct="1">
              <a:buFontTx/>
              <a:buNone/>
            </a:pPr>
            <a:r>
              <a:rPr lang="en-US" altLang="en-US" b="1">
                <a:solidFill>
                  <a:srgbClr val="0066FF"/>
                </a:solidFill>
                <a:latin typeface="Courier New" panose="02070309020205020404" pitchFamily="49" charset="0"/>
              </a:rPr>
              <a:t>			(DISTINCT Department)</a:t>
            </a:r>
          </a:p>
          <a:p>
            <a:pPr eaLnBrk="1" hangingPunct="1">
              <a:buFontTx/>
              <a:buNone/>
            </a:pPr>
            <a:r>
              <a:rPr lang="en-US" altLang="en-US" b="1">
                <a:solidFill>
                  <a:srgbClr val="0066FF"/>
                </a:solidFill>
                <a:latin typeface="Courier New" panose="02070309020205020404" pitchFamily="49" charset="0"/>
              </a:rPr>
              <a:t>			AS DeptCount</a:t>
            </a:r>
          </a:p>
          <a:p>
            <a:pPr eaLnBrk="1" hangingPunct="1">
              <a:buFontTx/>
              <a:buNone/>
            </a:pPr>
            <a:r>
              <a:rPr lang="en-US" altLang="en-US" b="1">
                <a:solidFill>
                  <a:srgbClr val="0066FF"/>
                </a:solidFill>
                <a:latin typeface="Courier New" panose="02070309020205020404" pitchFamily="49" charset="0"/>
              </a:rPr>
              <a:t>FROM	SKU_DATA;</a:t>
            </a:r>
          </a:p>
        </p:txBody>
      </p:sp>
      <p:pic>
        <p:nvPicPr>
          <p:cNvPr id="44038" name="Picture 4" descr="sql28">
            <a:extLst>
              <a:ext uri="{FF2B5EF4-FFF2-40B4-BE49-F238E27FC236}">
                <a16:creationId xmlns:a16="http://schemas.microsoft.com/office/drawing/2014/main" id="{69D0F797-73FA-4115-BB60-8E8E0F73F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343400"/>
            <a:ext cx="20574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5">
            <a:extLst>
              <a:ext uri="{FF2B5EF4-FFF2-40B4-BE49-F238E27FC236}">
                <a16:creationId xmlns:a16="http://schemas.microsoft.com/office/drawing/2014/main" id="{E4968BCA-0CD8-4AE8-BB08-A334C0EB6E95}"/>
              </a:ext>
            </a:extLst>
          </p:cNvPr>
          <p:cNvSpPr txBox="1">
            <a:spLocks noChangeArrowheads="1"/>
          </p:cNvSpPr>
          <p:nvPr/>
        </p:nvSpPr>
        <p:spPr bwMode="auto">
          <a:xfrm>
            <a:off x="457200" y="5638800"/>
            <a:ext cx="739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May not work for Access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5FE28418-6C2A-4407-9063-F34DA798A2CF}"/>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5059" name="Slide Number Placeholder 4">
            <a:extLst>
              <a:ext uri="{FF2B5EF4-FFF2-40B4-BE49-F238E27FC236}">
                <a16:creationId xmlns:a16="http://schemas.microsoft.com/office/drawing/2014/main" id="{C9050FA7-F1EC-44F4-8C1B-384826E67F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3600CB56-4D3E-41AA-BE78-DA73151AEB8D}" type="slidenum">
              <a:rPr lang="en-US" altLang="en-US">
                <a:solidFill>
                  <a:srgbClr val="0066FF"/>
                </a:solidFill>
              </a:rPr>
              <a:pPr eaLnBrk="1" hangingPunct="1"/>
              <a:t>31</a:t>
            </a:fld>
            <a:endParaRPr lang="en-US" altLang="en-US">
              <a:solidFill>
                <a:srgbClr val="0066FF"/>
              </a:solidFill>
            </a:endParaRPr>
          </a:p>
          <a:p>
            <a:pPr eaLnBrk="1" hangingPunct="1"/>
            <a:endParaRPr lang="en-US" altLang="en-US">
              <a:solidFill>
                <a:srgbClr val="0066FF"/>
              </a:solidFill>
            </a:endParaRPr>
          </a:p>
        </p:txBody>
      </p:sp>
      <p:sp>
        <p:nvSpPr>
          <p:cNvPr id="45060" name="Rectangle 2">
            <a:extLst>
              <a:ext uri="{FF2B5EF4-FFF2-40B4-BE49-F238E27FC236}">
                <a16:creationId xmlns:a16="http://schemas.microsoft.com/office/drawing/2014/main" id="{12580244-F31B-438E-8922-A3E0D5710F77}"/>
              </a:ext>
            </a:extLst>
          </p:cNvPr>
          <p:cNvSpPr>
            <a:spLocks noGrp="1" noChangeArrowheads="1"/>
          </p:cNvSpPr>
          <p:nvPr>
            <p:ph type="title"/>
          </p:nvPr>
        </p:nvSpPr>
        <p:spPr/>
        <p:txBody>
          <a:bodyPr/>
          <a:lstStyle/>
          <a:p>
            <a:pPr eaLnBrk="1" hangingPunct="1"/>
            <a:r>
              <a:rPr lang="en-US" altLang="en-US" sz="4000"/>
              <a:t>Arithmetic in SELECT Statements </a:t>
            </a:r>
          </a:p>
        </p:txBody>
      </p:sp>
      <p:sp>
        <p:nvSpPr>
          <p:cNvPr id="45061" name="Rectangle 3">
            <a:extLst>
              <a:ext uri="{FF2B5EF4-FFF2-40B4-BE49-F238E27FC236}">
                <a16:creationId xmlns:a16="http://schemas.microsoft.com/office/drawing/2014/main" id="{61D03F60-F193-44CA-8EBF-8F428D30E7BF}"/>
              </a:ext>
            </a:extLst>
          </p:cNvPr>
          <p:cNvSpPr>
            <a:spLocks noGrp="1" noChangeArrowheads="1"/>
          </p:cNvSpPr>
          <p:nvPr>
            <p:ph type="body" idx="1"/>
          </p:nvPr>
        </p:nvSpPr>
        <p:spPr>
          <a:xfrm>
            <a:off x="457200" y="1600200"/>
            <a:ext cx="8229600" cy="1905000"/>
          </a:xfrm>
        </p:spPr>
        <p:txBody>
          <a:bodyPr/>
          <a:lstStyle/>
          <a:p>
            <a:pPr eaLnBrk="1" hangingPunct="1">
              <a:buFontTx/>
              <a:buNone/>
            </a:pPr>
            <a:r>
              <a:rPr lang="en-US" altLang="en-US" b="1">
                <a:solidFill>
                  <a:srgbClr val="0066FF"/>
                </a:solidFill>
                <a:latin typeface="Courier New" panose="02070309020205020404" pitchFamily="49" charset="0"/>
              </a:rPr>
              <a:t>SELECT	Quantity * Price AS EP,</a:t>
            </a:r>
          </a:p>
          <a:p>
            <a:pPr eaLnBrk="1" hangingPunct="1">
              <a:buFontTx/>
              <a:buNone/>
            </a:pPr>
            <a:r>
              <a:rPr lang="en-US" altLang="en-US" b="1">
                <a:solidFill>
                  <a:srgbClr val="0066FF"/>
                </a:solidFill>
                <a:latin typeface="Courier New" panose="02070309020205020404" pitchFamily="49" charset="0"/>
              </a:rPr>
              <a:t>			ExtendedPrice</a:t>
            </a:r>
          </a:p>
          <a:p>
            <a:pPr eaLnBrk="1" hangingPunct="1">
              <a:buFontTx/>
              <a:buNone/>
            </a:pPr>
            <a:r>
              <a:rPr lang="en-US" altLang="en-US" b="1">
                <a:solidFill>
                  <a:srgbClr val="0066FF"/>
                </a:solidFill>
                <a:latin typeface="Courier New" panose="02070309020205020404" pitchFamily="49" charset="0"/>
              </a:rPr>
              <a:t>FROM	ORDER_ITEM;</a:t>
            </a:r>
          </a:p>
        </p:txBody>
      </p:sp>
      <p:pic>
        <p:nvPicPr>
          <p:cNvPr id="45062" name="Picture 4" descr="sql31">
            <a:extLst>
              <a:ext uri="{FF2B5EF4-FFF2-40B4-BE49-F238E27FC236}">
                <a16:creationId xmlns:a16="http://schemas.microsoft.com/office/drawing/2014/main" id="{1945D21B-D1B4-48A7-9076-570AF7926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367088"/>
            <a:ext cx="31242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E3468EC-811A-4141-B594-D83769A51B15}"/>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6083" name="Slide Number Placeholder 4">
            <a:extLst>
              <a:ext uri="{FF2B5EF4-FFF2-40B4-BE49-F238E27FC236}">
                <a16:creationId xmlns:a16="http://schemas.microsoft.com/office/drawing/2014/main" id="{7FE32CDA-B704-4C11-B110-A2EBBE6967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5499A4C8-6412-4A79-B311-966F64E5D318}" type="slidenum">
              <a:rPr lang="en-US" altLang="en-US">
                <a:solidFill>
                  <a:srgbClr val="0066FF"/>
                </a:solidFill>
              </a:rPr>
              <a:pPr eaLnBrk="1" hangingPunct="1"/>
              <a:t>32</a:t>
            </a:fld>
            <a:endParaRPr lang="en-US" altLang="en-US">
              <a:solidFill>
                <a:srgbClr val="0066FF"/>
              </a:solidFill>
            </a:endParaRPr>
          </a:p>
          <a:p>
            <a:pPr eaLnBrk="1" hangingPunct="1"/>
            <a:endParaRPr lang="en-US" altLang="en-US">
              <a:solidFill>
                <a:srgbClr val="0066FF"/>
              </a:solidFill>
            </a:endParaRPr>
          </a:p>
        </p:txBody>
      </p:sp>
      <p:sp>
        <p:nvSpPr>
          <p:cNvPr id="46084" name="Rectangle 2">
            <a:extLst>
              <a:ext uri="{FF2B5EF4-FFF2-40B4-BE49-F238E27FC236}">
                <a16:creationId xmlns:a16="http://schemas.microsoft.com/office/drawing/2014/main" id="{728BCEB0-BC44-429A-8936-95A8AB25C214}"/>
              </a:ext>
            </a:extLst>
          </p:cNvPr>
          <p:cNvSpPr>
            <a:spLocks noGrp="1" noChangeArrowheads="1"/>
          </p:cNvSpPr>
          <p:nvPr>
            <p:ph type="title"/>
          </p:nvPr>
        </p:nvSpPr>
        <p:spPr/>
        <p:txBody>
          <a:bodyPr/>
          <a:lstStyle/>
          <a:p>
            <a:pPr eaLnBrk="1" hangingPunct="1"/>
            <a:r>
              <a:rPr lang="en-US" altLang="en-US" sz="4000"/>
              <a:t>String Functions in SELECT Statements</a:t>
            </a:r>
          </a:p>
        </p:txBody>
      </p:sp>
      <p:sp>
        <p:nvSpPr>
          <p:cNvPr id="46085" name="Rectangle 3">
            <a:extLst>
              <a:ext uri="{FF2B5EF4-FFF2-40B4-BE49-F238E27FC236}">
                <a16:creationId xmlns:a16="http://schemas.microsoft.com/office/drawing/2014/main" id="{E7D8060D-8827-4EA8-ACCB-C3B6BA96D880}"/>
              </a:ext>
            </a:extLst>
          </p:cNvPr>
          <p:cNvSpPr>
            <a:spLocks noGrp="1" noChangeArrowheads="1"/>
          </p:cNvSpPr>
          <p:nvPr>
            <p:ph type="body" idx="1"/>
          </p:nvPr>
        </p:nvSpPr>
        <p:spPr>
          <a:xfrm>
            <a:off x="457200" y="1600200"/>
            <a:ext cx="8229600" cy="1981200"/>
          </a:xfrm>
        </p:spPr>
        <p:txBody>
          <a:bodyPr/>
          <a:lstStyle/>
          <a:p>
            <a:pPr eaLnBrk="1" hangingPunct="1">
              <a:buFontTx/>
              <a:buNone/>
            </a:pPr>
            <a:r>
              <a:rPr lang="en-US" altLang="en-US" sz="2800" b="1">
                <a:solidFill>
                  <a:srgbClr val="0066FF"/>
                </a:solidFill>
                <a:latin typeface="Courier New" panose="02070309020205020404" pitchFamily="49" charset="0"/>
              </a:rPr>
              <a:t>SELECT	DISTINCT RTRIM (Buyer)</a:t>
            </a:r>
          </a:p>
          <a:p>
            <a:pPr eaLnBrk="1" hangingPunct="1">
              <a:buFontTx/>
              <a:buNone/>
            </a:pPr>
            <a:r>
              <a:rPr lang="en-US" altLang="en-US" sz="2800" b="1">
                <a:solidFill>
                  <a:srgbClr val="0066FF"/>
                </a:solidFill>
                <a:latin typeface="Courier New" panose="02070309020205020404" pitchFamily="49" charset="0"/>
              </a:rPr>
              <a:t>			+ ' in ' + RTRIM (Department) 		AS Sponsor</a:t>
            </a:r>
          </a:p>
          <a:p>
            <a:pPr eaLnBrk="1" hangingPunct="1">
              <a:buFontTx/>
              <a:buNone/>
            </a:pPr>
            <a:r>
              <a:rPr lang="en-US" altLang="en-US" sz="2800" b="1">
                <a:solidFill>
                  <a:srgbClr val="0066FF"/>
                </a:solidFill>
                <a:latin typeface="Courier New" panose="02070309020205020404" pitchFamily="49" charset="0"/>
              </a:rPr>
              <a:t>FROM		SKU_DATA;</a:t>
            </a:r>
          </a:p>
        </p:txBody>
      </p:sp>
      <p:pic>
        <p:nvPicPr>
          <p:cNvPr id="46086" name="Picture 4" descr="sql33">
            <a:extLst>
              <a:ext uri="{FF2B5EF4-FFF2-40B4-BE49-F238E27FC236}">
                <a16:creationId xmlns:a16="http://schemas.microsoft.com/office/drawing/2014/main" id="{61F4DED3-D7D0-4847-B97D-45D10C7C5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75063"/>
            <a:ext cx="5486400"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9D6B2C5-BB43-462C-9915-DD83066479CF}"/>
              </a:ext>
            </a:extLst>
          </p:cNvPr>
          <p:cNvSpPr>
            <a:spLocks noGrp="1"/>
          </p:cNvSpPr>
          <p:nvPr>
            <p:ph type="title"/>
          </p:nvPr>
        </p:nvSpPr>
        <p:spPr/>
        <p:txBody>
          <a:bodyPr/>
          <a:lstStyle/>
          <a:p>
            <a:r>
              <a:rPr lang="en-US" altLang="en-US" dirty="0"/>
              <a:t>The starting of GROUP BY</a:t>
            </a:r>
          </a:p>
        </p:txBody>
      </p:sp>
      <p:sp>
        <p:nvSpPr>
          <p:cNvPr id="47107" name="Content Placeholder 2">
            <a:extLst>
              <a:ext uri="{FF2B5EF4-FFF2-40B4-BE49-F238E27FC236}">
                <a16:creationId xmlns:a16="http://schemas.microsoft.com/office/drawing/2014/main" id="{E6096C62-5685-4B92-84D9-C4BC1FAE6E9B}"/>
              </a:ext>
            </a:extLst>
          </p:cNvPr>
          <p:cNvSpPr>
            <a:spLocks noGrp="1"/>
          </p:cNvSpPr>
          <p:nvPr>
            <p:ph idx="1"/>
          </p:nvPr>
        </p:nvSpPr>
        <p:spPr/>
        <p:txBody>
          <a:bodyPr/>
          <a:lstStyle/>
          <a:p>
            <a:r>
              <a:rPr lang="en-US" altLang="en-US" dirty="0"/>
              <a:t>What if I need to know for each department, the number of items the department has?</a:t>
            </a:r>
          </a:p>
        </p:txBody>
      </p:sp>
      <p:sp>
        <p:nvSpPr>
          <p:cNvPr id="47108" name="Slide Number Placeholder 3">
            <a:extLst>
              <a:ext uri="{FF2B5EF4-FFF2-40B4-BE49-F238E27FC236}">
                <a16:creationId xmlns:a16="http://schemas.microsoft.com/office/drawing/2014/main" id="{F89D7727-1A53-423E-859E-D00113C9CB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FC5FDC54-7105-48C8-8554-6299CEEA95CE}" type="slidenum">
              <a:rPr lang="en-US" altLang="en-US">
                <a:solidFill>
                  <a:srgbClr val="0066FF"/>
                </a:solidFill>
              </a:rPr>
              <a:pPr eaLnBrk="1" hangingPunct="1"/>
              <a:t>33</a:t>
            </a:fld>
            <a:endParaRPr lang="en-US" altLang="en-US">
              <a:solidFill>
                <a:srgbClr val="0066FF"/>
              </a:solidFill>
            </a:endParaRPr>
          </a:p>
          <a:p>
            <a:pPr eaLnBrk="1" hangingPunct="1"/>
            <a:endParaRPr lang="en-US" altLang="en-US">
              <a:solidFill>
                <a:srgbClr val="0066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391715D7-50E4-4D9A-8F71-D3F01608BE5E}"/>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8131" name="Slide Number Placeholder 4">
            <a:extLst>
              <a:ext uri="{FF2B5EF4-FFF2-40B4-BE49-F238E27FC236}">
                <a16:creationId xmlns:a16="http://schemas.microsoft.com/office/drawing/2014/main" id="{FCC98D2F-B7E0-49DC-8658-FC8EA2555B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FBE750E1-C869-4C1E-9A2D-D47ABE218A19}" type="slidenum">
              <a:rPr lang="en-US" altLang="en-US">
                <a:solidFill>
                  <a:srgbClr val="0066FF"/>
                </a:solidFill>
              </a:rPr>
              <a:pPr eaLnBrk="1" hangingPunct="1"/>
              <a:t>34</a:t>
            </a:fld>
            <a:endParaRPr lang="en-US" altLang="en-US">
              <a:solidFill>
                <a:srgbClr val="0066FF"/>
              </a:solidFill>
            </a:endParaRPr>
          </a:p>
          <a:p>
            <a:pPr eaLnBrk="1" hangingPunct="1"/>
            <a:endParaRPr lang="en-US" altLang="en-US">
              <a:solidFill>
                <a:srgbClr val="0066FF"/>
              </a:solidFill>
            </a:endParaRPr>
          </a:p>
        </p:txBody>
      </p:sp>
      <p:sp>
        <p:nvSpPr>
          <p:cNvPr id="48132" name="Rectangle 2">
            <a:extLst>
              <a:ext uri="{FF2B5EF4-FFF2-40B4-BE49-F238E27FC236}">
                <a16:creationId xmlns:a16="http://schemas.microsoft.com/office/drawing/2014/main" id="{31B213F5-6E52-4DEE-B3F2-B775A1B66235}"/>
              </a:ext>
            </a:extLst>
          </p:cNvPr>
          <p:cNvSpPr>
            <a:spLocks noGrp="1" noChangeArrowheads="1"/>
          </p:cNvSpPr>
          <p:nvPr>
            <p:ph type="title"/>
          </p:nvPr>
        </p:nvSpPr>
        <p:spPr/>
        <p:txBody>
          <a:bodyPr/>
          <a:lstStyle/>
          <a:p>
            <a:pPr eaLnBrk="1" hangingPunct="1"/>
            <a:r>
              <a:rPr lang="en-US" altLang="en-US"/>
              <a:t>The SQL keyword GROUP BY</a:t>
            </a:r>
          </a:p>
        </p:txBody>
      </p:sp>
      <p:sp>
        <p:nvSpPr>
          <p:cNvPr id="48133" name="Rectangle 3">
            <a:extLst>
              <a:ext uri="{FF2B5EF4-FFF2-40B4-BE49-F238E27FC236}">
                <a16:creationId xmlns:a16="http://schemas.microsoft.com/office/drawing/2014/main" id="{E57AE245-37E2-4374-90A3-8E34C6A08828}"/>
              </a:ext>
            </a:extLst>
          </p:cNvPr>
          <p:cNvSpPr>
            <a:spLocks noGrp="1" noChangeArrowheads="1"/>
          </p:cNvSpPr>
          <p:nvPr>
            <p:ph type="body" idx="1"/>
          </p:nvPr>
        </p:nvSpPr>
        <p:spPr>
          <a:xfrm>
            <a:off x="457200" y="1600200"/>
            <a:ext cx="8229600" cy="2133600"/>
          </a:xfrm>
        </p:spPr>
        <p:txBody>
          <a:bodyPr/>
          <a:lstStyle/>
          <a:p>
            <a:pPr eaLnBrk="1" hangingPunct="1">
              <a:lnSpc>
                <a:spcPct val="90000"/>
              </a:lnSpc>
              <a:buFontTx/>
              <a:buNone/>
            </a:pPr>
            <a:r>
              <a:rPr lang="en-US" altLang="en-US" sz="2400" b="1">
                <a:solidFill>
                  <a:srgbClr val="0066FF"/>
                </a:solidFill>
                <a:latin typeface="Courier New" panose="02070309020205020404" pitchFamily="49" charset="0"/>
              </a:rPr>
              <a:t>SELECT		Department, Buyer,</a:t>
            </a:r>
          </a:p>
          <a:p>
            <a:pPr eaLnBrk="1" hangingPunct="1">
              <a:lnSpc>
                <a:spcPct val="90000"/>
              </a:lnSpc>
              <a:buFontTx/>
              <a:buNone/>
            </a:pPr>
            <a:r>
              <a:rPr lang="en-US" altLang="en-US" sz="2400" b="1">
                <a:solidFill>
                  <a:srgbClr val="0066FF"/>
                </a:solidFill>
                <a:latin typeface="Courier New" panose="02070309020205020404" pitchFamily="49" charset="0"/>
              </a:rPr>
              <a:t>				COUNT(*) AS</a:t>
            </a:r>
          </a:p>
          <a:p>
            <a:pPr eaLnBrk="1" hangingPunct="1">
              <a:lnSpc>
                <a:spcPct val="90000"/>
              </a:lnSpc>
              <a:buFontTx/>
              <a:buNone/>
            </a:pPr>
            <a:r>
              <a:rPr lang="en-US" altLang="en-US" sz="2400" b="1">
                <a:solidFill>
                  <a:srgbClr val="0066FF"/>
                </a:solidFill>
                <a:latin typeface="Courier New" panose="02070309020205020404" pitchFamily="49" charset="0"/>
              </a:rPr>
              <a:t>				Dept_Buyer_SKU_Count</a:t>
            </a:r>
          </a:p>
          <a:p>
            <a:pPr eaLnBrk="1" hangingPunct="1">
              <a:lnSpc>
                <a:spcPct val="90000"/>
              </a:lnSpc>
              <a:buFontTx/>
              <a:buNone/>
            </a:pPr>
            <a:r>
              <a:rPr lang="en-US" altLang="en-US" sz="2400" b="1">
                <a:solidFill>
                  <a:srgbClr val="0066FF"/>
                </a:solidFill>
                <a:latin typeface="Courier New" panose="02070309020205020404" pitchFamily="49" charset="0"/>
              </a:rPr>
              <a:t>FROM		SKU_DATA</a:t>
            </a:r>
          </a:p>
          <a:p>
            <a:pPr eaLnBrk="1" hangingPunct="1">
              <a:lnSpc>
                <a:spcPct val="90000"/>
              </a:lnSpc>
              <a:buFontTx/>
              <a:buNone/>
            </a:pPr>
            <a:r>
              <a:rPr lang="en-US" altLang="en-US" sz="2400" b="1">
                <a:solidFill>
                  <a:srgbClr val="0066FF"/>
                </a:solidFill>
                <a:latin typeface="Courier New" panose="02070309020205020404" pitchFamily="49" charset="0"/>
              </a:rPr>
              <a:t>GROUP BY 	</a:t>
            </a:r>
            <a:r>
              <a:rPr lang="en-US" altLang="en-US" sz="2000" b="1">
                <a:solidFill>
                  <a:srgbClr val="0066FF"/>
                </a:solidFill>
                <a:latin typeface="Courier New" panose="02070309020205020404" pitchFamily="49" charset="0"/>
              </a:rPr>
              <a:t>Department</a:t>
            </a:r>
            <a:r>
              <a:rPr lang="en-US" altLang="en-US" sz="2400" b="1">
                <a:solidFill>
                  <a:srgbClr val="0066FF"/>
                </a:solidFill>
                <a:latin typeface="Courier New" panose="02070309020205020404" pitchFamily="49" charset="0"/>
              </a:rPr>
              <a:t>, Buyer;</a:t>
            </a:r>
          </a:p>
        </p:txBody>
      </p:sp>
      <p:pic>
        <p:nvPicPr>
          <p:cNvPr id="48134" name="Picture 4" descr="sql36">
            <a:extLst>
              <a:ext uri="{FF2B5EF4-FFF2-40B4-BE49-F238E27FC236}">
                <a16:creationId xmlns:a16="http://schemas.microsoft.com/office/drawing/2014/main" id="{4EAD7AAA-652F-439E-AA06-B9B3F39B6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82296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5">
            <a:extLst>
              <a:ext uri="{FF2B5EF4-FFF2-40B4-BE49-F238E27FC236}">
                <a16:creationId xmlns:a16="http://schemas.microsoft.com/office/drawing/2014/main" id="{60457EDE-097B-4385-9895-58680499B730}"/>
              </a:ext>
            </a:extLst>
          </p:cNvPr>
          <p:cNvSpPr txBox="1">
            <a:spLocks noChangeArrowheads="1"/>
          </p:cNvSpPr>
          <p:nvPr/>
        </p:nvSpPr>
        <p:spPr bwMode="auto">
          <a:xfrm>
            <a:off x="381000" y="56388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For each Department and Buyer, how many SKUs does the combination have?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49749515-3BB1-4965-B3A8-E39845000F99}"/>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49155" name="Slide Number Placeholder 4">
            <a:extLst>
              <a:ext uri="{FF2B5EF4-FFF2-40B4-BE49-F238E27FC236}">
                <a16:creationId xmlns:a16="http://schemas.microsoft.com/office/drawing/2014/main" id="{19FDA02E-1251-48F9-9393-491914D7B1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D8C05AB2-4DC9-488B-AC07-29C371119FFF}" type="slidenum">
              <a:rPr lang="en-US" altLang="en-US">
                <a:solidFill>
                  <a:srgbClr val="0066FF"/>
                </a:solidFill>
              </a:rPr>
              <a:pPr eaLnBrk="1" hangingPunct="1"/>
              <a:t>35</a:t>
            </a:fld>
            <a:endParaRPr lang="en-US" altLang="en-US">
              <a:solidFill>
                <a:srgbClr val="0066FF"/>
              </a:solidFill>
            </a:endParaRPr>
          </a:p>
          <a:p>
            <a:pPr eaLnBrk="1" hangingPunct="1"/>
            <a:endParaRPr lang="en-US" altLang="en-US">
              <a:solidFill>
                <a:srgbClr val="0066FF"/>
              </a:solidFill>
            </a:endParaRPr>
          </a:p>
        </p:txBody>
      </p:sp>
      <p:sp>
        <p:nvSpPr>
          <p:cNvPr id="49156" name="Rectangle 2">
            <a:extLst>
              <a:ext uri="{FF2B5EF4-FFF2-40B4-BE49-F238E27FC236}">
                <a16:creationId xmlns:a16="http://schemas.microsoft.com/office/drawing/2014/main" id="{AAB5F56B-EA8A-4226-B687-B5914DA70B1C}"/>
              </a:ext>
            </a:extLst>
          </p:cNvPr>
          <p:cNvSpPr>
            <a:spLocks noGrp="1" noChangeArrowheads="1"/>
          </p:cNvSpPr>
          <p:nvPr>
            <p:ph type="title"/>
          </p:nvPr>
        </p:nvSpPr>
        <p:spPr/>
        <p:txBody>
          <a:bodyPr/>
          <a:lstStyle/>
          <a:p>
            <a:pPr eaLnBrk="1" hangingPunct="1"/>
            <a:r>
              <a:rPr lang="en-US" altLang="en-US" sz="4000"/>
              <a:t>The SQL keyword GROUP BY (Continued)</a:t>
            </a:r>
          </a:p>
        </p:txBody>
      </p:sp>
      <p:sp>
        <p:nvSpPr>
          <p:cNvPr id="49157" name="Rectangle 3">
            <a:extLst>
              <a:ext uri="{FF2B5EF4-FFF2-40B4-BE49-F238E27FC236}">
                <a16:creationId xmlns:a16="http://schemas.microsoft.com/office/drawing/2014/main" id="{2DAD504A-E3B7-4655-891B-745BE6632636}"/>
              </a:ext>
            </a:extLst>
          </p:cNvPr>
          <p:cNvSpPr>
            <a:spLocks noGrp="1" noChangeArrowheads="1"/>
          </p:cNvSpPr>
          <p:nvPr>
            <p:ph type="body" idx="1"/>
          </p:nvPr>
        </p:nvSpPr>
        <p:spPr/>
        <p:txBody>
          <a:bodyPr/>
          <a:lstStyle/>
          <a:p>
            <a:pPr eaLnBrk="1" hangingPunct="1">
              <a:lnSpc>
                <a:spcPct val="90000"/>
              </a:lnSpc>
            </a:pPr>
            <a:r>
              <a:rPr lang="en-US" altLang="en-US" sz="2800"/>
              <a:t>In general, place WHERE before GROUP BY.  Some DBMS products do not require that placement, but to be safe, always put WHERE before GROUP BY. </a:t>
            </a:r>
          </a:p>
          <a:p>
            <a:pPr eaLnBrk="1" hangingPunct="1">
              <a:lnSpc>
                <a:spcPct val="90000"/>
              </a:lnSpc>
            </a:pPr>
            <a:r>
              <a:rPr lang="en-US" altLang="en-US" sz="2800"/>
              <a:t>The </a:t>
            </a:r>
            <a:r>
              <a:rPr lang="en-US" altLang="en-US" sz="2800" b="1">
                <a:solidFill>
                  <a:srgbClr val="0066FF"/>
                </a:solidFill>
              </a:rPr>
              <a:t>HAVING</a:t>
            </a:r>
            <a:r>
              <a:rPr lang="en-US" altLang="en-US" sz="2800"/>
              <a:t> operator restricts the groups that are presented in the result. </a:t>
            </a:r>
          </a:p>
          <a:p>
            <a:pPr eaLnBrk="1" hangingPunct="1">
              <a:lnSpc>
                <a:spcPct val="90000"/>
              </a:lnSpc>
            </a:pPr>
            <a:r>
              <a:rPr lang="en-US" altLang="en-US" sz="2800"/>
              <a:t>There is an ambiguity in statements that include both WHERE and HAVING clauses.  The results can vary, so to eliminate this ambiguity SQL </a:t>
            </a:r>
            <a:r>
              <a:rPr lang="en-US" altLang="en-US" sz="2800" i="1"/>
              <a:t>always </a:t>
            </a:r>
            <a:r>
              <a:rPr lang="en-US" altLang="en-US" sz="2800"/>
              <a:t>applies WHERE before HAVING. </a:t>
            </a:r>
          </a:p>
        </p:txBody>
      </p:sp>
      <p:sp>
        <p:nvSpPr>
          <p:cNvPr id="49158" name="Text Box 4">
            <a:extLst>
              <a:ext uri="{FF2B5EF4-FFF2-40B4-BE49-F238E27FC236}">
                <a16:creationId xmlns:a16="http://schemas.microsoft.com/office/drawing/2014/main" id="{0B35E8EB-1967-4997-81C0-756BC0481BB4}"/>
              </a:ext>
            </a:extLst>
          </p:cNvPr>
          <p:cNvSpPr txBox="1">
            <a:spLocks noChangeArrowheads="1"/>
          </p:cNvSpPr>
          <p:nvPr/>
        </p:nvSpPr>
        <p:spPr bwMode="auto">
          <a:xfrm>
            <a:off x="533400" y="57912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Where – conditions for records; Having – conditions for group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D3D2B686-C100-4784-BB73-37754D0B87B4}"/>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0179" name="Slide Number Placeholder 4">
            <a:extLst>
              <a:ext uri="{FF2B5EF4-FFF2-40B4-BE49-F238E27FC236}">
                <a16:creationId xmlns:a16="http://schemas.microsoft.com/office/drawing/2014/main" id="{91326868-EC4D-4113-ABA8-9125004535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00D7BCF3-8A75-484B-B979-91E26DC07032}" type="slidenum">
              <a:rPr lang="en-US" altLang="en-US">
                <a:solidFill>
                  <a:srgbClr val="0066FF"/>
                </a:solidFill>
              </a:rPr>
              <a:pPr eaLnBrk="1" hangingPunct="1"/>
              <a:t>36</a:t>
            </a:fld>
            <a:endParaRPr lang="en-US" altLang="en-US">
              <a:solidFill>
                <a:srgbClr val="0066FF"/>
              </a:solidFill>
            </a:endParaRPr>
          </a:p>
          <a:p>
            <a:pPr eaLnBrk="1" hangingPunct="1"/>
            <a:endParaRPr lang="en-US" altLang="en-US">
              <a:solidFill>
                <a:srgbClr val="0066FF"/>
              </a:solidFill>
            </a:endParaRPr>
          </a:p>
        </p:txBody>
      </p:sp>
      <p:sp>
        <p:nvSpPr>
          <p:cNvPr id="50180" name="Rectangle 2">
            <a:extLst>
              <a:ext uri="{FF2B5EF4-FFF2-40B4-BE49-F238E27FC236}">
                <a16:creationId xmlns:a16="http://schemas.microsoft.com/office/drawing/2014/main" id="{1E3A78AE-90DF-460F-A92E-AD5D466C26F5}"/>
              </a:ext>
            </a:extLst>
          </p:cNvPr>
          <p:cNvSpPr>
            <a:spLocks noGrp="1" noChangeArrowheads="1"/>
          </p:cNvSpPr>
          <p:nvPr>
            <p:ph type="title"/>
          </p:nvPr>
        </p:nvSpPr>
        <p:spPr/>
        <p:txBody>
          <a:bodyPr/>
          <a:lstStyle/>
          <a:p>
            <a:pPr eaLnBrk="1" hangingPunct="1"/>
            <a:r>
              <a:rPr lang="en-US" altLang="en-US" sz="4000"/>
              <a:t>The SQL keyword GROUP BY (Continued)</a:t>
            </a:r>
          </a:p>
        </p:txBody>
      </p:sp>
      <p:sp>
        <p:nvSpPr>
          <p:cNvPr id="50181" name="Rectangle 3">
            <a:extLst>
              <a:ext uri="{FF2B5EF4-FFF2-40B4-BE49-F238E27FC236}">
                <a16:creationId xmlns:a16="http://schemas.microsoft.com/office/drawing/2014/main" id="{E9DD2C17-438C-48C6-8CA3-6CB894F74180}"/>
              </a:ext>
            </a:extLst>
          </p:cNvPr>
          <p:cNvSpPr>
            <a:spLocks noGrp="1" noChangeArrowheads="1"/>
          </p:cNvSpPr>
          <p:nvPr>
            <p:ph type="body" idx="1"/>
          </p:nvPr>
        </p:nvSpPr>
        <p:spPr>
          <a:xfrm>
            <a:off x="457200" y="1600200"/>
            <a:ext cx="8229600" cy="3124200"/>
          </a:xfrm>
        </p:spPr>
        <p:txBody>
          <a:bodyPr/>
          <a:lstStyle/>
          <a:p>
            <a:pPr eaLnBrk="1" hangingPunct="1">
              <a:buFontTx/>
              <a:buNone/>
            </a:pPr>
            <a:r>
              <a:rPr lang="en-US" altLang="en-US" sz="2800" b="1">
                <a:solidFill>
                  <a:srgbClr val="0066FF"/>
                </a:solidFill>
                <a:latin typeface="Courier New" panose="02070309020205020404" pitchFamily="49" charset="0"/>
              </a:rPr>
              <a:t>SELECT		Department, COUNT(*) AS</a:t>
            </a:r>
          </a:p>
          <a:p>
            <a:pPr eaLnBrk="1" hangingPunct="1">
              <a:buFontTx/>
              <a:buNone/>
            </a:pPr>
            <a:r>
              <a:rPr lang="en-US" altLang="en-US" sz="2800" b="1">
                <a:solidFill>
                  <a:srgbClr val="0066FF"/>
                </a:solidFill>
                <a:latin typeface="Courier New" panose="02070309020205020404" pitchFamily="49" charset="0"/>
              </a:rPr>
              <a:t>				Dept_SKU_Count</a:t>
            </a:r>
          </a:p>
          <a:p>
            <a:pPr eaLnBrk="1" hangingPunct="1">
              <a:buFontTx/>
              <a:buNone/>
            </a:pPr>
            <a:r>
              <a:rPr lang="en-US" altLang="en-US" sz="2800" b="1">
                <a:solidFill>
                  <a:srgbClr val="0066FF"/>
                </a:solidFill>
                <a:latin typeface="Courier New" panose="02070309020205020404" pitchFamily="49" charset="0"/>
              </a:rPr>
              <a:t>FROM			SKU_DATA</a:t>
            </a:r>
          </a:p>
          <a:p>
            <a:pPr eaLnBrk="1" hangingPunct="1">
              <a:buFontTx/>
              <a:buNone/>
            </a:pPr>
            <a:r>
              <a:rPr lang="en-US" altLang="en-US" sz="2800" b="1">
                <a:solidFill>
                  <a:srgbClr val="0066FF"/>
                </a:solidFill>
                <a:latin typeface="Courier New" panose="02070309020205020404" pitchFamily="49" charset="0"/>
              </a:rPr>
              <a:t>WHERE		SKU &lt;&gt; 302000</a:t>
            </a:r>
          </a:p>
          <a:p>
            <a:pPr eaLnBrk="1" hangingPunct="1">
              <a:buFontTx/>
              <a:buNone/>
            </a:pPr>
            <a:r>
              <a:rPr lang="en-US" altLang="en-US" sz="2800" b="1">
                <a:solidFill>
                  <a:srgbClr val="0066FF"/>
                </a:solidFill>
                <a:latin typeface="Courier New" panose="02070309020205020404" pitchFamily="49" charset="0"/>
              </a:rPr>
              <a:t>GROUP BY  	Department</a:t>
            </a:r>
          </a:p>
          <a:p>
            <a:pPr eaLnBrk="1" hangingPunct="1">
              <a:buFontTx/>
              <a:buNone/>
            </a:pPr>
            <a:r>
              <a:rPr lang="en-US" altLang="en-US" sz="2800" b="1">
                <a:solidFill>
                  <a:srgbClr val="0066FF"/>
                </a:solidFill>
                <a:latin typeface="Courier New" panose="02070309020205020404" pitchFamily="49" charset="0"/>
              </a:rPr>
              <a:t>ORDER BY	  	Dept_SKU_Count;</a:t>
            </a:r>
          </a:p>
        </p:txBody>
      </p:sp>
      <p:pic>
        <p:nvPicPr>
          <p:cNvPr id="50182" name="Picture 4" descr="sql37">
            <a:extLst>
              <a:ext uri="{FF2B5EF4-FFF2-40B4-BE49-F238E27FC236}">
                <a16:creationId xmlns:a16="http://schemas.microsoft.com/office/drawing/2014/main" id="{ECA2B352-67FB-440F-99F8-4C65680E2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724400"/>
            <a:ext cx="48006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4850E8A9-B4B9-41C3-AC11-3E63A7F1B40B}"/>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1203" name="Slide Number Placeholder 4">
            <a:extLst>
              <a:ext uri="{FF2B5EF4-FFF2-40B4-BE49-F238E27FC236}">
                <a16:creationId xmlns:a16="http://schemas.microsoft.com/office/drawing/2014/main" id="{962C0360-A782-4274-A194-807553A15E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38F61AB7-EB48-45D4-A2E6-126287FDF776}" type="slidenum">
              <a:rPr lang="en-US" altLang="en-US">
                <a:solidFill>
                  <a:srgbClr val="0066FF"/>
                </a:solidFill>
              </a:rPr>
              <a:pPr eaLnBrk="1" hangingPunct="1"/>
              <a:t>37</a:t>
            </a:fld>
            <a:endParaRPr lang="en-US" altLang="en-US">
              <a:solidFill>
                <a:srgbClr val="0066FF"/>
              </a:solidFill>
            </a:endParaRPr>
          </a:p>
          <a:p>
            <a:pPr eaLnBrk="1" hangingPunct="1"/>
            <a:endParaRPr lang="en-US" altLang="en-US">
              <a:solidFill>
                <a:srgbClr val="0066FF"/>
              </a:solidFill>
            </a:endParaRPr>
          </a:p>
        </p:txBody>
      </p:sp>
      <p:sp>
        <p:nvSpPr>
          <p:cNvPr id="51204" name="Rectangle 2">
            <a:extLst>
              <a:ext uri="{FF2B5EF4-FFF2-40B4-BE49-F238E27FC236}">
                <a16:creationId xmlns:a16="http://schemas.microsoft.com/office/drawing/2014/main" id="{A48C82EB-6A8B-4C6A-9956-5C718DBC2A83}"/>
              </a:ext>
            </a:extLst>
          </p:cNvPr>
          <p:cNvSpPr>
            <a:spLocks noGrp="1" noChangeArrowheads="1"/>
          </p:cNvSpPr>
          <p:nvPr>
            <p:ph type="title"/>
          </p:nvPr>
        </p:nvSpPr>
        <p:spPr/>
        <p:txBody>
          <a:bodyPr/>
          <a:lstStyle/>
          <a:p>
            <a:pPr eaLnBrk="1" hangingPunct="1"/>
            <a:r>
              <a:rPr lang="en-US" altLang="en-US" sz="4000"/>
              <a:t>The SQL keyword GROUP BY (Continued)</a:t>
            </a:r>
          </a:p>
        </p:txBody>
      </p:sp>
      <p:sp>
        <p:nvSpPr>
          <p:cNvPr id="51205" name="Rectangle 3">
            <a:extLst>
              <a:ext uri="{FF2B5EF4-FFF2-40B4-BE49-F238E27FC236}">
                <a16:creationId xmlns:a16="http://schemas.microsoft.com/office/drawing/2014/main" id="{0120BE92-884C-4943-9ED2-BEFB17FDC7C1}"/>
              </a:ext>
            </a:extLst>
          </p:cNvPr>
          <p:cNvSpPr>
            <a:spLocks noGrp="1" noChangeArrowheads="1"/>
          </p:cNvSpPr>
          <p:nvPr>
            <p:ph type="body" idx="1"/>
          </p:nvPr>
        </p:nvSpPr>
        <p:spPr>
          <a:xfrm>
            <a:off x="457200" y="1600200"/>
            <a:ext cx="8229600" cy="3429000"/>
          </a:xfrm>
        </p:spPr>
        <p:txBody>
          <a:bodyPr/>
          <a:lstStyle/>
          <a:p>
            <a:pPr eaLnBrk="1" hangingPunct="1">
              <a:lnSpc>
                <a:spcPct val="90000"/>
              </a:lnSpc>
              <a:buFontTx/>
              <a:buNone/>
            </a:pPr>
            <a:r>
              <a:rPr lang="en-US" altLang="en-US" sz="2800" b="1">
                <a:solidFill>
                  <a:srgbClr val="0066FF"/>
                </a:solidFill>
                <a:latin typeface="Courier New" panose="02070309020205020404" pitchFamily="49" charset="0"/>
              </a:rPr>
              <a:t>SELECT		Department, COUNT(*) AS</a:t>
            </a:r>
          </a:p>
          <a:p>
            <a:pPr eaLnBrk="1" hangingPunct="1">
              <a:lnSpc>
                <a:spcPct val="90000"/>
              </a:lnSpc>
              <a:buFontTx/>
              <a:buNone/>
            </a:pPr>
            <a:r>
              <a:rPr lang="en-US" altLang="en-US" sz="2800" b="1">
                <a:solidFill>
                  <a:srgbClr val="0066FF"/>
                </a:solidFill>
                <a:latin typeface="Courier New" panose="02070309020205020404" pitchFamily="49" charset="0"/>
              </a:rPr>
              <a:t>				Dept_SKU_Count</a:t>
            </a:r>
          </a:p>
          <a:p>
            <a:pPr eaLnBrk="1" hangingPunct="1">
              <a:lnSpc>
                <a:spcPct val="90000"/>
              </a:lnSpc>
              <a:buFontTx/>
              <a:buNone/>
            </a:pPr>
            <a:r>
              <a:rPr lang="en-US" altLang="en-US" sz="2800" b="1">
                <a:solidFill>
                  <a:srgbClr val="0066FF"/>
                </a:solidFill>
                <a:latin typeface="Courier New" panose="02070309020205020404" pitchFamily="49" charset="0"/>
              </a:rPr>
              <a:t>FROM			SKU_DATA</a:t>
            </a:r>
          </a:p>
          <a:p>
            <a:pPr eaLnBrk="1" hangingPunct="1">
              <a:lnSpc>
                <a:spcPct val="90000"/>
              </a:lnSpc>
              <a:buFontTx/>
              <a:buNone/>
            </a:pPr>
            <a:r>
              <a:rPr lang="en-US" altLang="en-US" sz="2800" b="1">
                <a:solidFill>
                  <a:srgbClr val="0066FF"/>
                </a:solidFill>
                <a:latin typeface="Courier New" panose="02070309020205020404" pitchFamily="49" charset="0"/>
              </a:rPr>
              <a:t>WHERE		SKU &lt;&gt; 302000</a:t>
            </a:r>
          </a:p>
          <a:p>
            <a:pPr eaLnBrk="1" hangingPunct="1">
              <a:lnSpc>
                <a:spcPct val="90000"/>
              </a:lnSpc>
              <a:buFontTx/>
              <a:buNone/>
            </a:pPr>
            <a:r>
              <a:rPr lang="en-US" altLang="en-US" sz="2800" b="1">
                <a:solidFill>
                  <a:srgbClr val="0066FF"/>
                </a:solidFill>
                <a:latin typeface="Courier New" panose="02070309020205020404" pitchFamily="49" charset="0"/>
              </a:rPr>
              <a:t>GROUP BY 	Department</a:t>
            </a:r>
          </a:p>
          <a:p>
            <a:pPr eaLnBrk="1" hangingPunct="1">
              <a:lnSpc>
                <a:spcPct val="90000"/>
              </a:lnSpc>
              <a:buFontTx/>
              <a:buNone/>
            </a:pPr>
            <a:r>
              <a:rPr lang="en-US" altLang="en-US" sz="2800" b="1">
                <a:solidFill>
                  <a:srgbClr val="0066FF"/>
                </a:solidFill>
                <a:latin typeface="Courier New" panose="02070309020205020404" pitchFamily="49" charset="0"/>
              </a:rPr>
              <a:t>HAVING 		COUNT (*) &gt; 1</a:t>
            </a:r>
          </a:p>
          <a:p>
            <a:pPr eaLnBrk="1" hangingPunct="1">
              <a:lnSpc>
                <a:spcPct val="90000"/>
              </a:lnSpc>
              <a:buFontTx/>
              <a:buNone/>
            </a:pPr>
            <a:r>
              <a:rPr lang="en-US" altLang="en-US" sz="2800" b="1">
                <a:solidFill>
                  <a:srgbClr val="0066FF"/>
                </a:solidFill>
                <a:latin typeface="Courier New" panose="02070309020205020404" pitchFamily="49" charset="0"/>
              </a:rPr>
              <a:t>ORDER BY		Dept_SKU_Count;</a:t>
            </a:r>
          </a:p>
        </p:txBody>
      </p:sp>
      <p:pic>
        <p:nvPicPr>
          <p:cNvPr id="51206" name="Picture 4" descr="sql38">
            <a:extLst>
              <a:ext uri="{FF2B5EF4-FFF2-40B4-BE49-F238E27FC236}">
                <a16:creationId xmlns:a16="http://schemas.microsoft.com/office/drawing/2014/main" id="{514C10B3-3E48-49D2-94BE-397ED05E2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5029200"/>
            <a:ext cx="45720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F351DD3-85E1-43B9-8672-CBE8D9B9A359}"/>
              </a:ext>
            </a:extLst>
          </p:cNvPr>
          <p:cNvSpPr>
            <a:spLocks noGrp="1"/>
          </p:cNvSpPr>
          <p:nvPr>
            <p:ph type="title"/>
          </p:nvPr>
        </p:nvSpPr>
        <p:spPr/>
        <p:txBody>
          <a:bodyPr/>
          <a:lstStyle/>
          <a:p>
            <a:r>
              <a:rPr lang="en-US" altLang="en-US" dirty="0"/>
              <a:t>Start dealing with more than one table</a:t>
            </a:r>
          </a:p>
        </p:txBody>
      </p:sp>
      <p:sp>
        <p:nvSpPr>
          <p:cNvPr id="52227" name="Content Placeholder 2">
            <a:extLst>
              <a:ext uri="{FF2B5EF4-FFF2-40B4-BE49-F238E27FC236}">
                <a16:creationId xmlns:a16="http://schemas.microsoft.com/office/drawing/2014/main" id="{215CFAD2-A8E6-4F21-9920-A605EAEA1B92}"/>
              </a:ext>
            </a:extLst>
          </p:cNvPr>
          <p:cNvSpPr>
            <a:spLocks noGrp="1"/>
          </p:cNvSpPr>
          <p:nvPr>
            <p:ph idx="1"/>
          </p:nvPr>
        </p:nvSpPr>
        <p:spPr/>
        <p:txBody>
          <a:bodyPr/>
          <a:lstStyle/>
          <a:p>
            <a:r>
              <a:rPr lang="en-US" altLang="en-US" dirty="0"/>
              <a:t>How to utilize the fact that tables in a database are integrated? </a:t>
            </a:r>
          </a:p>
          <a:p>
            <a:pPr lvl="1"/>
            <a:r>
              <a:rPr lang="en-US" altLang="en-US" dirty="0"/>
              <a:t>Sub-query</a:t>
            </a:r>
          </a:p>
          <a:p>
            <a:pPr lvl="1"/>
            <a:r>
              <a:rPr lang="en-US" altLang="en-US" dirty="0"/>
              <a:t>Join</a:t>
            </a:r>
          </a:p>
        </p:txBody>
      </p:sp>
      <p:sp>
        <p:nvSpPr>
          <p:cNvPr id="52228" name="Slide Number Placeholder 3">
            <a:extLst>
              <a:ext uri="{FF2B5EF4-FFF2-40B4-BE49-F238E27FC236}">
                <a16:creationId xmlns:a16="http://schemas.microsoft.com/office/drawing/2014/main" id="{B798D114-B26A-4C60-B25E-6DD6707EF1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33969DF8-B571-4DA5-BA72-5608F90B7956}" type="slidenum">
              <a:rPr lang="en-US" altLang="en-US">
                <a:solidFill>
                  <a:srgbClr val="0066FF"/>
                </a:solidFill>
              </a:rPr>
              <a:pPr eaLnBrk="1" hangingPunct="1"/>
              <a:t>38</a:t>
            </a:fld>
            <a:endParaRPr lang="en-US" altLang="en-US">
              <a:solidFill>
                <a:srgbClr val="0066FF"/>
              </a:solidFill>
            </a:endParaRPr>
          </a:p>
          <a:p>
            <a:pPr eaLnBrk="1" hangingPunct="1"/>
            <a:endParaRPr lang="en-US" altLang="en-US">
              <a:solidFill>
                <a:srgbClr val="0066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3EF3D41E-0F89-4EA7-B88F-3A62E222DD95}"/>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3251" name="Slide Number Placeholder 4">
            <a:extLst>
              <a:ext uri="{FF2B5EF4-FFF2-40B4-BE49-F238E27FC236}">
                <a16:creationId xmlns:a16="http://schemas.microsoft.com/office/drawing/2014/main" id="{EA4338E7-01F2-43A0-BB41-0164097D06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CACB333D-0106-4472-AC79-21A51DEA281B}" type="slidenum">
              <a:rPr lang="en-US" altLang="en-US">
                <a:solidFill>
                  <a:srgbClr val="0066FF"/>
                </a:solidFill>
              </a:rPr>
              <a:pPr eaLnBrk="1" hangingPunct="1"/>
              <a:t>39</a:t>
            </a:fld>
            <a:endParaRPr lang="en-US" altLang="en-US">
              <a:solidFill>
                <a:srgbClr val="0066FF"/>
              </a:solidFill>
            </a:endParaRPr>
          </a:p>
          <a:p>
            <a:pPr eaLnBrk="1" hangingPunct="1"/>
            <a:endParaRPr lang="en-US" altLang="en-US">
              <a:solidFill>
                <a:srgbClr val="0066FF"/>
              </a:solidFill>
            </a:endParaRPr>
          </a:p>
        </p:txBody>
      </p:sp>
      <p:sp>
        <p:nvSpPr>
          <p:cNvPr id="53252" name="Rectangle 2">
            <a:extLst>
              <a:ext uri="{FF2B5EF4-FFF2-40B4-BE49-F238E27FC236}">
                <a16:creationId xmlns:a16="http://schemas.microsoft.com/office/drawing/2014/main" id="{F27241DE-4D48-4D76-9B83-E330DFF68A72}"/>
              </a:ext>
            </a:extLst>
          </p:cNvPr>
          <p:cNvSpPr>
            <a:spLocks noGrp="1" noChangeArrowheads="1"/>
          </p:cNvSpPr>
          <p:nvPr>
            <p:ph type="title"/>
          </p:nvPr>
        </p:nvSpPr>
        <p:spPr>
          <a:xfrm>
            <a:off x="457200" y="274638"/>
            <a:ext cx="8229600" cy="1554162"/>
          </a:xfrm>
        </p:spPr>
        <p:txBody>
          <a:bodyPr/>
          <a:lstStyle/>
          <a:p>
            <a:pPr eaLnBrk="1" hangingPunct="1"/>
            <a:r>
              <a:rPr lang="en-US" altLang="en-US"/>
              <a:t>Querying Multiple Tables: Subqueries</a:t>
            </a:r>
          </a:p>
        </p:txBody>
      </p:sp>
      <p:sp>
        <p:nvSpPr>
          <p:cNvPr id="53253" name="Rectangle 3">
            <a:extLst>
              <a:ext uri="{FF2B5EF4-FFF2-40B4-BE49-F238E27FC236}">
                <a16:creationId xmlns:a16="http://schemas.microsoft.com/office/drawing/2014/main" id="{EFA3D3F8-A0DC-4E39-9059-FB8B4EFE5472}"/>
              </a:ext>
            </a:extLst>
          </p:cNvPr>
          <p:cNvSpPr>
            <a:spLocks noGrp="1" noChangeArrowheads="1"/>
          </p:cNvSpPr>
          <p:nvPr>
            <p:ph type="body" idx="1"/>
          </p:nvPr>
        </p:nvSpPr>
        <p:spPr>
          <a:xfrm>
            <a:off x="457200" y="1905000"/>
            <a:ext cx="8229600" cy="2667000"/>
          </a:xfrm>
        </p:spPr>
        <p:txBody>
          <a:bodyPr/>
          <a:lstStyle/>
          <a:p>
            <a:pPr eaLnBrk="1" hangingPunct="1">
              <a:lnSpc>
                <a:spcPct val="80000"/>
              </a:lnSpc>
              <a:buFontTx/>
              <a:buNone/>
            </a:pPr>
            <a:r>
              <a:rPr lang="en-US" altLang="en-US" sz="1800" b="1">
                <a:solidFill>
                  <a:srgbClr val="0066FF"/>
                </a:solidFill>
                <a:latin typeface="Courier New" panose="02070309020205020404" pitchFamily="49" charset="0"/>
              </a:rPr>
              <a:t>SELECT	SUM (ExtendedPrice) AS Revenue</a:t>
            </a:r>
          </a:p>
          <a:p>
            <a:pPr eaLnBrk="1" hangingPunct="1">
              <a:lnSpc>
                <a:spcPct val="80000"/>
              </a:lnSpc>
              <a:buFontTx/>
              <a:buNone/>
            </a:pPr>
            <a:r>
              <a:rPr lang="en-US" altLang="en-US" sz="1800" b="1">
                <a:solidFill>
                  <a:srgbClr val="0066FF"/>
                </a:solidFill>
                <a:latin typeface="Courier New" panose="02070309020205020404" pitchFamily="49" charset="0"/>
              </a:rPr>
              <a:t>FROM		ORDER_ITEM</a:t>
            </a:r>
          </a:p>
          <a:p>
            <a:pPr eaLnBrk="1" hangingPunct="1">
              <a:lnSpc>
                <a:spcPct val="80000"/>
              </a:lnSpc>
              <a:buFontTx/>
              <a:buNone/>
            </a:pPr>
            <a:r>
              <a:rPr lang="en-US" altLang="en-US" sz="1800" b="1">
                <a:solidFill>
                  <a:srgbClr val="0066FF"/>
                </a:solidFill>
                <a:latin typeface="Courier New" panose="02070309020205020404" pitchFamily="49" charset="0"/>
              </a:rPr>
              <a:t>WHERE		SKU IN</a:t>
            </a:r>
          </a:p>
          <a:p>
            <a:pPr eaLnBrk="1" hangingPunct="1">
              <a:lnSpc>
                <a:spcPct val="80000"/>
              </a:lnSpc>
              <a:buFontTx/>
              <a:buNone/>
            </a:pPr>
            <a:r>
              <a:rPr lang="en-US" altLang="en-US" sz="1800" b="1">
                <a:solidFill>
                  <a:srgbClr val="0066FF"/>
                </a:solidFill>
                <a:latin typeface="Courier New" panose="02070309020205020404" pitchFamily="49" charset="0"/>
              </a:rPr>
              <a:t>			(SELECT	SKU</a:t>
            </a:r>
          </a:p>
          <a:p>
            <a:pPr eaLnBrk="1" hangingPunct="1">
              <a:lnSpc>
                <a:spcPct val="80000"/>
              </a:lnSpc>
              <a:buFontTx/>
              <a:buNone/>
            </a:pPr>
            <a:r>
              <a:rPr lang="en-US" altLang="en-US" sz="1800" b="1">
                <a:solidFill>
                  <a:srgbClr val="0066FF"/>
                </a:solidFill>
                <a:latin typeface="Courier New" panose="02070309020205020404" pitchFamily="49" charset="0"/>
              </a:rPr>
              <a:t>			FROM		SKU_DATA</a:t>
            </a:r>
          </a:p>
          <a:p>
            <a:pPr eaLnBrk="1" hangingPunct="1">
              <a:lnSpc>
                <a:spcPct val="80000"/>
              </a:lnSpc>
              <a:buFontTx/>
              <a:buNone/>
            </a:pPr>
            <a:r>
              <a:rPr lang="en-US" altLang="en-US" sz="1800" b="1">
                <a:solidFill>
                  <a:srgbClr val="0066FF"/>
                </a:solidFill>
                <a:latin typeface="Courier New" panose="02070309020205020404" pitchFamily="49" charset="0"/>
              </a:rPr>
              <a:t>			WHERE	 	Department = 'Water Sports');</a:t>
            </a:r>
          </a:p>
          <a:p>
            <a:pPr eaLnBrk="1" hangingPunct="1">
              <a:lnSpc>
                <a:spcPct val="80000"/>
              </a:lnSpc>
              <a:buFontTx/>
              <a:buNone/>
            </a:pPr>
            <a:endParaRPr lang="en-US" altLang="en-US" sz="1800" b="1">
              <a:solidFill>
                <a:srgbClr val="0066FF"/>
              </a:solidFill>
              <a:latin typeface="Courier New" panose="02070309020205020404" pitchFamily="49" charset="0"/>
            </a:endParaRPr>
          </a:p>
          <a:p>
            <a:pPr eaLnBrk="1" hangingPunct="1">
              <a:lnSpc>
                <a:spcPct val="80000"/>
              </a:lnSpc>
              <a:buFontTx/>
              <a:buNone/>
            </a:pPr>
            <a:r>
              <a:rPr lang="en-US" altLang="en-US" sz="2000"/>
              <a:t>Note: The second SELECT statement is a </a:t>
            </a:r>
            <a:r>
              <a:rPr lang="en-US" altLang="en-US" sz="2000" b="1">
                <a:solidFill>
                  <a:srgbClr val="0066FF"/>
                </a:solidFill>
              </a:rPr>
              <a:t>subquery</a:t>
            </a:r>
            <a:r>
              <a:rPr lang="en-US" altLang="en-US" sz="2000"/>
              <a:t>.</a:t>
            </a:r>
          </a:p>
          <a:p>
            <a:pPr eaLnBrk="1" hangingPunct="1">
              <a:lnSpc>
                <a:spcPct val="80000"/>
              </a:lnSpc>
              <a:buFontTx/>
              <a:buNone/>
            </a:pPr>
            <a:endParaRPr lang="en-US" altLang="en-US" sz="2000"/>
          </a:p>
          <a:p>
            <a:pPr eaLnBrk="1" hangingPunct="1">
              <a:lnSpc>
                <a:spcPct val="80000"/>
              </a:lnSpc>
              <a:buFontTx/>
              <a:buNone/>
            </a:pPr>
            <a:r>
              <a:rPr lang="en-US" altLang="en-US" sz="2000"/>
              <a:t>This one gives the revenue of Water Sports</a:t>
            </a:r>
          </a:p>
        </p:txBody>
      </p:sp>
      <p:pic>
        <p:nvPicPr>
          <p:cNvPr id="53254" name="Picture 4" descr="sql46">
            <a:extLst>
              <a:ext uri="{FF2B5EF4-FFF2-40B4-BE49-F238E27FC236}">
                <a16:creationId xmlns:a16="http://schemas.microsoft.com/office/drawing/2014/main" id="{F6046D04-1E77-4291-A56B-05A3742C3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76800"/>
            <a:ext cx="16764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7937A82E-DEE0-405B-96F3-FBBFA19A093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0483" name="Slide Number Placeholder 4">
            <a:extLst>
              <a:ext uri="{FF2B5EF4-FFF2-40B4-BE49-F238E27FC236}">
                <a16:creationId xmlns:a16="http://schemas.microsoft.com/office/drawing/2014/main" id="{8B192BF1-D29B-46C7-9BA5-274DE942BF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9C27F79C-4E95-4963-BEE4-A541C485D509}" type="slidenum">
              <a:rPr lang="en-US" altLang="en-US">
                <a:solidFill>
                  <a:srgbClr val="0066FF"/>
                </a:solidFill>
              </a:rPr>
              <a:pPr eaLnBrk="1" hangingPunct="1"/>
              <a:t>4</a:t>
            </a:fld>
            <a:endParaRPr lang="en-US" altLang="en-US">
              <a:solidFill>
                <a:srgbClr val="0066FF"/>
              </a:solidFill>
            </a:endParaRPr>
          </a:p>
          <a:p>
            <a:pPr eaLnBrk="1" hangingPunct="1"/>
            <a:endParaRPr lang="en-US" altLang="en-US">
              <a:solidFill>
                <a:srgbClr val="0066FF"/>
              </a:solidFill>
            </a:endParaRPr>
          </a:p>
        </p:txBody>
      </p:sp>
      <p:sp>
        <p:nvSpPr>
          <p:cNvPr id="20484" name="Rectangle 2">
            <a:extLst>
              <a:ext uri="{FF2B5EF4-FFF2-40B4-BE49-F238E27FC236}">
                <a16:creationId xmlns:a16="http://schemas.microsoft.com/office/drawing/2014/main" id="{8B1965A1-38A0-4BC8-82B6-E582CD8B951A}"/>
              </a:ext>
            </a:extLst>
          </p:cNvPr>
          <p:cNvSpPr>
            <a:spLocks noGrp="1" noChangeArrowheads="1"/>
          </p:cNvSpPr>
          <p:nvPr>
            <p:ph type="title"/>
          </p:nvPr>
        </p:nvSpPr>
        <p:spPr/>
        <p:txBody>
          <a:bodyPr/>
          <a:lstStyle/>
          <a:p>
            <a:pPr eaLnBrk="1" hangingPunct="1"/>
            <a:r>
              <a:rPr lang="en-US" altLang="en-US"/>
              <a:t>SQL DDL and DML</a:t>
            </a:r>
          </a:p>
        </p:txBody>
      </p:sp>
      <p:sp>
        <p:nvSpPr>
          <p:cNvPr id="20485" name="Rectangle 3">
            <a:extLst>
              <a:ext uri="{FF2B5EF4-FFF2-40B4-BE49-F238E27FC236}">
                <a16:creationId xmlns:a16="http://schemas.microsoft.com/office/drawing/2014/main" id="{D96F208C-5C39-4E74-9C85-14DAF7CFC79F}"/>
              </a:ext>
            </a:extLst>
          </p:cNvPr>
          <p:cNvSpPr>
            <a:spLocks noGrp="1" noChangeArrowheads="1"/>
          </p:cNvSpPr>
          <p:nvPr>
            <p:ph type="body" idx="1"/>
          </p:nvPr>
        </p:nvSpPr>
        <p:spPr/>
        <p:txBody>
          <a:bodyPr/>
          <a:lstStyle/>
          <a:p>
            <a:pPr eaLnBrk="1" hangingPunct="1">
              <a:lnSpc>
                <a:spcPct val="90000"/>
              </a:lnSpc>
            </a:pPr>
            <a:r>
              <a:rPr lang="en-US" altLang="en-US" dirty="0"/>
              <a:t>SQL statements can be divided into two categories:</a:t>
            </a:r>
          </a:p>
          <a:p>
            <a:pPr lvl="1" eaLnBrk="1" hangingPunct="1">
              <a:lnSpc>
                <a:spcPct val="90000"/>
              </a:lnSpc>
            </a:pPr>
            <a:r>
              <a:rPr lang="en-US" altLang="en-US" b="1" dirty="0">
                <a:solidFill>
                  <a:srgbClr val="0066FF"/>
                </a:solidFill>
              </a:rPr>
              <a:t>Data definition language (DDL)</a:t>
            </a:r>
            <a:r>
              <a:rPr lang="en-US" altLang="en-US" dirty="0"/>
              <a:t> statements</a:t>
            </a:r>
          </a:p>
          <a:p>
            <a:pPr lvl="2" eaLnBrk="1" hangingPunct="1">
              <a:lnSpc>
                <a:spcPct val="90000"/>
              </a:lnSpc>
            </a:pPr>
            <a:r>
              <a:rPr lang="en-US" altLang="en-US" dirty="0"/>
              <a:t>Used for creating tables, relationships, and other structures.</a:t>
            </a:r>
          </a:p>
          <a:p>
            <a:pPr lvl="2" eaLnBrk="1" hangingPunct="1">
              <a:lnSpc>
                <a:spcPct val="90000"/>
              </a:lnSpc>
            </a:pPr>
            <a:r>
              <a:rPr lang="en-US" altLang="en-US" dirty="0"/>
              <a:t>Covered in Chapter Seven.</a:t>
            </a:r>
          </a:p>
          <a:p>
            <a:pPr lvl="1" eaLnBrk="1" hangingPunct="1">
              <a:lnSpc>
                <a:spcPct val="90000"/>
              </a:lnSpc>
            </a:pPr>
            <a:r>
              <a:rPr lang="en-US" altLang="en-US" b="1" dirty="0">
                <a:solidFill>
                  <a:srgbClr val="0066FF"/>
                </a:solidFill>
              </a:rPr>
              <a:t>Data manipulation language (DML)</a:t>
            </a:r>
            <a:r>
              <a:rPr lang="en-US" altLang="en-US" dirty="0"/>
              <a:t> statements.</a:t>
            </a:r>
          </a:p>
          <a:p>
            <a:pPr lvl="2" eaLnBrk="1" hangingPunct="1">
              <a:lnSpc>
                <a:spcPct val="90000"/>
              </a:lnSpc>
            </a:pPr>
            <a:r>
              <a:rPr lang="en-US" altLang="en-US" dirty="0"/>
              <a:t>This is the main topic of this chapter!</a:t>
            </a:r>
          </a:p>
          <a:p>
            <a:pPr lvl="2" eaLnBrk="1" hangingPunct="1">
              <a:lnSpc>
                <a:spcPct val="90000"/>
              </a:lnSpc>
            </a:pPr>
            <a:r>
              <a:rPr lang="en-US" altLang="en-US" dirty="0"/>
              <a:t>Used for queries and data modification</a:t>
            </a:r>
          </a:p>
          <a:p>
            <a:pPr lvl="2" eaLnBrk="1" hangingPunct="1">
              <a:lnSpc>
                <a:spcPct val="90000"/>
              </a:lnSpc>
            </a:pPr>
            <a:r>
              <a:rPr lang="en-US" altLang="en-US" dirty="0"/>
              <a:t>Covered in this chapter (Chapter Two)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03156F13-99CE-4625-BE46-1D87C73BED8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4275" name="Slide Number Placeholder 4">
            <a:extLst>
              <a:ext uri="{FF2B5EF4-FFF2-40B4-BE49-F238E27FC236}">
                <a16:creationId xmlns:a16="http://schemas.microsoft.com/office/drawing/2014/main" id="{F6CC502B-ACDB-4CE2-AE5D-E2116907F4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B9D30D1D-2C41-4B8D-B371-9D087F27173F}" type="slidenum">
              <a:rPr lang="en-US" altLang="en-US">
                <a:solidFill>
                  <a:srgbClr val="0066FF"/>
                </a:solidFill>
              </a:rPr>
              <a:pPr eaLnBrk="1" hangingPunct="1"/>
              <a:t>40</a:t>
            </a:fld>
            <a:endParaRPr lang="en-US" altLang="en-US">
              <a:solidFill>
                <a:srgbClr val="0066FF"/>
              </a:solidFill>
            </a:endParaRPr>
          </a:p>
          <a:p>
            <a:pPr eaLnBrk="1" hangingPunct="1"/>
            <a:endParaRPr lang="en-US" altLang="en-US">
              <a:solidFill>
                <a:srgbClr val="0066FF"/>
              </a:solidFill>
            </a:endParaRPr>
          </a:p>
        </p:txBody>
      </p:sp>
      <p:sp>
        <p:nvSpPr>
          <p:cNvPr id="54276" name="Rectangle 2">
            <a:extLst>
              <a:ext uri="{FF2B5EF4-FFF2-40B4-BE49-F238E27FC236}">
                <a16:creationId xmlns:a16="http://schemas.microsoft.com/office/drawing/2014/main" id="{BE3AA5E2-514B-4503-8094-BB96C2010CE7}"/>
              </a:ext>
            </a:extLst>
          </p:cNvPr>
          <p:cNvSpPr>
            <a:spLocks noGrp="1" noChangeArrowheads="1"/>
          </p:cNvSpPr>
          <p:nvPr>
            <p:ph type="title"/>
          </p:nvPr>
        </p:nvSpPr>
        <p:spPr/>
        <p:txBody>
          <a:bodyPr/>
          <a:lstStyle/>
          <a:p>
            <a:pPr eaLnBrk="1" hangingPunct="1"/>
            <a:r>
              <a:rPr lang="en-US" altLang="en-US" sz="4000"/>
              <a:t>Querying Multiple Tables: Subqueries (Continued)</a:t>
            </a:r>
          </a:p>
        </p:txBody>
      </p:sp>
      <p:sp>
        <p:nvSpPr>
          <p:cNvPr id="54277" name="Rectangle 3">
            <a:extLst>
              <a:ext uri="{FF2B5EF4-FFF2-40B4-BE49-F238E27FC236}">
                <a16:creationId xmlns:a16="http://schemas.microsoft.com/office/drawing/2014/main" id="{9856DCDD-C16F-4EAB-9F2E-6D27773E8F48}"/>
              </a:ext>
            </a:extLst>
          </p:cNvPr>
          <p:cNvSpPr>
            <a:spLocks noGrp="1" noChangeArrowheads="1"/>
          </p:cNvSpPr>
          <p:nvPr>
            <p:ph type="body" idx="1"/>
          </p:nvPr>
        </p:nvSpPr>
        <p:spPr>
          <a:xfrm>
            <a:off x="457200" y="1600200"/>
            <a:ext cx="8229600" cy="3429000"/>
          </a:xfrm>
        </p:spPr>
        <p:txBody>
          <a:bodyPr/>
          <a:lstStyle/>
          <a:p>
            <a:pPr eaLnBrk="1" hangingPunct="1">
              <a:lnSpc>
                <a:spcPct val="80000"/>
              </a:lnSpc>
              <a:buFontTx/>
              <a:buNone/>
            </a:pPr>
            <a:r>
              <a:rPr lang="en-US" altLang="en-US" sz="1800" b="1">
                <a:solidFill>
                  <a:srgbClr val="0066FF"/>
                </a:solidFill>
                <a:latin typeface="Courier New" panose="02070309020205020404" pitchFamily="49" charset="0"/>
              </a:rPr>
              <a:t>SELECT	Buyer</a:t>
            </a:r>
          </a:p>
          <a:p>
            <a:pPr eaLnBrk="1" hangingPunct="1">
              <a:lnSpc>
                <a:spcPct val="80000"/>
              </a:lnSpc>
              <a:buFontTx/>
              <a:buNone/>
            </a:pPr>
            <a:r>
              <a:rPr lang="en-US" altLang="en-US" sz="1800" b="1">
                <a:solidFill>
                  <a:srgbClr val="0066FF"/>
                </a:solidFill>
                <a:latin typeface="Courier New" panose="02070309020205020404" pitchFamily="49" charset="0"/>
              </a:rPr>
              <a:t>FROM	SKU_DATA</a:t>
            </a:r>
          </a:p>
          <a:p>
            <a:pPr eaLnBrk="1" hangingPunct="1">
              <a:lnSpc>
                <a:spcPct val="80000"/>
              </a:lnSpc>
              <a:buFontTx/>
              <a:buNone/>
            </a:pPr>
            <a:r>
              <a:rPr lang="en-US" altLang="en-US" sz="1800" b="1">
                <a:solidFill>
                  <a:srgbClr val="0066FF"/>
                </a:solidFill>
                <a:latin typeface="Courier New" panose="02070309020205020404" pitchFamily="49" charset="0"/>
              </a:rPr>
              <a:t>WHERE	SKU IN</a:t>
            </a:r>
          </a:p>
          <a:p>
            <a:pPr eaLnBrk="1" hangingPunct="1">
              <a:lnSpc>
                <a:spcPct val="80000"/>
              </a:lnSpc>
              <a:buFontTx/>
              <a:buNone/>
            </a:pPr>
            <a:r>
              <a:rPr lang="en-US" altLang="en-US" sz="1800" b="1">
                <a:solidFill>
                  <a:srgbClr val="0066FF"/>
                </a:solidFill>
                <a:latin typeface="Courier New" panose="02070309020205020404" pitchFamily="49" charset="0"/>
              </a:rPr>
              <a:t>		(SELECT	SKU</a:t>
            </a:r>
          </a:p>
          <a:p>
            <a:pPr eaLnBrk="1" hangingPunct="1">
              <a:lnSpc>
                <a:spcPct val="80000"/>
              </a:lnSpc>
              <a:buFontTx/>
              <a:buNone/>
            </a:pPr>
            <a:r>
              <a:rPr lang="en-US" altLang="en-US" sz="1800" b="1">
                <a:solidFill>
                  <a:srgbClr val="0066FF"/>
                </a:solidFill>
                <a:latin typeface="Courier New" panose="02070309020205020404" pitchFamily="49" charset="0"/>
              </a:rPr>
              <a:t>		FROM		ORDER_ITEM</a:t>
            </a:r>
          </a:p>
          <a:p>
            <a:pPr eaLnBrk="1" hangingPunct="1">
              <a:lnSpc>
                <a:spcPct val="80000"/>
              </a:lnSpc>
              <a:buFontTx/>
              <a:buNone/>
            </a:pPr>
            <a:r>
              <a:rPr lang="en-US" altLang="en-US" sz="1800" b="1">
                <a:solidFill>
                  <a:srgbClr val="0066FF"/>
                </a:solidFill>
                <a:latin typeface="Courier New" panose="02070309020205020404" pitchFamily="49" charset="0"/>
              </a:rPr>
              <a:t>		WHERE		OrderNumber IN</a:t>
            </a:r>
          </a:p>
          <a:p>
            <a:pPr eaLnBrk="1" hangingPunct="1">
              <a:lnSpc>
                <a:spcPct val="80000"/>
              </a:lnSpc>
              <a:buFontTx/>
              <a:buNone/>
            </a:pPr>
            <a:r>
              <a:rPr lang="en-US" altLang="en-US" sz="1800" b="1">
                <a:solidFill>
                  <a:srgbClr val="0066FF"/>
                </a:solidFill>
                <a:latin typeface="Courier New" panose="02070309020205020404" pitchFamily="49" charset="0"/>
              </a:rPr>
              <a:t>				(SELECT	OrderNumber</a:t>
            </a:r>
          </a:p>
          <a:p>
            <a:pPr eaLnBrk="1" hangingPunct="1">
              <a:lnSpc>
                <a:spcPct val="80000"/>
              </a:lnSpc>
              <a:buFontTx/>
              <a:buNone/>
            </a:pPr>
            <a:r>
              <a:rPr lang="en-US" altLang="en-US" sz="1800" b="1">
                <a:solidFill>
                  <a:srgbClr val="0066FF"/>
                </a:solidFill>
                <a:latin typeface="Courier New" panose="02070309020205020404" pitchFamily="49" charset="0"/>
              </a:rPr>
              <a:t>				FROM		RETAIL_ORDER</a:t>
            </a:r>
          </a:p>
          <a:p>
            <a:pPr eaLnBrk="1" hangingPunct="1">
              <a:lnSpc>
                <a:spcPct val="80000"/>
              </a:lnSpc>
              <a:buFontTx/>
              <a:buNone/>
            </a:pPr>
            <a:r>
              <a:rPr lang="en-US" altLang="en-US" sz="1800" b="1">
                <a:solidFill>
                  <a:srgbClr val="0066FF"/>
                </a:solidFill>
                <a:latin typeface="Courier New" panose="02070309020205020404" pitchFamily="49" charset="0"/>
              </a:rPr>
              <a:t>				WHERE		OrderMonth = 'January'</a:t>
            </a:r>
          </a:p>
          <a:p>
            <a:pPr eaLnBrk="1" hangingPunct="1">
              <a:lnSpc>
                <a:spcPct val="80000"/>
              </a:lnSpc>
              <a:buFontTx/>
              <a:buNone/>
            </a:pPr>
            <a:r>
              <a:rPr lang="en-US" altLang="en-US" sz="1800" b="1">
                <a:solidFill>
                  <a:srgbClr val="0066FF"/>
                </a:solidFill>
                <a:latin typeface="Courier New" panose="02070309020205020404" pitchFamily="49" charset="0"/>
              </a:rPr>
              <a:t>				  AND		OrderYear = 2004));</a:t>
            </a:r>
          </a:p>
        </p:txBody>
      </p:sp>
      <p:pic>
        <p:nvPicPr>
          <p:cNvPr id="54278" name="Picture 4" descr="sql47">
            <a:extLst>
              <a:ext uri="{FF2B5EF4-FFF2-40B4-BE49-F238E27FC236}">
                <a16:creationId xmlns:a16="http://schemas.microsoft.com/office/drawing/2014/main" id="{12ACAB3F-3DC1-4F45-BB4B-79B31734B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724400"/>
            <a:ext cx="32766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0B909981-1E66-4E11-BDB8-1424E39E0668}"/>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5299" name="Slide Number Placeholder 4">
            <a:extLst>
              <a:ext uri="{FF2B5EF4-FFF2-40B4-BE49-F238E27FC236}">
                <a16:creationId xmlns:a16="http://schemas.microsoft.com/office/drawing/2014/main" id="{5480BC7E-8B87-4A18-B734-0A4DBED4BE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FD79FEAB-05BF-450B-B7CA-889035E74BC3}" type="slidenum">
              <a:rPr lang="en-US" altLang="en-US">
                <a:solidFill>
                  <a:srgbClr val="0066FF"/>
                </a:solidFill>
              </a:rPr>
              <a:pPr eaLnBrk="1" hangingPunct="1"/>
              <a:t>41</a:t>
            </a:fld>
            <a:endParaRPr lang="en-US" altLang="en-US">
              <a:solidFill>
                <a:srgbClr val="0066FF"/>
              </a:solidFill>
            </a:endParaRPr>
          </a:p>
          <a:p>
            <a:pPr eaLnBrk="1" hangingPunct="1"/>
            <a:endParaRPr lang="en-US" altLang="en-US">
              <a:solidFill>
                <a:srgbClr val="0066FF"/>
              </a:solidFill>
            </a:endParaRPr>
          </a:p>
        </p:txBody>
      </p:sp>
      <p:sp>
        <p:nvSpPr>
          <p:cNvPr id="55300" name="Rectangle 2">
            <a:extLst>
              <a:ext uri="{FF2B5EF4-FFF2-40B4-BE49-F238E27FC236}">
                <a16:creationId xmlns:a16="http://schemas.microsoft.com/office/drawing/2014/main" id="{2C3F2604-6C58-41D4-AA54-6818C6CC2E34}"/>
              </a:ext>
            </a:extLst>
          </p:cNvPr>
          <p:cNvSpPr>
            <a:spLocks noGrp="1" noChangeArrowheads="1"/>
          </p:cNvSpPr>
          <p:nvPr>
            <p:ph type="title"/>
          </p:nvPr>
        </p:nvSpPr>
        <p:spPr/>
        <p:txBody>
          <a:bodyPr/>
          <a:lstStyle/>
          <a:p>
            <a:pPr eaLnBrk="1" hangingPunct="1"/>
            <a:r>
              <a:rPr lang="en-US" altLang="en-US" sz="4000"/>
              <a:t>Querying Multiple Tables:</a:t>
            </a:r>
            <a:br>
              <a:rPr lang="en-US" altLang="en-US" sz="4000"/>
            </a:br>
            <a:r>
              <a:rPr lang="en-US" altLang="en-US" sz="4000"/>
              <a:t>Joins</a:t>
            </a:r>
          </a:p>
        </p:txBody>
      </p:sp>
      <p:sp>
        <p:nvSpPr>
          <p:cNvPr id="55301" name="Rectangle 3">
            <a:extLst>
              <a:ext uri="{FF2B5EF4-FFF2-40B4-BE49-F238E27FC236}">
                <a16:creationId xmlns:a16="http://schemas.microsoft.com/office/drawing/2014/main" id="{38C67A4C-1C64-4298-BDFE-F8F169359FF9}"/>
              </a:ext>
            </a:extLst>
          </p:cNvPr>
          <p:cNvSpPr>
            <a:spLocks noGrp="1" noChangeArrowheads="1"/>
          </p:cNvSpPr>
          <p:nvPr>
            <p:ph type="body" idx="1"/>
          </p:nvPr>
        </p:nvSpPr>
        <p:spPr>
          <a:xfrm>
            <a:off x="457200" y="1600200"/>
            <a:ext cx="8229600" cy="1524000"/>
          </a:xfrm>
        </p:spPr>
        <p:txBody>
          <a:bodyPr/>
          <a:lstStyle/>
          <a:p>
            <a:pPr eaLnBrk="1" hangingPunct="1">
              <a:buFontTx/>
              <a:buNone/>
            </a:pPr>
            <a:r>
              <a:rPr lang="en-US" altLang="en-US" sz="2400" b="1">
                <a:solidFill>
                  <a:srgbClr val="0066FF"/>
                </a:solidFill>
                <a:latin typeface="Courier New" panose="02070309020205020404" pitchFamily="49" charset="0"/>
              </a:rPr>
              <a:t>SELECT	Buyer, ExtendedPrice</a:t>
            </a:r>
          </a:p>
          <a:p>
            <a:pPr eaLnBrk="1" hangingPunct="1">
              <a:buFontTx/>
              <a:buNone/>
            </a:pPr>
            <a:r>
              <a:rPr lang="en-US" altLang="en-US" sz="2400" b="1">
                <a:solidFill>
                  <a:srgbClr val="0066FF"/>
                </a:solidFill>
                <a:latin typeface="Courier New" panose="02070309020205020404" pitchFamily="49" charset="0"/>
              </a:rPr>
              <a:t>FROM		SKU_DATA, ORDER_ITEM</a:t>
            </a:r>
          </a:p>
          <a:p>
            <a:pPr eaLnBrk="1" hangingPunct="1">
              <a:buFontTx/>
              <a:buNone/>
            </a:pPr>
            <a:r>
              <a:rPr lang="en-US" altLang="en-US" sz="2400" b="1">
                <a:solidFill>
                  <a:srgbClr val="0066FF"/>
                </a:solidFill>
                <a:latin typeface="Courier New" panose="02070309020205020404" pitchFamily="49" charset="0"/>
              </a:rPr>
              <a:t>WHERE		SKU_DATA.SKU = ORDER_ITEM.SKU;</a:t>
            </a:r>
          </a:p>
        </p:txBody>
      </p:sp>
      <p:pic>
        <p:nvPicPr>
          <p:cNvPr id="55302" name="Picture 4" descr="sql51">
            <a:extLst>
              <a:ext uri="{FF2B5EF4-FFF2-40B4-BE49-F238E27FC236}">
                <a16:creationId xmlns:a16="http://schemas.microsoft.com/office/drawing/2014/main" id="{CDA4D1FE-9B95-425B-8160-1647972A3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6629400"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1D0969D8-A7BA-4096-84AA-7A3CBA4763A5}"/>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6323" name="Slide Number Placeholder 4">
            <a:extLst>
              <a:ext uri="{FF2B5EF4-FFF2-40B4-BE49-F238E27FC236}">
                <a16:creationId xmlns:a16="http://schemas.microsoft.com/office/drawing/2014/main" id="{590D15B3-0F1A-4A6A-969E-BADDC70B5C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7E8AAE37-2E90-4969-B248-B89BDB8E3D4A}" type="slidenum">
              <a:rPr lang="en-US" altLang="en-US">
                <a:solidFill>
                  <a:srgbClr val="0066FF"/>
                </a:solidFill>
              </a:rPr>
              <a:pPr eaLnBrk="1" hangingPunct="1"/>
              <a:t>42</a:t>
            </a:fld>
            <a:endParaRPr lang="en-US" altLang="en-US">
              <a:solidFill>
                <a:srgbClr val="0066FF"/>
              </a:solidFill>
            </a:endParaRPr>
          </a:p>
          <a:p>
            <a:pPr eaLnBrk="1" hangingPunct="1"/>
            <a:endParaRPr lang="en-US" altLang="en-US">
              <a:solidFill>
                <a:srgbClr val="0066FF"/>
              </a:solidFill>
            </a:endParaRPr>
          </a:p>
        </p:txBody>
      </p:sp>
      <p:sp>
        <p:nvSpPr>
          <p:cNvPr id="56324" name="Rectangle 2">
            <a:extLst>
              <a:ext uri="{FF2B5EF4-FFF2-40B4-BE49-F238E27FC236}">
                <a16:creationId xmlns:a16="http://schemas.microsoft.com/office/drawing/2014/main" id="{144922DC-039F-4F58-8394-376045955A81}"/>
              </a:ext>
            </a:extLst>
          </p:cNvPr>
          <p:cNvSpPr>
            <a:spLocks noGrp="1" noChangeArrowheads="1"/>
          </p:cNvSpPr>
          <p:nvPr>
            <p:ph type="title"/>
          </p:nvPr>
        </p:nvSpPr>
        <p:spPr/>
        <p:txBody>
          <a:bodyPr/>
          <a:lstStyle/>
          <a:p>
            <a:pPr eaLnBrk="1" hangingPunct="1"/>
            <a:r>
              <a:rPr lang="en-US" altLang="en-US" sz="4000"/>
              <a:t>Querying Multiple Tables:</a:t>
            </a:r>
            <a:br>
              <a:rPr lang="en-US" altLang="en-US" sz="4000"/>
            </a:br>
            <a:r>
              <a:rPr lang="en-US" altLang="en-US" sz="4000"/>
              <a:t>Joins (Continued)</a:t>
            </a:r>
          </a:p>
        </p:txBody>
      </p:sp>
      <p:sp>
        <p:nvSpPr>
          <p:cNvPr id="56325" name="Rectangle 3">
            <a:extLst>
              <a:ext uri="{FF2B5EF4-FFF2-40B4-BE49-F238E27FC236}">
                <a16:creationId xmlns:a16="http://schemas.microsoft.com/office/drawing/2014/main" id="{809CBA80-2EE0-4035-A259-B4B51DC38540}"/>
              </a:ext>
            </a:extLst>
          </p:cNvPr>
          <p:cNvSpPr>
            <a:spLocks noGrp="1" noChangeArrowheads="1"/>
          </p:cNvSpPr>
          <p:nvPr>
            <p:ph type="body" idx="1"/>
          </p:nvPr>
        </p:nvSpPr>
        <p:spPr>
          <a:xfrm>
            <a:off x="457200" y="1600200"/>
            <a:ext cx="8229600" cy="2743200"/>
          </a:xfrm>
        </p:spPr>
        <p:txBody>
          <a:bodyPr/>
          <a:lstStyle/>
          <a:p>
            <a:pPr eaLnBrk="1" hangingPunct="1">
              <a:buFontTx/>
              <a:buNone/>
            </a:pPr>
            <a:r>
              <a:rPr lang="en-US" altLang="en-US" sz="2400" b="1">
                <a:solidFill>
                  <a:srgbClr val="0066FF"/>
                </a:solidFill>
                <a:latin typeface="Courier New" panose="02070309020205020404" pitchFamily="49" charset="0"/>
              </a:rPr>
              <a:t>SELECT	Buyer, SUM(ExtendedPrice)</a:t>
            </a:r>
          </a:p>
          <a:p>
            <a:pPr eaLnBrk="1" hangingPunct="1">
              <a:buFontTx/>
              <a:buNone/>
            </a:pPr>
            <a:r>
              <a:rPr lang="en-US" altLang="en-US" sz="2400" b="1">
                <a:solidFill>
                  <a:srgbClr val="0066FF"/>
                </a:solidFill>
                <a:latin typeface="Courier New" panose="02070309020205020404" pitchFamily="49" charset="0"/>
              </a:rPr>
              <a:t>			AS BuyerRevenue</a:t>
            </a:r>
          </a:p>
          <a:p>
            <a:pPr eaLnBrk="1" hangingPunct="1">
              <a:buFontTx/>
              <a:buNone/>
            </a:pPr>
            <a:r>
              <a:rPr lang="en-US" altLang="en-US" sz="2400" b="1">
                <a:solidFill>
                  <a:srgbClr val="0066FF"/>
                </a:solidFill>
                <a:latin typeface="Courier New" panose="02070309020205020404" pitchFamily="49" charset="0"/>
              </a:rPr>
              <a:t>FROM		SKU_DATA, ORDER_ITEM</a:t>
            </a:r>
          </a:p>
          <a:p>
            <a:pPr eaLnBrk="1" hangingPunct="1">
              <a:buFontTx/>
              <a:buNone/>
            </a:pPr>
            <a:r>
              <a:rPr lang="en-US" altLang="en-US" sz="2400" b="1">
                <a:solidFill>
                  <a:srgbClr val="0066FF"/>
                </a:solidFill>
                <a:latin typeface="Courier New" panose="02070309020205020404" pitchFamily="49" charset="0"/>
              </a:rPr>
              <a:t>WHERE		SKU_DATA.SKU = ORDER_ITEM.SKU</a:t>
            </a:r>
          </a:p>
          <a:p>
            <a:pPr eaLnBrk="1" hangingPunct="1">
              <a:buFontTx/>
              <a:buNone/>
            </a:pPr>
            <a:r>
              <a:rPr lang="en-US" altLang="en-US" sz="2400" b="1">
                <a:solidFill>
                  <a:srgbClr val="0066FF"/>
                </a:solidFill>
                <a:latin typeface="Courier New" panose="02070309020205020404" pitchFamily="49" charset="0"/>
              </a:rPr>
              <a:t>GROUP BY	Buyer</a:t>
            </a:r>
          </a:p>
          <a:p>
            <a:pPr eaLnBrk="1" hangingPunct="1">
              <a:buFontTx/>
              <a:buNone/>
            </a:pPr>
            <a:r>
              <a:rPr lang="en-US" altLang="en-US" sz="2400" b="1">
                <a:solidFill>
                  <a:srgbClr val="0066FF"/>
                </a:solidFill>
                <a:latin typeface="Courier New" panose="02070309020205020404" pitchFamily="49" charset="0"/>
              </a:rPr>
              <a:t>ORDER BY	BuyerRevenue DESC;</a:t>
            </a:r>
          </a:p>
        </p:txBody>
      </p:sp>
      <p:pic>
        <p:nvPicPr>
          <p:cNvPr id="56326" name="Picture 4" descr="sql52">
            <a:extLst>
              <a:ext uri="{FF2B5EF4-FFF2-40B4-BE49-F238E27FC236}">
                <a16:creationId xmlns:a16="http://schemas.microsoft.com/office/drawing/2014/main" id="{A685F749-96D3-4CCE-8D05-B5E1B95ED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343400"/>
            <a:ext cx="518160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11769260-26EF-404C-A962-4B754A6A15F8}"/>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7347" name="Slide Number Placeholder 4">
            <a:extLst>
              <a:ext uri="{FF2B5EF4-FFF2-40B4-BE49-F238E27FC236}">
                <a16:creationId xmlns:a16="http://schemas.microsoft.com/office/drawing/2014/main" id="{D27FDC64-ADBF-48E4-BD9B-04B8B3C5E3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C6695AF6-B87C-4208-919B-80F50E4CA47D}" type="slidenum">
              <a:rPr lang="en-US" altLang="en-US">
                <a:solidFill>
                  <a:srgbClr val="0066FF"/>
                </a:solidFill>
              </a:rPr>
              <a:pPr eaLnBrk="1" hangingPunct="1"/>
              <a:t>43</a:t>
            </a:fld>
            <a:endParaRPr lang="en-US" altLang="en-US">
              <a:solidFill>
                <a:srgbClr val="0066FF"/>
              </a:solidFill>
            </a:endParaRPr>
          </a:p>
          <a:p>
            <a:pPr eaLnBrk="1" hangingPunct="1"/>
            <a:endParaRPr lang="en-US" altLang="en-US">
              <a:solidFill>
                <a:srgbClr val="0066FF"/>
              </a:solidFill>
            </a:endParaRPr>
          </a:p>
        </p:txBody>
      </p:sp>
      <p:sp>
        <p:nvSpPr>
          <p:cNvPr id="57348" name="Rectangle 2">
            <a:extLst>
              <a:ext uri="{FF2B5EF4-FFF2-40B4-BE49-F238E27FC236}">
                <a16:creationId xmlns:a16="http://schemas.microsoft.com/office/drawing/2014/main" id="{8370BEA9-7610-4D34-89F4-5A27687A954B}"/>
              </a:ext>
            </a:extLst>
          </p:cNvPr>
          <p:cNvSpPr>
            <a:spLocks noGrp="1" noChangeArrowheads="1"/>
          </p:cNvSpPr>
          <p:nvPr>
            <p:ph type="title"/>
          </p:nvPr>
        </p:nvSpPr>
        <p:spPr/>
        <p:txBody>
          <a:bodyPr/>
          <a:lstStyle/>
          <a:p>
            <a:pPr eaLnBrk="1" hangingPunct="1"/>
            <a:r>
              <a:rPr lang="en-US" altLang="en-US" sz="4000"/>
              <a:t>Querying Multiple Tables:</a:t>
            </a:r>
            <a:br>
              <a:rPr lang="en-US" altLang="en-US" sz="4000"/>
            </a:br>
            <a:r>
              <a:rPr lang="en-US" altLang="en-US" sz="4000"/>
              <a:t>Joins (Continued)</a:t>
            </a:r>
          </a:p>
        </p:txBody>
      </p:sp>
      <p:sp>
        <p:nvSpPr>
          <p:cNvPr id="57349" name="Rectangle 3">
            <a:extLst>
              <a:ext uri="{FF2B5EF4-FFF2-40B4-BE49-F238E27FC236}">
                <a16:creationId xmlns:a16="http://schemas.microsoft.com/office/drawing/2014/main" id="{E1FD04BB-1478-407D-8FD7-F14538FF4649}"/>
              </a:ext>
            </a:extLst>
          </p:cNvPr>
          <p:cNvSpPr>
            <a:spLocks noGrp="1" noChangeArrowheads="1"/>
          </p:cNvSpPr>
          <p:nvPr>
            <p:ph type="body" idx="1"/>
          </p:nvPr>
        </p:nvSpPr>
        <p:spPr>
          <a:xfrm>
            <a:off x="457200" y="1600200"/>
            <a:ext cx="8229600" cy="2286000"/>
          </a:xfrm>
        </p:spPr>
        <p:txBody>
          <a:bodyPr/>
          <a:lstStyle/>
          <a:p>
            <a:pPr eaLnBrk="1" hangingPunct="1">
              <a:buFontTx/>
              <a:buNone/>
            </a:pPr>
            <a:r>
              <a:rPr lang="en-US" altLang="en-US" sz="2400" b="1">
                <a:solidFill>
                  <a:srgbClr val="0066FF"/>
                </a:solidFill>
                <a:latin typeface="Courier New" panose="02070309020205020404" pitchFamily="49" charset="0"/>
              </a:rPr>
              <a:t>SELECT	Buyer, ExtendedPrice, OrderMonth</a:t>
            </a:r>
          </a:p>
          <a:p>
            <a:pPr eaLnBrk="1" hangingPunct="1">
              <a:buFontTx/>
              <a:buNone/>
            </a:pPr>
            <a:r>
              <a:rPr lang="en-US" altLang="en-US" sz="2400" b="1">
                <a:solidFill>
                  <a:srgbClr val="0066FF"/>
                </a:solidFill>
                <a:latin typeface="Courier New" panose="02070309020205020404" pitchFamily="49" charset="0"/>
              </a:rPr>
              <a:t>FROM		SKU_DATA, ORDER_ITEM, RETAIL_ORDER</a:t>
            </a:r>
          </a:p>
          <a:p>
            <a:pPr eaLnBrk="1" hangingPunct="1">
              <a:buFontTx/>
              <a:buNone/>
            </a:pPr>
            <a:r>
              <a:rPr lang="en-US" altLang="en-US" sz="2400" b="1">
                <a:solidFill>
                  <a:srgbClr val="0066FF"/>
                </a:solidFill>
                <a:latin typeface="Courier New" panose="02070309020205020404" pitchFamily="49" charset="0"/>
              </a:rPr>
              <a:t>WHERE		SKU_DATA.SKU = ORDER_ITEM.SKU</a:t>
            </a:r>
          </a:p>
          <a:p>
            <a:pPr eaLnBrk="1" hangingPunct="1">
              <a:buFontTx/>
              <a:buNone/>
            </a:pPr>
            <a:r>
              <a:rPr lang="en-US" altLang="en-US" sz="2400" b="1">
                <a:solidFill>
                  <a:srgbClr val="0066FF"/>
                </a:solidFill>
                <a:latin typeface="Courier New" panose="02070309020205020404" pitchFamily="49" charset="0"/>
              </a:rPr>
              <a:t>		AND	ORDER_ITEM.OrderNumber =</a:t>
            </a:r>
          </a:p>
          <a:p>
            <a:pPr eaLnBrk="1" hangingPunct="1">
              <a:buFontTx/>
              <a:buNone/>
            </a:pPr>
            <a:r>
              <a:rPr lang="en-US" altLang="en-US" sz="2400" b="1">
                <a:solidFill>
                  <a:srgbClr val="0066FF"/>
                </a:solidFill>
                <a:latin typeface="Courier New" panose="02070309020205020404" pitchFamily="49" charset="0"/>
              </a:rPr>
              <a:t>			RETAIL_ORDER.OrderNumber;</a:t>
            </a:r>
          </a:p>
        </p:txBody>
      </p:sp>
      <p:pic>
        <p:nvPicPr>
          <p:cNvPr id="57350" name="Picture 4" descr="sql53">
            <a:extLst>
              <a:ext uri="{FF2B5EF4-FFF2-40B4-BE49-F238E27FC236}">
                <a16:creationId xmlns:a16="http://schemas.microsoft.com/office/drawing/2014/main" id="{AB0703D5-5C52-467E-882D-80FE64E17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40163"/>
            <a:ext cx="51054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91BF3EEA-84A7-41E4-B2E3-8586022AA862}"/>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58371" name="Slide Number Placeholder 4">
            <a:extLst>
              <a:ext uri="{FF2B5EF4-FFF2-40B4-BE49-F238E27FC236}">
                <a16:creationId xmlns:a16="http://schemas.microsoft.com/office/drawing/2014/main" id="{573E054D-D5DF-4419-94A2-1DB5B40727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94ED8E36-CDCE-4B10-9734-4CBA01465D8F}" type="slidenum">
              <a:rPr lang="en-US" altLang="en-US">
                <a:solidFill>
                  <a:srgbClr val="0066FF"/>
                </a:solidFill>
              </a:rPr>
              <a:pPr eaLnBrk="1" hangingPunct="1"/>
              <a:t>44</a:t>
            </a:fld>
            <a:endParaRPr lang="en-US" altLang="en-US">
              <a:solidFill>
                <a:srgbClr val="0066FF"/>
              </a:solidFill>
            </a:endParaRPr>
          </a:p>
          <a:p>
            <a:pPr eaLnBrk="1" hangingPunct="1"/>
            <a:endParaRPr lang="en-US" altLang="en-US">
              <a:solidFill>
                <a:srgbClr val="0066FF"/>
              </a:solidFill>
            </a:endParaRPr>
          </a:p>
        </p:txBody>
      </p:sp>
      <p:sp>
        <p:nvSpPr>
          <p:cNvPr id="58372" name="Rectangle 2">
            <a:extLst>
              <a:ext uri="{FF2B5EF4-FFF2-40B4-BE49-F238E27FC236}">
                <a16:creationId xmlns:a16="http://schemas.microsoft.com/office/drawing/2014/main" id="{68FF22C5-6A63-4A7A-9B56-D15ACFA93B1F}"/>
              </a:ext>
            </a:extLst>
          </p:cNvPr>
          <p:cNvSpPr>
            <a:spLocks noGrp="1" noChangeArrowheads="1"/>
          </p:cNvSpPr>
          <p:nvPr>
            <p:ph type="title"/>
          </p:nvPr>
        </p:nvSpPr>
        <p:spPr/>
        <p:txBody>
          <a:bodyPr/>
          <a:lstStyle/>
          <a:p>
            <a:pPr eaLnBrk="1" hangingPunct="1"/>
            <a:r>
              <a:rPr lang="en-US" altLang="en-US"/>
              <a:t>Subqueries versus Joins</a:t>
            </a:r>
          </a:p>
        </p:txBody>
      </p:sp>
      <p:sp>
        <p:nvSpPr>
          <p:cNvPr id="58373" name="Rectangle 3">
            <a:extLst>
              <a:ext uri="{FF2B5EF4-FFF2-40B4-BE49-F238E27FC236}">
                <a16:creationId xmlns:a16="http://schemas.microsoft.com/office/drawing/2014/main" id="{C68C0FAF-5433-4058-ACF1-FF90D6F0D601}"/>
              </a:ext>
            </a:extLst>
          </p:cNvPr>
          <p:cNvSpPr>
            <a:spLocks noGrp="1" noChangeArrowheads="1"/>
          </p:cNvSpPr>
          <p:nvPr>
            <p:ph type="body" idx="1"/>
          </p:nvPr>
        </p:nvSpPr>
        <p:spPr/>
        <p:txBody>
          <a:bodyPr/>
          <a:lstStyle/>
          <a:p>
            <a:pPr eaLnBrk="1" hangingPunct="1">
              <a:lnSpc>
                <a:spcPct val="90000"/>
              </a:lnSpc>
            </a:pPr>
            <a:r>
              <a:rPr lang="en-US" altLang="en-US" sz="2800"/>
              <a:t>Subqueries and joins both process multiple tables.</a:t>
            </a:r>
          </a:p>
          <a:p>
            <a:pPr eaLnBrk="1" hangingPunct="1">
              <a:lnSpc>
                <a:spcPct val="90000"/>
              </a:lnSpc>
            </a:pPr>
            <a:r>
              <a:rPr lang="en-US" altLang="en-US" sz="2800"/>
              <a:t>A subquery can only be used to retrieve data from the top table.</a:t>
            </a:r>
          </a:p>
          <a:p>
            <a:pPr eaLnBrk="1" hangingPunct="1">
              <a:lnSpc>
                <a:spcPct val="90000"/>
              </a:lnSpc>
            </a:pPr>
            <a:r>
              <a:rPr lang="en-US" altLang="en-US" sz="2800"/>
              <a:t>A join can be used to obtain data from any number of tables, including the “top table” of the subquery. </a:t>
            </a:r>
          </a:p>
          <a:p>
            <a:pPr eaLnBrk="1" hangingPunct="1">
              <a:lnSpc>
                <a:spcPct val="90000"/>
              </a:lnSpc>
            </a:pPr>
            <a:r>
              <a:rPr lang="en-US" altLang="en-US" sz="2800"/>
              <a:t>In Chapter 8, we will study the </a:t>
            </a:r>
            <a:r>
              <a:rPr lang="en-US" altLang="en-US" sz="2800" b="1">
                <a:solidFill>
                  <a:srgbClr val="0066FF"/>
                </a:solidFill>
              </a:rPr>
              <a:t>correlated subquery</a:t>
            </a:r>
            <a:r>
              <a:rPr lang="en-US" altLang="en-US" sz="2800"/>
              <a:t>.  That kind of subquery can do work that is not possible with joins.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a:extLst>
              <a:ext uri="{FF2B5EF4-FFF2-40B4-BE49-F238E27FC236}">
                <a16:creationId xmlns:a16="http://schemas.microsoft.com/office/drawing/2014/main" id="{6C2FCFAA-DD82-4D81-83CB-AE8E054E7ADA}"/>
              </a:ext>
            </a:extLst>
          </p:cNvPr>
          <p:cNvSpPr>
            <a:spLocks noGrp="1"/>
          </p:cNvSpPr>
          <p:nvPr>
            <p:ph type="title"/>
          </p:nvPr>
        </p:nvSpPr>
        <p:spPr/>
        <p:txBody>
          <a:bodyPr/>
          <a:lstStyle/>
          <a:p>
            <a:r>
              <a:rPr lang="en-US" altLang="en-US" dirty="0"/>
              <a:t>Getting you to think using EXISTS and NOT EXIST</a:t>
            </a:r>
          </a:p>
        </p:txBody>
      </p:sp>
      <p:sp>
        <p:nvSpPr>
          <p:cNvPr id="4100" name="Content Placeholder 2">
            <a:extLst>
              <a:ext uri="{FF2B5EF4-FFF2-40B4-BE49-F238E27FC236}">
                <a16:creationId xmlns:a16="http://schemas.microsoft.com/office/drawing/2014/main" id="{03E4D436-7F9D-46D7-9DD6-0B47013EFA3C}"/>
              </a:ext>
            </a:extLst>
          </p:cNvPr>
          <p:cNvSpPr>
            <a:spLocks noGrp="1"/>
          </p:cNvSpPr>
          <p:nvPr>
            <p:ph idx="1"/>
          </p:nvPr>
        </p:nvSpPr>
        <p:spPr>
          <a:xfrm>
            <a:off x="457200" y="1600200"/>
            <a:ext cx="8229600" cy="4525963"/>
          </a:xfrm>
        </p:spPr>
        <p:txBody>
          <a:bodyPr/>
          <a:lstStyle/>
          <a:p>
            <a:r>
              <a:rPr lang="en-US" altLang="en-US" b="1" dirty="0">
                <a:solidFill>
                  <a:srgbClr val="0066FF"/>
                </a:solidFill>
              </a:rPr>
              <a:t>Correlated Sub-queries can answer questions such as finding students who are taking all classes takes place in ITC305. That is, we want to list names of every student for whom there does not exist a class in ITC305 the student is not taking.</a:t>
            </a:r>
            <a:endParaRPr lang="en-US" altLang="en-US" dirty="0"/>
          </a:p>
        </p:txBody>
      </p:sp>
      <p:sp>
        <p:nvSpPr>
          <p:cNvPr id="4101" name="Slide Number Placeholder 3">
            <a:extLst>
              <a:ext uri="{FF2B5EF4-FFF2-40B4-BE49-F238E27FC236}">
                <a16:creationId xmlns:a16="http://schemas.microsoft.com/office/drawing/2014/main" id="{6F38F764-DC33-42BF-9802-97C7CBF6BD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CEA32B31-D05F-43D7-82DF-955EDA64D228}" type="slidenum">
              <a:rPr lang="en-US" altLang="en-US">
                <a:solidFill>
                  <a:srgbClr val="0066FF"/>
                </a:solidFill>
              </a:rPr>
              <a:pPr eaLnBrk="1" hangingPunct="1"/>
              <a:t>45</a:t>
            </a:fld>
            <a:endParaRPr lang="en-US" altLang="en-US">
              <a:solidFill>
                <a:srgbClr val="0066FF"/>
              </a:solidFill>
            </a:endParaRPr>
          </a:p>
          <a:p>
            <a:pPr eaLnBrk="1" hangingPunct="1"/>
            <a:endParaRPr lang="en-US" altLang="en-US">
              <a:solidFill>
                <a:srgbClr val="0066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05EA9AC5-13EF-4B76-B7A1-A39D7BC468B6}"/>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1507" name="Slide Number Placeholder 4">
            <a:extLst>
              <a:ext uri="{FF2B5EF4-FFF2-40B4-BE49-F238E27FC236}">
                <a16:creationId xmlns:a16="http://schemas.microsoft.com/office/drawing/2014/main" id="{D08752B9-158E-40B7-BD3D-AC6887D86A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8D8799DA-3806-4DDB-AE56-8FF4D1531853}" type="slidenum">
              <a:rPr lang="en-US" altLang="en-US">
                <a:solidFill>
                  <a:srgbClr val="0066FF"/>
                </a:solidFill>
              </a:rPr>
              <a:pPr eaLnBrk="1" hangingPunct="1"/>
              <a:t>5</a:t>
            </a:fld>
            <a:endParaRPr lang="en-US" altLang="en-US">
              <a:solidFill>
                <a:srgbClr val="0066FF"/>
              </a:solidFill>
            </a:endParaRPr>
          </a:p>
          <a:p>
            <a:pPr eaLnBrk="1" hangingPunct="1"/>
            <a:endParaRPr lang="en-US" altLang="en-US">
              <a:solidFill>
                <a:srgbClr val="0066FF"/>
              </a:solidFill>
            </a:endParaRPr>
          </a:p>
        </p:txBody>
      </p:sp>
      <p:sp>
        <p:nvSpPr>
          <p:cNvPr id="21508" name="Rectangle 2">
            <a:extLst>
              <a:ext uri="{FF2B5EF4-FFF2-40B4-BE49-F238E27FC236}">
                <a16:creationId xmlns:a16="http://schemas.microsoft.com/office/drawing/2014/main" id="{F0C58C77-E383-472B-B75F-83F26896A03D}"/>
              </a:ext>
            </a:extLst>
          </p:cNvPr>
          <p:cNvSpPr>
            <a:spLocks noGrp="1" noChangeArrowheads="1"/>
          </p:cNvSpPr>
          <p:nvPr>
            <p:ph type="title"/>
          </p:nvPr>
        </p:nvSpPr>
        <p:spPr/>
        <p:txBody>
          <a:bodyPr/>
          <a:lstStyle/>
          <a:p>
            <a:pPr eaLnBrk="1" hangingPunct="1"/>
            <a:r>
              <a:rPr lang="en-US" altLang="en-US"/>
              <a:t>Cape Codd Outdoor Sports</a:t>
            </a:r>
          </a:p>
        </p:txBody>
      </p:sp>
      <p:sp>
        <p:nvSpPr>
          <p:cNvPr id="21509" name="Rectangle 3">
            <a:extLst>
              <a:ext uri="{FF2B5EF4-FFF2-40B4-BE49-F238E27FC236}">
                <a16:creationId xmlns:a16="http://schemas.microsoft.com/office/drawing/2014/main" id="{4AF29F1D-2A10-4D39-AE06-FDDB16EA9CC2}"/>
              </a:ext>
            </a:extLst>
          </p:cNvPr>
          <p:cNvSpPr>
            <a:spLocks noGrp="1" noChangeArrowheads="1"/>
          </p:cNvSpPr>
          <p:nvPr>
            <p:ph type="body" idx="1"/>
          </p:nvPr>
        </p:nvSpPr>
        <p:spPr/>
        <p:txBody>
          <a:bodyPr/>
          <a:lstStyle/>
          <a:p>
            <a:pPr eaLnBrk="1" hangingPunct="1"/>
            <a:r>
              <a:rPr lang="en-US" altLang="en-US" sz="2800"/>
              <a:t>Cape Codd Outdoor Sports is a fictitious company based on an actual outdoor retail equipment vendor.</a:t>
            </a:r>
          </a:p>
          <a:p>
            <a:pPr eaLnBrk="1" hangingPunct="1"/>
            <a:r>
              <a:rPr lang="en-US" altLang="en-US" sz="2800"/>
              <a:t>Cape Codd Outdoor Sports:</a:t>
            </a:r>
          </a:p>
          <a:p>
            <a:pPr lvl="1" eaLnBrk="1" hangingPunct="1"/>
            <a:r>
              <a:rPr lang="en-US" altLang="en-US" sz="2400"/>
              <a:t>Has 15 retail stores in the United States and Canada.</a:t>
            </a:r>
          </a:p>
          <a:p>
            <a:pPr lvl="1" eaLnBrk="1" hangingPunct="1"/>
            <a:r>
              <a:rPr lang="en-US" altLang="en-US" sz="2400"/>
              <a:t>Has an on-line Internet store.</a:t>
            </a:r>
          </a:p>
          <a:p>
            <a:pPr lvl="1" eaLnBrk="1" hangingPunct="1"/>
            <a:r>
              <a:rPr lang="en-US" altLang="en-US" sz="2400"/>
              <a:t>Has a (postal) mail order department.</a:t>
            </a:r>
          </a:p>
          <a:p>
            <a:pPr eaLnBrk="1" hangingPunct="1"/>
            <a:r>
              <a:rPr lang="en-US" altLang="en-US" sz="2800"/>
              <a:t>All retail sales recorded in an Oracle database.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a:extLst>
              <a:ext uri="{FF2B5EF4-FFF2-40B4-BE49-F238E27FC236}">
                <a16:creationId xmlns:a16="http://schemas.microsoft.com/office/drawing/2014/main" id="{8F486020-E8EC-4B31-B485-DEEB36AB1F5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1028" name="Slide Number Placeholder 4">
            <a:extLst>
              <a:ext uri="{FF2B5EF4-FFF2-40B4-BE49-F238E27FC236}">
                <a16:creationId xmlns:a16="http://schemas.microsoft.com/office/drawing/2014/main" id="{9BAC448D-016C-41B4-A7A7-E4E9ECBD8B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B9B6BB31-EFC4-4845-99B6-72D5B153F007}" type="slidenum">
              <a:rPr lang="en-US" altLang="en-US">
                <a:solidFill>
                  <a:srgbClr val="0066FF"/>
                </a:solidFill>
              </a:rPr>
              <a:pPr eaLnBrk="1" hangingPunct="1"/>
              <a:t>6</a:t>
            </a:fld>
            <a:endParaRPr lang="en-US" altLang="en-US">
              <a:solidFill>
                <a:srgbClr val="0066FF"/>
              </a:solidFill>
            </a:endParaRPr>
          </a:p>
          <a:p>
            <a:pPr eaLnBrk="1" hangingPunct="1"/>
            <a:endParaRPr lang="en-US" altLang="en-US">
              <a:solidFill>
                <a:srgbClr val="0066FF"/>
              </a:solidFill>
            </a:endParaRPr>
          </a:p>
        </p:txBody>
      </p:sp>
      <p:sp>
        <p:nvSpPr>
          <p:cNvPr id="1029" name="Rectangle 4">
            <a:extLst>
              <a:ext uri="{FF2B5EF4-FFF2-40B4-BE49-F238E27FC236}">
                <a16:creationId xmlns:a16="http://schemas.microsoft.com/office/drawing/2014/main" id="{9EE7424F-63B2-4889-B120-1B832F8E5AAF}"/>
              </a:ext>
            </a:extLst>
          </p:cNvPr>
          <p:cNvSpPr>
            <a:spLocks noGrp="1" noChangeArrowheads="1"/>
          </p:cNvSpPr>
          <p:nvPr>
            <p:ph type="title"/>
          </p:nvPr>
        </p:nvSpPr>
        <p:spPr/>
        <p:txBody>
          <a:bodyPr/>
          <a:lstStyle/>
          <a:p>
            <a:pPr eaLnBrk="1" hangingPunct="1"/>
            <a:r>
              <a:rPr lang="en-US" altLang="en-US" sz="4000"/>
              <a:t>Cape Codd Retail Sales Structure</a:t>
            </a:r>
          </a:p>
        </p:txBody>
      </p:sp>
      <p:graphicFrame>
        <p:nvGraphicFramePr>
          <p:cNvPr id="1026" name="Object 5">
            <a:extLst>
              <a:ext uri="{FF2B5EF4-FFF2-40B4-BE49-F238E27FC236}">
                <a16:creationId xmlns:a16="http://schemas.microsoft.com/office/drawing/2014/main" id="{227E7A14-EBE6-4972-90A0-03875BD74845}"/>
              </a:ext>
            </a:extLst>
          </p:cNvPr>
          <p:cNvGraphicFramePr>
            <a:graphicFrameLocks noChangeAspect="1"/>
          </p:cNvGraphicFramePr>
          <p:nvPr>
            <p:ph idx="1"/>
          </p:nvPr>
        </p:nvGraphicFramePr>
        <p:xfrm>
          <a:off x="990600" y="1549400"/>
          <a:ext cx="7239000" cy="4675188"/>
        </p:xfrm>
        <a:graphic>
          <a:graphicData uri="http://schemas.openxmlformats.org/presentationml/2006/ole">
            <mc:AlternateContent xmlns:mc="http://schemas.openxmlformats.org/markup-compatibility/2006">
              <mc:Choice xmlns:v="urn:schemas-microsoft-com:vml" Requires="v">
                <p:oleObj spid="_x0000_s1034" name="Photo Editor Photo" r:id="rId3" imgW="5838095" imgH="3772427" progId="MSPhotoEd.3">
                  <p:embed/>
                </p:oleObj>
              </mc:Choice>
              <mc:Fallback>
                <p:oleObj name="Photo Editor Photo" r:id="rId3" imgW="5838095" imgH="3772427"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49400"/>
                        <a:ext cx="7239000" cy="467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a:extLst>
              <a:ext uri="{FF2B5EF4-FFF2-40B4-BE49-F238E27FC236}">
                <a16:creationId xmlns:a16="http://schemas.microsoft.com/office/drawing/2014/main" id="{93AE5FCE-6C36-49E7-B364-8A1D70834651}"/>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052" name="Slide Number Placeholder 4">
            <a:extLst>
              <a:ext uri="{FF2B5EF4-FFF2-40B4-BE49-F238E27FC236}">
                <a16:creationId xmlns:a16="http://schemas.microsoft.com/office/drawing/2014/main" id="{7B1B3D04-0FED-4B41-AF4E-8CC1F0AA9A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593FDA17-3C08-43DD-97B5-0B66A0771146}" type="slidenum">
              <a:rPr lang="en-US" altLang="en-US">
                <a:solidFill>
                  <a:srgbClr val="0066FF"/>
                </a:solidFill>
              </a:rPr>
              <a:pPr eaLnBrk="1" hangingPunct="1"/>
              <a:t>7</a:t>
            </a:fld>
            <a:endParaRPr lang="en-US" altLang="en-US">
              <a:solidFill>
                <a:srgbClr val="0066FF"/>
              </a:solidFill>
            </a:endParaRPr>
          </a:p>
          <a:p>
            <a:pPr eaLnBrk="1" hangingPunct="1"/>
            <a:endParaRPr lang="en-US" altLang="en-US">
              <a:solidFill>
                <a:srgbClr val="0066FF"/>
              </a:solidFill>
            </a:endParaRPr>
          </a:p>
        </p:txBody>
      </p:sp>
      <p:sp>
        <p:nvSpPr>
          <p:cNvPr id="2053" name="Rectangle 6">
            <a:extLst>
              <a:ext uri="{FF2B5EF4-FFF2-40B4-BE49-F238E27FC236}">
                <a16:creationId xmlns:a16="http://schemas.microsoft.com/office/drawing/2014/main" id="{67D1C36C-5002-49D3-8908-7FAC64740773}"/>
              </a:ext>
            </a:extLst>
          </p:cNvPr>
          <p:cNvSpPr>
            <a:spLocks noGrp="1" noChangeArrowheads="1"/>
          </p:cNvSpPr>
          <p:nvPr>
            <p:ph type="title"/>
          </p:nvPr>
        </p:nvSpPr>
        <p:spPr>
          <a:xfrm>
            <a:off x="457200" y="274638"/>
            <a:ext cx="3048000" cy="5821362"/>
          </a:xfrm>
        </p:spPr>
        <p:txBody>
          <a:bodyPr/>
          <a:lstStyle/>
          <a:p>
            <a:pPr eaLnBrk="1" hangingPunct="1"/>
            <a:r>
              <a:rPr lang="en-US" altLang="en-US"/>
              <a:t>Extracted Retail Sales Data Format</a:t>
            </a:r>
          </a:p>
        </p:txBody>
      </p:sp>
      <p:graphicFrame>
        <p:nvGraphicFramePr>
          <p:cNvPr id="2050" name="Object 5">
            <a:extLst>
              <a:ext uri="{FF2B5EF4-FFF2-40B4-BE49-F238E27FC236}">
                <a16:creationId xmlns:a16="http://schemas.microsoft.com/office/drawing/2014/main" id="{CF42E584-9B4A-456E-9F29-A3175F709906}"/>
              </a:ext>
            </a:extLst>
          </p:cNvPr>
          <p:cNvGraphicFramePr>
            <a:graphicFrameLocks noChangeAspect="1"/>
          </p:cNvGraphicFramePr>
          <p:nvPr>
            <p:ph idx="1"/>
          </p:nvPr>
        </p:nvGraphicFramePr>
        <p:xfrm>
          <a:off x="3581400" y="304800"/>
          <a:ext cx="5103813" cy="5897563"/>
        </p:xfrm>
        <a:graphic>
          <a:graphicData uri="http://schemas.openxmlformats.org/presentationml/2006/ole">
            <mc:AlternateContent xmlns:mc="http://schemas.openxmlformats.org/markup-compatibility/2006">
              <mc:Choice xmlns:v="urn:schemas-microsoft-com:vml" Requires="v">
                <p:oleObj spid="_x0000_s2058" name="Photo Editor Photo" r:id="rId3" imgW="5076190" imgH="5200000" progId="MSPhotoEd.3">
                  <p:embed/>
                </p:oleObj>
              </mc:Choice>
              <mc:Fallback>
                <p:oleObj name="Photo Editor Photo" r:id="rId3" imgW="5076190" imgH="5200000"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04800"/>
                        <a:ext cx="5103813"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a:extLst>
              <a:ext uri="{FF2B5EF4-FFF2-40B4-BE49-F238E27FC236}">
                <a16:creationId xmlns:a16="http://schemas.microsoft.com/office/drawing/2014/main" id="{865C3856-8803-445C-A6AF-A76590AE3585}"/>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3076" name="Slide Number Placeholder 4">
            <a:extLst>
              <a:ext uri="{FF2B5EF4-FFF2-40B4-BE49-F238E27FC236}">
                <a16:creationId xmlns:a16="http://schemas.microsoft.com/office/drawing/2014/main" id="{CCB86708-4F96-41C6-B72B-6C9326BCCD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7274E7A7-41CD-4841-8C0A-194C82E352F6}" type="slidenum">
              <a:rPr lang="en-US" altLang="en-US">
                <a:solidFill>
                  <a:srgbClr val="0066FF"/>
                </a:solidFill>
              </a:rPr>
              <a:pPr eaLnBrk="1" hangingPunct="1"/>
              <a:t>8</a:t>
            </a:fld>
            <a:endParaRPr lang="en-US" altLang="en-US">
              <a:solidFill>
                <a:srgbClr val="0066FF"/>
              </a:solidFill>
            </a:endParaRPr>
          </a:p>
          <a:p>
            <a:pPr eaLnBrk="1" hangingPunct="1"/>
            <a:endParaRPr lang="en-US" altLang="en-US">
              <a:solidFill>
                <a:srgbClr val="0066FF"/>
              </a:solidFill>
            </a:endParaRPr>
          </a:p>
        </p:txBody>
      </p:sp>
      <p:sp>
        <p:nvSpPr>
          <p:cNvPr id="3077" name="Rectangle 2">
            <a:extLst>
              <a:ext uri="{FF2B5EF4-FFF2-40B4-BE49-F238E27FC236}">
                <a16:creationId xmlns:a16="http://schemas.microsoft.com/office/drawing/2014/main" id="{F9483063-D93F-491A-9D70-B52AC20C7A56}"/>
              </a:ext>
            </a:extLst>
          </p:cNvPr>
          <p:cNvSpPr>
            <a:spLocks noGrp="1" noChangeArrowheads="1"/>
          </p:cNvSpPr>
          <p:nvPr>
            <p:ph type="title"/>
          </p:nvPr>
        </p:nvSpPr>
        <p:spPr/>
        <p:txBody>
          <a:bodyPr/>
          <a:lstStyle/>
          <a:p>
            <a:pPr eaLnBrk="1" hangingPunct="1"/>
            <a:r>
              <a:rPr lang="en-US" altLang="en-US" sz="4000"/>
              <a:t>Retail Sales Extract Tables</a:t>
            </a:r>
            <a:br>
              <a:rPr lang="en-US" altLang="en-US" sz="4000"/>
            </a:br>
            <a:r>
              <a:rPr lang="en-US" altLang="en-US" sz="4000"/>
              <a:t>[in MS SQL Server]</a:t>
            </a:r>
          </a:p>
        </p:txBody>
      </p:sp>
      <p:graphicFrame>
        <p:nvGraphicFramePr>
          <p:cNvPr id="3074" name="Object 4">
            <a:extLst>
              <a:ext uri="{FF2B5EF4-FFF2-40B4-BE49-F238E27FC236}">
                <a16:creationId xmlns:a16="http://schemas.microsoft.com/office/drawing/2014/main" id="{88CBFC13-F31C-4BCE-8A63-11F446D9D89A}"/>
              </a:ext>
            </a:extLst>
          </p:cNvPr>
          <p:cNvGraphicFramePr>
            <a:graphicFrameLocks noChangeAspect="1"/>
          </p:cNvGraphicFramePr>
          <p:nvPr>
            <p:ph idx="1"/>
          </p:nvPr>
        </p:nvGraphicFramePr>
        <p:xfrm>
          <a:off x="1143000" y="1477963"/>
          <a:ext cx="6781800" cy="4718050"/>
        </p:xfrm>
        <a:graphic>
          <a:graphicData uri="http://schemas.openxmlformats.org/presentationml/2006/ole">
            <mc:AlternateContent xmlns:mc="http://schemas.openxmlformats.org/markup-compatibility/2006">
              <mc:Choice xmlns:v="urn:schemas-microsoft-com:vml" Requires="v">
                <p:oleObj spid="_x0000_s3082" name="Photo Editor Photo" r:id="rId3" imgW="5858693" imgH="4076190" progId="MSPhotoEd.3">
                  <p:embed/>
                </p:oleObj>
              </mc:Choice>
              <mc:Fallback>
                <p:oleObj name="Photo Editor Photo" r:id="rId3" imgW="5858693" imgH="407619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77963"/>
                        <a:ext cx="678180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A5DA500D-2FF4-49EA-9C5A-13F1C6EF84DA}"/>
              </a:ext>
            </a:extLst>
          </p:cNvPr>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DAVID M. KROENKE’S DATABASE PROCESSING, 11th Edition </a:t>
            </a:r>
          </a:p>
          <a:p>
            <a:pPr eaLnBrk="1" hangingPunct="1"/>
            <a:r>
              <a:rPr lang="en-US" altLang="en-US">
                <a:solidFill>
                  <a:srgbClr val="0066FF"/>
                </a:solidFill>
              </a:rPr>
              <a:t>© 2010  Pearson Prentice Hall</a:t>
            </a:r>
          </a:p>
          <a:p>
            <a:pPr eaLnBrk="1" hangingPunct="1"/>
            <a:endParaRPr lang="en-US" altLang="en-US">
              <a:solidFill>
                <a:srgbClr val="0066FF"/>
              </a:solidFill>
            </a:endParaRPr>
          </a:p>
        </p:txBody>
      </p:sp>
      <p:sp>
        <p:nvSpPr>
          <p:cNvPr id="22531" name="Slide Number Placeholder 4">
            <a:extLst>
              <a:ext uri="{FF2B5EF4-FFF2-40B4-BE49-F238E27FC236}">
                <a16:creationId xmlns:a16="http://schemas.microsoft.com/office/drawing/2014/main" id="{BBDA0A5E-2128-496B-9BCB-6E2300B044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FF"/>
                </a:solidFill>
              </a:rPr>
              <a:t>2-</a:t>
            </a:r>
            <a:fld id="{E411FA70-3A29-4374-8F44-83CF85807984}" type="slidenum">
              <a:rPr lang="en-US" altLang="en-US">
                <a:solidFill>
                  <a:srgbClr val="0066FF"/>
                </a:solidFill>
              </a:rPr>
              <a:pPr eaLnBrk="1" hangingPunct="1"/>
              <a:t>9</a:t>
            </a:fld>
            <a:endParaRPr lang="en-US" altLang="en-US">
              <a:solidFill>
                <a:srgbClr val="0066FF"/>
              </a:solidFill>
            </a:endParaRPr>
          </a:p>
          <a:p>
            <a:pPr eaLnBrk="1" hangingPunct="1"/>
            <a:endParaRPr lang="en-US" altLang="en-US">
              <a:solidFill>
                <a:srgbClr val="0066FF"/>
              </a:solidFill>
            </a:endParaRPr>
          </a:p>
        </p:txBody>
      </p:sp>
      <p:sp>
        <p:nvSpPr>
          <p:cNvPr id="22532" name="Rectangle 2">
            <a:extLst>
              <a:ext uri="{FF2B5EF4-FFF2-40B4-BE49-F238E27FC236}">
                <a16:creationId xmlns:a16="http://schemas.microsoft.com/office/drawing/2014/main" id="{950B3FA0-38E6-4B34-B6E1-56B2B89D346C}"/>
              </a:ext>
            </a:extLst>
          </p:cNvPr>
          <p:cNvSpPr>
            <a:spLocks noGrp="1" noChangeArrowheads="1"/>
          </p:cNvSpPr>
          <p:nvPr>
            <p:ph type="title"/>
          </p:nvPr>
        </p:nvSpPr>
        <p:spPr/>
        <p:txBody>
          <a:bodyPr/>
          <a:lstStyle/>
          <a:p>
            <a:pPr eaLnBrk="1" hangingPunct="1"/>
            <a:r>
              <a:rPr lang="en-US" altLang="en-US"/>
              <a:t>The SQL SELECT Statement</a:t>
            </a:r>
          </a:p>
        </p:txBody>
      </p:sp>
      <p:sp>
        <p:nvSpPr>
          <p:cNvPr id="22533" name="Rectangle 3">
            <a:extLst>
              <a:ext uri="{FF2B5EF4-FFF2-40B4-BE49-F238E27FC236}">
                <a16:creationId xmlns:a16="http://schemas.microsoft.com/office/drawing/2014/main" id="{F73830A6-A5FC-4B9E-9EA2-949871FB4216}"/>
              </a:ext>
            </a:extLst>
          </p:cNvPr>
          <p:cNvSpPr>
            <a:spLocks noGrp="1" noChangeArrowheads="1"/>
          </p:cNvSpPr>
          <p:nvPr>
            <p:ph type="body" idx="1"/>
          </p:nvPr>
        </p:nvSpPr>
        <p:spPr/>
        <p:txBody>
          <a:bodyPr/>
          <a:lstStyle/>
          <a:p>
            <a:pPr eaLnBrk="1" hangingPunct="1"/>
            <a:r>
              <a:rPr lang="en-US" altLang="en-US"/>
              <a:t>The fundamental framework for SQL query states is the </a:t>
            </a:r>
            <a:r>
              <a:rPr lang="en-US" altLang="en-US" b="1">
                <a:solidFill>
                  <a:srgbClr val="0066FF"/>
                </a:solidFill>
              </a:rPr>
              <a:t>SQL SELECT statement</a:t>
            </a:r>
            <a:r>
              <a:rPr lang="en-US" altLang="en-US"/>
              <a:t>:</a:t>
            </a:r>
          </a:p>
          <a:p>
            <a:pPr lvl="1" eaLnBrk="1" hangingPunct="1"/>
            <a:r>
              <a:rPr lang="en-US" altLang="en-US" b="1">
                <a:solidFill>
                  <a:srgbClr val="0066FF"/>
                </a:solidFill>
              </a:rPr>
              <a:t>SELECT	{ColumnName(s)}</a:t>
            </a:r>
          </a:p>
          <a:p>
            <a:pPr lvl="1" eaLnBrk="1" hangingPunct="1"/>
            <a:r>
              <a:rPr lang="en-US" altLang="en-US" b="1">
                <a:solidFill>
                  <a:srgbClr val="0066FF"/>
                </a:solidFill>
              </a:rPr>
              <a:t>FROM		{TableName(s)}</a:t>
            </a:r>
          </a:p>
          <a:p>
            <a:pPr lvl="1" eaLnBrk="1" hangingPunct="1"/>
            <a:r>
              <a:rPr lang="en-US" altLang="en-US" b="1">
                <a:solidFill>
                  <a:srgbClr val="0066FF"/>
                </a:solidFill>
              </a:rPr>
              <a:t>WHERE	{Conditions}</a:t>
            </a:r>
          </a:p>
          <a:p>
            <a:pPr eaLnBrk="1" hangingPunct="1"/>
            <a:r>
              <a:rPr lang="en-US" altLang="en-US"/>
              <a:t>All SQL statements end with a </a:t>
            </a:r>
            <a:r>
              <a:rPr lang="en-US" altLang="en-US" b="1">
                <a:solidFill>
                  <a:srgbClr val="0066FF"/>
                </a:solidFill>
              </a:rPr>
              <a:t>semi-colon (;)</a:t>
            </a:r>
            <a:r>
              <a:rPr lang="en-US" altLang="en-US"/>
              <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1535</Words>
  <Application>Microsoft Office PowerPoint</Application>
  <PresentationFormat>On-screen Show (4:3)</PresentationFormat>
  <Paragraphs>365</Paragraphs>
  <Slides>45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vt:lpstr>
      <vt:lpstr>Times New Roman</vt:lpstr>
      <vt:lpstr>Courier New</vt:lpstr>
      <vt:lpstr>Default Design</vt:lpstr>
      <vt:lpstr>Microsoft Photo Editor 3.0 Photo</vt:lpstr>
      <vt:lpstr>David M. Kroenke’s</vt:lpstr>
      <vt:lpstr>Structured Query Language</vt:lpstr>
      <vt:lpstr>SQL as a Data Sublanguage</vt:lpstr>
      <vt:lpstr>SQL DDL and DML</vt:lpstr>
      <vt:lpstr>Cape Codd Outdoor Sports</vt:lpstr>
      <vt:lpstr>Cape Codd Retail Sales Structure</vt:lpstr>
      <vt:lpstr>Extracted Retail Sales Data Format</vt:lpstr>
      <vt:lpstr>Retail Sales Extract Tables [in MS SQL Server]</vt:lpstr>
      <vt:lpstr>The SQL SELECT Statement</vt:lpstr>
      <vt:lpstr>Specific Columns on One Table</vt:lpstr>
      <vt:lpstr>Specifying Column Order</vt:lpstr>
      <vt:lpstr>The DISTINCT Keyword</vt:lpstr>
      <vt:lpstr>Selecting All Columns:  The Asterisk (*) Keyword</vt:lpstr>
      <vt:lpstr>Specific Rows from One Table</vt:lpstr>
      <vt:lpstr>Sorting the Results: ORDER BY </vt:lpstr>
      <vt:lpstr>Sort Order: Ascending and Descending</vt:lpstr>
      <vt:lpstr>WHERE Clause Options: AND</vt:lpstr>
      <vt:lpstr>WHERE Clause Options: OR</vt:lpstr>
      <vt:lpstr>**WHERE Clause Options:- IN</vt:lpstr>
      <vt:lpstr>**WHERE Clause Options: NOT IN</vt:lpstr>
      <vt:lpstr>WHERE Clause Options:  Ranges with BETWEEN</vt:lpstr>
      <vt:lpstr>WHERE Clause Options: LIKE and Wildcards</vt:lpstr>
      <vt:lpstr>***WHERE Clause Options: LIKE and Wildcards (Continued)</vt:lpstr>
      <vt:lpstr>WHERE Clause Options: LIKE and Wildcards (Continued)</vt:lpstr>
      <vt:lpstr>WHERE Clause Options: LIKE and Wildcards</vt:lpstr>
      <vt:lpstr>SQL Built-in Functions </vt:lpstr>
      <vt:lpstr>SQL Built-in Functions (Continued)</vt:lpstr>
      <vt:lpstr>SQL Built-in Functions (Continued)</vt:lpstr>
      <vt:lpstr>SQL Built-in Functions (Continued)</vt:lpstr>
      <vt:lpstr>SQL Built-in Functions (Continued)</vt:lpstr>
      <vt:lpstr>Arithmetic in SELECT Statements </vt:lpstr>
      <vt:lpstr>String Functions in SELECT Statements</vt:lpstr>
      <vt:lpstr>The starting of GROUP BY</vt:lpstr>
      <vt:lpstr>The SQL keyword GROUP BY</vt:lpstr>
      <vt:lpstr>The SQL keyword GROUP BY (Continued)</vt:lpstr>
      <vt:lpstr>The SQL keyword GROUP BY (Continued)</vt:lpstr>
      <vt:lpstr>The SQL keyword GROUP BY (Continued)</vt:lpstr>
      <vt:lpstr>Start dealing with more than one table</vt:lpstr>
      <vt:lpstr>Querying Multiple Tables: Subqueries</vt:lpstr>
      <vt:lpstr>Querying Multiple Tables: Subqueries (Continued)</vt:lpstr>
      <vt:lpstr>Querying Multiple Tables: Joins</vt:lpstr>
      <vt:lpstr>Querying Multiple Tables: Joins (Continued)</vt:lpstr>
      <vt:lpstr>Querying Multiple Tables: Joins (Continued)</vt:lpstr>
      <vt:lpstr>Subqueries versus Joins</vt:lpstr>
      <vt:lpstr>Getting you to think using EXISTS and NOT EXIST</vt:lpstr>
    </vt:vector>
  </TitlesOfParts>
  <Company>Western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Kronek-DBP-e10-PPT-Chapter02-Part01</dc:title>
  <dc:creator>David J. Auer</dc:creator>
  <cp:lastModifiedBy>chenlan87@yahoo.com</cp:lastModifiedBy>
  <cp:revision>84</cp:revision>
  <dcterms:created xsi:type="dcterms:W3CDTF">2005-01-24T23:48:45Z</dcterms:created>
  <dcterms:modified xsi:type="dcterms:W3CDTF">2017-07-05T22:58:41Z</dcterms:modified>
</cp:coreProperties>
</file>