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8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7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4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6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FF4A-DFAF-46E1-9F22-6EF6E01396F8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1F8F3-23B8-4E23-A4B6-025D7593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package</a:t>
            </a:r>
            <a:endParaRPr lang="ko-KR" altLang="en-US" dirty="0"/>
          </a:p>
        </p:txBody>
      </p:sp>
      <p:pic>
        <p:nvPicPr>
          <p:cNvPr id="1026" name="Picture 2" descr="C:\Users\ck2\images\pack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8" y="1412776"/>
            <a:ext cx="7640637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package</a:t>
            </a:r>
            <a:endParaRPr lang="ko-KR" altLang="en-US" dirty="0"/>
          </a:p>
        </p:txBody>
      </p:sp>
      <p:pic>
        <p:nvPicPr>
          <p:cNvPr id="2050" name="Picture 2" descr="C:\Users\ck2\images\pack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556792"/>
            <a:ext cx="7850187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package</a:t>
            </a:r>
            <a:endParaRPr lang="ko-KR" altLang="en-US" dirty="0"/>
          </a:p>
        </p:txBody>
      </p:sp>
      <p:pic>
        <p:nvPicPr>
          <p:cNvPr id="3074" name="Picture 2" descr="C:\Users\ck2\images\vie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9" y="1556792"/>
            <a:ext cx="8649791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1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32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프로젝트package</vt:lpstr>
      <vt:lpstr>프로젝트package</vt:lpstr>
      <vt:lpstr>프로젝트package</vt:lpstr>
      <vt:lpstr>프로젝트package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프로젝트package</dc:title>
  <dc:creator>ck2</dc:creator>
  <cp:lastModifiedBy>ck2</cp:lastModifiedBy>
  <cp:revision>1</cp:revision>
  <dcterms:created xsi:type="dcterms:W3CDTF">2022-07-03T13:48:20Z</dcterms:created>
  <dcterms:modified xsi:type="dcterms:W3CDTF">2022-07-03T13:51:19Z</dcterms:modified>
</cp:coreProperties>
</file>