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F297-317D-4093-9DDC-9414E2248CF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247-707E-40D3-8CA6-ED5D899E8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98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F297-317D-4093-9DDC-9414E2248CF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247-707E-40D3-8CA6-ED5D899E8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0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F297-317D-4093-9DDC-9414E2248CF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247-707E-40D3-8CA6-ED5D899E8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6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F297-317D-4093-9DDC-9414E2248CF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247-707E-40D3-8CA6-ED5D899E8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F297-317D-4093-9DDC-9414E2248CF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247-707E-40D3-8CA6-ED5D899E8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0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F297-317D-4093-9DDC-9414E2248CF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247-707E-40D3-8CA6-ED5D899E8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2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F297-317D-4093-9DDC-9414E2248CF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247-707E-40D3-8CA6-ED5D899E8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2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F297-317D-4093-9DDC-9414E2248CF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247-707E-40D3-8CA6-ED5D899E8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F297-317D-4093-9DDC-9414E2248CF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247-707E-40D3-8CA6-ED5D899E8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6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F297-317D-4093-9DDC-9414E2248CF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247-707E-40D3-8CA6-ED5D899E8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0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F297-317D-4093-9DDC-9414E2248CF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3247-707E-40D3-8CA6-ED5D899E8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F297-317D-4093-9DDC-9414E2248CF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3247-707E-40D3-8CA6-ED5D899E8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9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068804"/>
            <a:ext cx="6768752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업체등록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3109470"/>
            <a:ext cx="165618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3505956"/>
            <a:ext cx="165618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3902442"/>
            <a:ext cx="1656184" cy="1007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68216" y="4621638"/>
            <a:ext cx="927720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호실추가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5062070"/>
            <a:ext cx="2736304" cy="288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업체등록 확인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187624" y="2004908"/>
            <a:ext cx="1152128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</a:t>
            </a:r>
            <a:r>
              <a:rPr lang="ko-KR" altLang="en-US" sz="1400" dirty="0" smtClean="0"/>
              <a:t>업체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2567777" y="2004908"/>
            <a:ext cx="262829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424094" y="2004908"/>
            <a:ext cx="1152128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tel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804248" y="2004908"/>
            <a:ext cx="1152128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101</a:t>
            </a:r>
            <a:r>
              <a:rPr lang="ko-KR" altLang="en-US" sz="1400" dirty="0" smtClean="0"/>
              <a:t>호</a:t>
            </a:r>
            <a:endParaRPr lang="ko-KR" altLang="en-US" sz="1400" dirty="0"/>
          </a:p>
        </p:txBody>
      </p:sp>
      <p:sp>
        <p:nvSpPr>
          <p:cNvPr id="15" name="왼쪽 중괄호 14"/>
          <p:cNvSpPr/>
          <p:nvPr/>
        </p:nvSpPr>
        <p:spPr>
          <a:xfrm rot="16200000">
            <a:off x="4355976" y="-587380"/>
            <a:ext cx="504056" cy="6696744"/>
          </a:xfrm>
          <a:prstGeom prst="leftBrac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8" idx="3"/>
            <a:endCxn id="15" idx="1"/>
          </p:cNvCxnSpPr>
          <p:nvPr/>
        </p:nvCxnSpPr>
        <p:spPr>
          <a:xfrm flipV="1">
            <a:off x="3995936" y="3013020"/>
            <a:ext cx="612068" cy="1752634"/>
          </a:xfrm>
          <a:prstGeom prst="bentConnector4">
            <a:avLst>
              <a:gd name="adj1" fmla="val 29412"/>
              <a:gd name="adj2" fmla="val 86957"/>
            </a:avLst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13902" y="3452665"/>
            <a:ext cx="2241319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호실추가클릭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db</a:t>
            </a:r>
            <a:r>
              <a:rPr lang="ko-KR" altLang="en-US" sz="1050" dirty="0" smtClean="0"/>
              <a:t>에 쌓이고 추가된</a:t>
            </a:r>
            <a:endParaRPr lang="en-US" altLang="ko-KR" sz="1050" dirty="0" smtClean="0"/>
          </a:p>
          <a:p>
            <a:r>
              <a:rPr lang="ko-KR" altLang="en-US" sz="1050" dirty="0" smtClean="0"/>
              <a:t>내용을 </a:t>
            </a:r>
            <a:r>
              <a:rPr lang="ko-KR" altLang="en-US" sz="1050" dirty="0" err="1" smtClean="0"/>
              <a:t>다시조회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model</a:t>
            </a:r>
            <a:r>
              <a:rPr lang="ko-KR" altLang="en-US" sz="1050" dirty="0" smtClean="0"/>
              <a:t>에 실어 </a:t>
            </a:r>
            <a:endParaRPr lang="en-US" altLang="ko-KR" sz="1050" dirty="0" smtClean="0"/>
          </a:p>
          <a:p>
            <a:r>
              <a:rPr lang="ko-KR" altLang="en-US" sz="1050" dirty="0" smtClean="0"/>
              <a:t>이곳에 보내서  </a:t>
            </a:r>
            <a:endParaRPr lang="en-US" altLang="ko-KR" sz="1050" dirty="0" smtClean="0"/>
          </a:p>
          <a:p>
            <a:r>
              <a:rPr lang="ko-KR" altLang="en-US" sz="1050" dirty="0" smtClean="0"/>
              <a:t>위 항목에 </a:t>
            </a:r>
            <a:r>
              <a:rPr lang="ko-KR" altLang="en-US" sz="1050" dirty="0" err="1" smtClean="0"/>
              <a:t>하나씩나타나도록</a:t>
            </a:r>
            <a:endParaRPr lang="en-US" altLang="ko-KR" sz="105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211960" y="5079128"/>
            <a:ext cx="1896673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50" dirty="0" smtClean="0"/>
              <a:t>업체등록 확인클릭 화면전환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5677316"/>
            <a:ext cx="3706464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50" dirty="0" smtClean="0"/>
              <a:t>샘플로 주어진 </a:t>
            </a:r>
            <a:r>
              <a:rPr lang="en-US" altLang="ko-KR" sz="1050" dirty="0" err="1" smtClean="0"/>
              <a:t>restcontroller</a:t>
            </a:r>
            <a:r>
              <a:rPr lang="ko-KR" altLang="en-US" sz="1050" dirty="0" smtClean="0"/>
              <a:t>를 참고하면 해결될 듯 </a:t>
            </a:r>
            <a:r>
              <a:rPr lang="ko-KR" altLang="en-US" sz="1050" dirty="0" err="1" smtClean="0"/>
              <a:t>화이팅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847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ck2</dc:creator>
  <cp:lastModifiedBy>ck2</cp:lastModifiedBy>
  <cp:revision>3</cp:revision>
  <dcterms:created xsi:type="dcterms:W3CDTF">2022-08-09T12:05:33Z</dcterms:created>
  <dcterms:modified xsi:type="dcterms:W3CDTF">2022-08-09T12:18:43Z</dcterms:modified>
</cp:coreProperties>
</file>