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43B66-DF04-422B-812C-A81DB372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097DC-92FA-4782-9055-6446812F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58878-5D85-4C56-9CE7-28AC3E6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2BE2F-0ADC-450B-9205-2D4E2ACD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7757B-7340-4D29-984C-A6F5B0D1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98EB-0128-4BFB-9A03-2AF87906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5D3AE-7FAF-4378-BAE9-4CC7ED86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3CA63-EC0B-42C2-BE2B-7FF15F4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BF13C-CE81-4006-BC3E-E2886F1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58B3F-AE6D-4C5D-B1D7-F93638F2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0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5EDEE-C60D-4ACF-BD58-9CDC1DB0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C27A7-CABC-4595-8A2F-7C6CC9BC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93DCA-CD8F-4F42-A1D4-40BD15C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1CFD1-AA7E-4581-B8EB-7936A4EC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45B87-12A1-4F75-B27B-BECBF13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FA00D-B97F-42BD-963E-5CA2672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51EE5-CDE8-44D6-8DD2-CE24B6FB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3CFFC-744E-4A14-9231-14E4817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ED63B-DEC9-49F5-90AD-93B06324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0D15A-F239-46CC-9883-C7F0FFE0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2FB8-10A8-4B20-9219-00492E46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1FD79-C1D1-4818-9C4A-6960621B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BF4E-50E7-4983-9981-8DD68324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DAA4D-DD95-49D0-A427-6A896000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3AEF1-83F3-40ED-A42C-462B6F43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974F-32CC-4CFF-B18D-F7A33F05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4DD8-524B-4A18-B1B9-22A611E07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ED4A-6C2C-4D24-8556-FEBDA56BE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020EE-266F-46C3-BF56-C54FEEC8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0A9B8-3C27-4A9C-8A77-CD06858F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CFE20-4BA7-48A3-A07D-4A24F66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EC1F-C6E4-4D2B-B112-49668B72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CB011-6B2F-45C0-9CCD-24DA24C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D0CDF-B475-46E5-AB1B-50BD32DF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1891D2-1E71-4922-BB3F-F53E8DF7B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6ECC5-0EF0-4FAF-85C0-239A9619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C83D3-8B5E-4359-9B3C-D692AB7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4BE14F-3B0D-4A6A-8AEB-212BC278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9E89F-036F-4EB6-869E-0FEA226C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6E14-4823-4E1F-BF0B-CBAD582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9A85C-B6ED-4C04-8E78-FF0A6DC8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9B440-EE36-4A1F-BF7B-6A17E7B5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BF42D-EF2C-4399-88B7-4195937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EE0B6-36B6-464D-B7C6-23EB1777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E54A51-949A-49F4-848A-3DDE283F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C4066-49F3-42B6-9D17-E203D4E8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5A6B-8A2D-4438-8940-9356C67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0BB2C-E7C5-4265-A52A-7BD35327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AE2F9-7958-4951-AB2F-44CA4B49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65FC4-C46D-4BE5-9428-EFA6221D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2B99E-6CBE-4089-AC59-10EA711A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396C8-E7ED-4656-AEE9-B19231F7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1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54BD3-81BF-4AD3-B58E-5312CD9A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B1578-3DE1-46DB-8059-4DEDF03A2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954CC-EB4D-4489-BC0A-C399B0F8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52B00-649B-4BF0-8B35-A7F15D5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8556B-6782-4B08-A1E9-100967D6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F342C-6FDD-4DBB-9740-0D1C085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94EF8-B14D-440A-9643-ADAC3BCC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23C02-07D3-474A-AFF3-57FFA6A8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05B1-FD6C-450E-BFCE-32830B47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19D-6DB2-4437-84FE-E3C68020E28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04423-2B24-4DAD-B541-EF0A8125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41250-E7A3-485E-878D-9FAD3B7E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4961-CEB9-42B0-A828-4D8DE52E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6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E20D65-3F23-4027-A1AF-DB935D0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댓글이해</a:t>
            </a:r>
          </a:p>
        </p:txBody>
      </p:sp>
      <p:pic>
        <p:nvPicPr>
          <p:cNvPr id="1026" name="Picture 2" descr="https://cafeptthumb-phinf.pstatic.net/MjAyMDA1MDZfMjA5/MDAxNTg4NzUyNzIxNjIy.zXoNw62FybgQBcXfVhbxSojV9Ivk3081snoB4PwUUOsg.566PVORcvkGTK3S_oXCNCv--k1zU-pa4R-tYyFQnu1og.PNG/rere.PNG?type=w740">
            <a:extLst>
              <a:ext uri="{FF2B5EF4-FFF2-40B4-BE49-F238E27FC236}">
                <a16:creationId xmlns:a16="http://schemas.microsoft.com/office/drawing/2014/main" id="{6AD64DB1-8764-4A90-A240-F4A2464B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270125"/>
            <a:ext cx="9374187" cy="44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fefiles.pstatic.net/MjAyMDA1MDhfMTI1/MDAxNTg4OTI0MTEyNTEw.Y48hgoJVbXOl2NO9m19AtGD5I6MTXmcdyGSE6_UCr0Ug._KMi-eMLBc78KVrHzE5l_yZ6k8_qTbc4Tr7xYKSICwog.PNG/replytot.png">
            <a:extLst>
              <a:ext uri="{FF2B5EF4-FFF2-40B4-BE49-F238E27FC236}">
                <a16:creationId xmlns:a16="http://schemas.microsoft.com/office/drawing/2014/main" id="{B4981DAF-7987-4E69-AFA1-7D4587C9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742950"/>
            <a:ext cx="65436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6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댓글이해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댓글이해</dc:title>
  <dc:creator>goott4</dc:creator>
  <cp:lastModifiedBy>goott4</cp:lastModifiedBy>
  <cp:revision>2</cp:revision>
  <dcterms:created xsi:type="dcterms:W3CDTF">2022-06-28T07:30:09Z</dcterms:created>
  <dcterms:modified xsi:type="dcterms:W3CDTF">2023-01-12T06:50:12Z</dcterms:modified>
</cp:coreProperties>
</file>