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7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3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2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765A-62C8-4369-8216-77427CDE8D0B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08E0-E2C4-46C6-B60A-949BCD39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25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endParaRPr lang="ko-KR" altLang="en-US" dirty="0"/>
          </a:p>
        </p:txBody>
      </p:sp>
      <p:pic>
        <p:nvPicPr>
          <p:cNvPr id="1026" name="Picture 2" descr="C:\Users\mcc\Music\t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762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cc\Music\t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47625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2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endParaRPr lang="ko-KR" altLang="en-US" dirty="0"/>
          </a:p>
        </p:txBody>
      </p:sp>
      <p:pic>
        <p:nvPicPr>
          <p:cNvPr id="1028" name="Picture 4" descr="C:\Users\mcc\Music\t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762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cc\Music\tr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44035"/>
            <a:ext cx="4762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7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Transaction</vt:lpstr>
      <vt:lpstr>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</dc:title>
  <dc:creator>mcc</dc:creator>
  <cp:lastModifiedBy>mcc</cp:lastModifiedBy>
  <cp:revision>2</cp:revision>
  <dcterms:created xsi:type="dcterms:W3CDTF">2020-12-15T04:56:14Z</dcterms:created>
  <dcterms:modified xsi:type="dcterms:W3CDTF">2020-12-15T05:06:23Z</dcterms:modified>
</cp:coreProperties>
</file>