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6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B66F8-978B-4496-9C24-631A0EB59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919119-20AC-4E23-8216-6099D37E0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0993DC-C4C3-499A-B45D-DD26E78AE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0F84-6559-4CBA-A134-CFB8ABD10B32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C028B3-0088-45B8-AFED-1DF429ADC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06CA44-8734-4DB9-833D-DB9170451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69C0-4B1C-4FFB-AABE-D99FD9B526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191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53FC49-7672-4B30-9689-631064E4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386B4F-F6B9-4F09-B1D7-A097803CC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CDA600-06AE-441B-95FF-D5F1B7A44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0F84-6559-4CBA-A134-CFB8ABD10B32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48E03C-5061-4EAD-8A91-AF8D5D05E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982A40-93A7-4C07-8963-E260B1792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69C0-4B1C-4FFB-AABE-D99FD9B526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331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CCA55F-A25B-44AA-A70A-5159D2B81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D70D8A-1E1D-4DD9-A8EE-F69683738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AAE425-3397-46F3-BFD6-C3A1AC5CC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0F84-6559-4CBA-A134-CFB8ABD10B32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26C4B4-52B9-4E0C-9E88-D5014570B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C22EEE-C979-4F0E-BAF4-2AAE824C5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69C0-4B1C-4FFB-AABE-D99FD9B526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439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47BC3-0D44-422B-849A-008B227B3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8F0E42-75D8-4E1F-8BF4-EF9540D08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0C68B7-DAA1-4319-A690-09C26F36E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0F84-6559-4CBA-A134-CFB8ABD10B32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E625FD-3642-4F57-8A82-4D3D68CE9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7F9358-4B19-4FCB-BA5F-1DEB2A20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69C0-4B1C-4FFB-AABE-D99FD9B526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695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6CF29-3138-47BC-A498-10460F848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EA8E84-8259-4F63-A9AD-DCDD7FD0B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CDE56-213D-437A-B586-31E046ECE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0F84-6559-4CBA-A134-CFB8ABD10B32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EC912A-D542-42F9-AA50-57AAC6397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92FB98-85DF-4507-88C9-BA017AEB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69C0-4B1C-4FFB-AABE-D99FD9B526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365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AB7E0-C8DF-4E46-BA38-521443D34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0D2459-1380-4C78-8640-14F2DFAB19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742FA0-2E8E-4039-9E57-423B09F3A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351FB0-2C0D-4061-83C0-101795B3E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0F84-6559-4CBA-A134-CFB8ABD10B32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CDA1C6-BECD-40F1-A02A-B1708D1A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A4C2DD-EB53-49DE-9557-5C11DE07E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69C0-4B1C-4FFB-AABE-D99FD9B526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11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840AF6-CE2C-4A54-BFA5-1F8C7BDD0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7C1E25-E044-4CA1-923D-E2A544311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AB2C7D-BB98-4EE6-9D2C-A320F0D61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CF8D46-ABFC-4B13-9231-18E9D06E3B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3656752-5C02-4151-85A6-9E212E98C3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68FBE2-E36F-44A5-B209-F2C1A067C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0F84-6559-4CBA-A134-CFB8ABD10B32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3827F2-377A-4FAA-BFA0-01B9F9BCA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4833157-54B7-4589-9AA3-6239F0876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69C0-4B1C-4FFB-AABE-D99FD9B526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30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EF341D-1CCE-4723-B5BE-7E4055659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E5F6CD-B21A-41E7-8E24-9AEF98F41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0F84-6559-4CBA-A134-CFB8ABD10B32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4F9DE4-7964-4B88-A50B-25F6ECAC0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82B230-5CA4-4685-8CDA-391F36923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69C0-4B1C-4FFB-AABE-D99FD9B526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166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384C99-E16E-439D-AA09-7F7FA4CB2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0F84-6559-4CBA-A134-CFB8ABD10B32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4373CF-EB35-4C62-B17E-BCA0ACE71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E5351E-4ECF-4343-952D-504BF42AC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69C0-4B1C-4FFB-AABE-D99FD9B526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312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11D8F-5127-4AFE-AD3F-765A8C378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44FAC4-E087-40FC-A728-EE17A72B0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7DBAF-3098-434B-966B-D588EA187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C0A135-7B72-4515-A06C-48F9774C2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0F84-6559-4CBA-A134-CFB8ABD10B32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9CE2BA-0C09-45BE-84D3-B45340F47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DED23E-E9BD-49EF-A436-1A4C2EE8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69C0-4B1C-4FFB-AABE-D99FD9B526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82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74D05-A8B4-466C-AB10-213EE5B2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C1479A-F034-4759-B0E0-8AA753E0F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A0A7F0-F22C-49FA-9C4B-9DB64A08C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7D5A7B-810E-4C38-AB6F-D5CDFAB6B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0F84-6559-4CBA-A134-CFB8ABD10B32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BAF13C-615F-4972-B17D-343BC5EC6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9B6813-98A0-49BB-9265-7AB85321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69C0-4B1C-4FFB-AABE-D99FD9B526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727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A2F2CB-7C14-4D6D-AC74-3D1228801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32E97D-9166-4C52-9F1B-A2D15ED05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C9DF70-9AD0-4DB8-B334-1B48A356D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10F84-6559-4CBA-A134-CFB8ABD10B32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C8CE79-57A0-4D8B-875C-ABECEA155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9A6CCE-E15A-473D-A187-351BFB4B9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69C0-4B1C-4FFB-AABE-D99FD9B526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120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120B39B-2145-4C7C-ACAE-F9C7D6AA9F38}"/>
              </a:ext>
            </a:extLst>
          </p:cNvPr>
          <p:cNvSpPr/>
          <p:nvPr/>
        </p:nvSpPr>
        <p:spPr>
          <a:xfrm>
            <a:off x="1158240" y="1232637"/>
            <a:ext cx="4138863" cy="251219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E6B6E43-8EF6-4F1C-9BD8-6E0A010B37B3}"/>
              </a:ext>
            </a:extLst>
          </p:cNvPr>
          <p:cNvSpPr/>
          <p:nvPr/>
        </p:nvSpPr>
        <p:spPr>
          <a:xfrm>
            <a:off x="6859604" y="1876926"/>
            <a:ext cx="4138863" cy="251219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86FC75-E607-41E1-862D-D91EFF377167}"/>
              </a:ext>
            </a:extLst>
          </p:cNvPr>
          <p:cNvSpPr txBox="1"/>
          <p:nvPr/>
        </p:nvSpPr>
        <p:spPr>
          <a:xfrm>
            <a:off x="2421555" y="1876926"/>
            <a:ext cx="1472666" cy="20313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id (blue)</a:t>
            </a:r>
          </a:p>
          <a:p>
            <a:r>
              <a:rPr lang="en-US" altLang="ko-KR" dirty="0" err="1"/>
              <a:t>pwd</a:t>
            </a:r>
            <a:r>
              <a:rPr lang="en-US" altLang="ko-KR" dirty="0"/>
              <a:t> (111)</a:t>
            </a:r>
          </a:p>
          <a:p>
            <a:endParaRPr lang="en-US" altLang="ko-KR" dirty="0"/>
          </a:p>
          <a:p>
            <a:r>
              <a:rPr lang="en-US" altLang="ko-KR" dirty="0" err="1"/>
              <a:t>getId</a:t>
            </a:r>
            <a:r>
              <a:rPr lang="en-US" altLang="ko-KR" dirty="0"/>
              <a:t>();</a:t>
            </a:r>
          </a:p>
          <a:p>
            <a:r>
              <a:rPr lang="en-US" altLang="ko-KR" dirty="0" err="1"/>
              <a:t>getPwd</a:t>
            </a:r>
            <a:r>
              <a:rPr lang="en-US" altLang="ko-KR" dirty="0"/>
              <a:t>();</a:t>
            </a:r>
          </a:p>
          <a:p>
            <a:r>
              <a:rPr lang="en-US" altLang="ko-KR" dirty="0" err="1"/>
              <a:t>setId</a:t>
            </a:r>
            <a:r>
              <a:rPr lang="en-US" altLang="ko-KR" dirty="0"/>
              <a:t>();</a:t>
            </a:r>
          </a:p>
          <a:p>
            <a:r>
              <a:rPr lang="en-US" altLang="ko-KR" dirty="0" err="1"/>
              <a:t>setPwd</a:t>
            </a:r>
            <a:r>
              <a:rPr lang="en-US" altLang="ko-KR" dirty="0"/>
              <a:t>();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427ECF-D571-4663-8A4A-905DFA8D2686}"/>
              </a:ext>
            </a:extLst>
          </p:cNvPr>
          <p:cNvSpPr txBox="1"/>
          <p:nvPr/>
        </p:nvSpPr>
        <p:spPr>
          <a:xfrm>
            <a:off x="8297779" y="2413337"/>
            <a:ext cx="1472666" cy="20313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id (blue2)</a:t>
            </a:r>
          </a:p>
          <a:p>
            <a:r>
              <a:rPr lang="en-US" altLang="ko-KR" dirty="0" err="1"/>
              <a:t>pwd</a:t>
            </a:r>
            <a:r>
              <a:rPr lang="en-US" altLang="ko-KR" dirty="0"/>
              <a:t> (222)</a:t>
            </a:r>
          </a:p>
          <a:p>
            <a:endParaRPr lang="en-US" altLang="ko-KR" dirty="0"/>
          </a:p>
          <a:p>
            <a:r>
              <a:rPr lang="en-US" altLang="ko-KR" dirty="0" err="1"/>
              <a:t>getId</a:t>
            </a:r>
            <a:r>
              <a:rPr lang="en-US" altLang="ko-KR" dirty="0"/>
              <a:t>();</a:t>
            </a:r>
          </a:p>
          <a:p>
            <a:r>
              <a:rPr lang="en-US" altLang="ko-KR" dirty="0" err="1"/>
              <a:t>getPwd</a:t>
            </a:r>
            <a:r>
              <a:rPr lang="en-US" altLang="ko-KR" dirty="0"/>
              <a:t>();</a:t>
            </a:r>
          </a:p>
          <a:p>
            <a:r>
              <a:rPr lang="en-US" altLang="ko-KR" dirty="0" err="1"/>
              <a:t>setId</a:t>
            </a:r>
            <a:r>
              <a:rPr lang="en-US" altLang="ko-KR" dirty="0"/>
              <a:t>();</a:t>
            </a:r>
          </a:p>
          <a:p>
            <a:r>
              <a:rPr lang="en-US" altLang="ko-KR" dirty="0" err="1"/>
              <a:t>setPwd</a:t>
            </a:r>
            <a:r>
              <a:rPr lang="en-US" altLang="ko-KR" dirty="0"/>
              <a:t>();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AFB6EB7-80F7-46B0-A264-D46FF240B184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5297103" y="2488734"/>
            <a:ext cx="1562501" cy="644289"/>
          </a:xfrm>
          <a:prstGeom prst="straightConnector1">
            <a:avLst/>
          </a:prstGeom>
          <a:ln w="31750">
            <a:headEnd type="oval"/>
            <a:tail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399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</Words>
  <Application>Microsoft Office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goott4</dc:creator>
  <cp:lastModifiedBy>goott4</cp:lastModifiedBy>
  <cp:revision>1</cp:revision>
  <dcterms:created xsi:type="dcterms:W3CDTF">2021-12-07T01:28:45Z</dcterms:created>
  <dcterms:modified xsi:type="dcterms:W3CDTF">2021-12-07T01:30:26Z</dcterms:modified>
</cp:coreProperties>
</file>