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2D96-C706-4E96-A255-333B2867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6196C1-7838-49FA-994F-550964D7D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A69BF-52F9-44C9-BCB3-18DE63C0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AA93D-73D1-471C-8299-8DA4CA57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57A95-FDE5-451A-874D-362E64E7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EC16-E1A2-4E99-89B9-80BC29D8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4FAB7-12B5-443F-92BE-6CB0F26C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908CF-40EA-4EB4-8751-DBC4C295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1F08-6FA4-480D-8141-5A0C678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B05C-C9AD-4980-BAB9-DE9F6087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C3BFB-6F9C-40F7-806C-CDCB35FA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501FD-B5B5-48E6-93AF-DB8D874C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6C1C6-095F-4825-A439-EA5A8E44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1EDB4-C7D7-497A-8DF8-8799AF06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C57B-137F-4736-8BB0-A349448C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7CB81-46DE-41AE-99B1-1CA7F7A4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90A04-8EBF-4BBF-8CFE-4D1D542D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7D586-BD27-4547-A3AC-031F744A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0994-4C3E-46D9-AAE5-7A031DF9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AE768-33B0-4DF6-90F5-5D331D1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9538-9D35-4081-9996-1C79F5E9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B2BB5-15A0-4041-813F-9A473E58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DD8D-6C01-4A10-98D2-CAB03BBA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328A-2304-4AA1-A107-06903C4A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6542-B969-4FD6-96A2-03308D06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DEA3-5142-4DB3-B94D-268732E0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87646-B29C-4F76-B8F4-D0285779A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6AD2E-B70E-483E-9C00-CFE00973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2BFFF-E66D-4FD6-BD02-C5352D91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E666C-33F5-48C1-AD92-179D2AF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C79F9-A025-4B1A-A784-5BF1CE60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714-22FE-4D97-B95C-A1864809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7A73D-A0D1-4E96-9F0F-2BC11CDB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1CEE5-A602-49B4-A791-FE5AEC31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952DD-411B-4C7C-A9D1-38CA873DA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6BC02F-0BFF-475B-9D53-9726634E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DF100A-4345-4111-88DD-0C413E6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6A0B4-E4CA-4B5C-95D1-5853056D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C0BA0-E16A-4DFF-B25F-581F12BB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CAF7B-5F98-4FB2-A113-7EC53EB1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D545-594D-41B4-975B-EDA75FBC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892B0-FC61-4654-A279-C28AEA28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88001-C8EE-4F98-B8EF-B92B18F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6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61BA9A-1982-441F-B9CE-A52EE83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1A97B-FFA6-4154-BFF8-636D09E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67459-35AB-46FB-9897-EFAC5C0F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0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4AFCA-DD00-4983-A092-CD7AA41E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FA5D8-1D6F-4422-9EDF-FAC66B09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F95C6-E2DC-4291-97D5-CFD8CD41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1299D-7242-4453-A720-4FA6B9B7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1863E-BB0B-4CFA-A66C-5E2A2ED0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28439-7778-4B3E-9CC2-B7FC2C6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C3AD-8E8F-4392-9FE5-57979B52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CFF76-DF07-4CE9-A356-066EBBF3B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6B862-767E-45DF-ABF7-6E9D5E84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2DC90-1EA4-4E2C-B3BB-70192821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51A7F-8BA0-48D4-9BD8-80D266A7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B6D3F-6C5C-4D85-BFE2-06260301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DEB5E-102A-4F4C-B4C6-60CB904A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2F730-A654-4036-B12E-C996F2D3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6AF03-0731-4597-92DF-453F76438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BBD2-1950-4071-BA5F-9BF17DD847BC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B7FBD-5A84-4E2B-A1E4-48073577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4255-4A07-43C5-AD73-D1FDCB4D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D015-C7BA-4C82-A21F-FB7469A1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9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B210-1468-4912-ADA5-698F9AA69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BB988-0A1A-4DDA-93B4-ECB95B0A1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81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FFE7-D698-4057-9239-C309EEA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Flowlayout</a:t>
            </a:r>
            <a:endParaRPr lang="ko-KR" altLang="en-US" dirty="0"/>
          </a:p>
        </p:txBody>
      </p:sp>
      <p:pic>
        <p:nvPicPr>
          <p:cNvPr id="1026" name="Picture 2" descr="https://mblogthumb-phinf.pstatic.net/20120426_217/javaking75_1335422447037vlENi_PNG/042603.PNG?type=w2">
            <a:extLst>
              <a:ext uri="{FF2B5EF4-FFF2-40B4-BE49-F238E27FC236}">
                <a16:creationId xmlns:a16="http://schemas.microsoft.com/office/drawing/2014/main" id="{EC7EC32C-8C6A-43C7-BE85-14C42711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5240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FFE7-D698-4057-9239-C309EEA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Borderlayout</a:t>
            </a:r>
            <a:endParaRPr lang="ko-KR" altLang="en-US" dirty="0"/>
          </a:p>
        </p:txBody>
      </p:sp>
      <p:pic>
        <p:nvPicPr>
          <p:cNvPr id="2050" name="Picture 2" descr="https://mblogthumb-phinf.pstatic.net/20120426_10/javaking75_1335422447649Y5iVf_PNG/042604-1.PNG?type=w800">
            <a:extLst>
              <a:ext uri="{FF2B5EF4-FFF2-40B4-BE49-F238E27FC236}">
                <a16:creationId xmlns:a16="http://schemas.microsoft.com/office/drawing/2014/main" id="{3C44864A-3EE7-4ABE-A52F-9E4B4B79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524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9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FFE7-D698-4057-9239-C309EEA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Gridlayout</a:t>
            </a:r>
            <a:endParaRPr lang="ko-KR" altLang="en-US" dirty="0"/>
          </a:p>
        </p:txBody>
      </p:sp>
      <p:pic>
        <p:nvPicPr>
          <p:cNvPr id="3074" name="Picture 2" descr="https://mblogthumb-phinf.pstatic.net/20120426_164/javaking75_1335422448014uKA8j_PNG/042604-2.PNG?type=w800">
            <a:extLst>
              <a:ext uri="{FF2B5EF4-FFF2-40B4-BE49-F238E27FC236}">
                <a16:creationId xmlns:a16="http://schemas.microsoft.com/office/drawing/2014/main" id="{A5BC86D0-7E02-4292-BE26-EA5D64F3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5240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FFE7-D698-4057-9239-C309EEA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Cardlayout</a:t>
            </a:r>
            <a:endParaRPr lang="ko-KR" altLang="en-US" dirty="0"/>
          </a:p>
        </p:txBody>
      </p:sp>
      <p:pic>
        <p:nvPicPr>
          <p:cNvPr id="4098" name="Picture 2" descr="Laying Out a Screen with CardLayout">
            <a:extLst>
              <a:ext uri="{FF2B5EF4-FFF2-40B4-BE49-F238E27FC236}">
                <a16:creationId xmlns:a16="http://schemas.microsoft.com/office/drawing/2014/main" id="{745C94DE-518C-4E9C-A78C-6F0EB255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9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Layout</vt:lpstr>
      <vt:lpstr>Flowlayout</vt:lpstr>
      <vt:lpstr>Borderlayout</vt:lpstr>
      <vt:lpstr>Gridlayout</vt:lpstr>
      <vt:lpstr>Cardlayout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goott4</dc:creator>
  <cp:lastModifiedBy>goott4</cp:lastModifiedBy>
  <cp:revision>1</cp:revision>
  <dcterms:created xsi:type="dcterms:W3CDTF">2021-10-14T02:22:58Z</dcterms:created>
  <dcterms:modified xsi:type="dcterms:W3CDTF">2021-10-14T02:23:11Z</dcterms:modified>
</cp:coreProperties>
</file>