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6" r:id="rId2"/>
    <p:sldId id="274" r:id="rId3"/>
    <p:sldId id="260" r:id="rId4"/>
    <p:sldId id="273" r:id="rId5"/>
    <p:sldId id="261" r:id="rId6"/>
    <p:sldId id="259" r:id="rId7"/>
    <p:sldId id="279" r:id="rId8"/>
    <p:sldId id="280" r:id="rId9"/>
    <p:sldId id="262" r:id="rId10"/>
    <p:sldId id="276" r:id="rId11"/>
    <p:sldId id="277" r:id="rId12"/>
    <p:sldId id="27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4CB34-055E-47A5-8A98-F85A11175F3A}" type="datetimeFigureOut">
              <a:rPr lang="hr-HR" smtClean="0"/>
              <a:t>27.4.2023.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BC8A2-34F7-4C1B-8FB0-B0E24C00409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62069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BC8A2-34F7-4C1B-8FB0-B0E24C004099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9942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F8280F3-45E4-4BCF-BEB2-28DC8F35C0CF}" type="datetimeFigureOut">
              <a:rPr lang="hr-HR" smtClean="0"/>
              <a:t>27.4.2023.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CB8A741-F294-4F23-931E-78DB25465A3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7380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80F3-45E4-4BCF-BEB2-28DC8F35C0CF}" type="datetimeFigureOut">
              <a:rPr lang="hr-HR" smtClean="0"/>
              <a:t>27.4.2023.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A741-F294-4F23-931E-78DB25465A3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8705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80F3-45E4-4BCF-BEB2-28DC8F35C0CF}" type="datetimeFigureOut">
              <a:rPr lang="hr-HR" smtClean="0"/>
              <a:t>27.4.2023.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A741-F294-4F23-931E-78DB25465A3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1827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80F3-45E4-4BCF-BEB2-28DC8F35C0CF}" type="datetimeFigureOut">
              <a:rPr lang="hr-HR" smtClean="0"/>
              <a:t>27.4.2023.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A741-F294-4F23-931E-78DB25465A3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6423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80F3-45E4-4BCF-BEB2-28DC8F35C0CF}" type="datetimeFigureOut">
              <a:rPr lang="hr-HR" smtClean="0"/>
              <a:t>27.4.2023.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A741-F294-4F23-931E-78DB25465A3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2002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80F3-45E4-4BCF-BEB2-28DC8F35C0CF}" type="datetimeFigureOut">
              <a:rPr lang="hr-HR" smtClean="0"/>
              <a:t>27.4.2023.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A741-F294-4F23-931E-78DB25465A3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25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80F3-45E4-4BCF-BEB2-28DC8F35C0CF}" type="datetimeFigureOut">
              <a:rPr lang="hr-HR" smtClean="0"/>
              <a:t>27.4.2023.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A741-F294-4F23-931E-78DB25465A3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4655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80F3-45E4-4BCF-BEB2-28DC8F35C0CF}" type="datetimeFigureOut">
              <a:rPr lang="hr-HR" smtClean="0"/>
              <a:t>27.4.2023.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A741-F294-4F23-931E-78DB25465A3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1983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80F3-45E4-4BCF-BEB2-28DC8F35C0CF}" type="datetimeFigureOut">
              <a:rPr lang="hr-HR" smtClean="0"/>
              <a:t>27.4.2023.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A741-F294-4F23-931E-78DB25465A3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3349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80F3-45E4-4BCF-BEB2-28DC8F35C0CF}" type="datetimeFigureOut">
              <a:rPr lang="hr-HR" smtClean="0"/>
              <a:t>27.4.2023.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CB8A741-F294-4F23-931E-78DB25465A3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5282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F8280F3-45E4-4BCF-BEB2-28DC8F35C0CF}" type="datetimeFigureOut">
              <a:rPr lang="hr-HR" smtClean="0"/>
              <a:t>27.4.2023.</a:t>
            </a:fld>
            <a:endParaRPr lang="hr-H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hr-H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CB8A741-F294-4F23-931E-78DB25465A3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72804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F8280F3-45E4-4BCF-BEB2-28DC8F35C0CF}" type="datetimeFigureOut">
              <a:rPr lang="hr-HR" smtClean="0"/>
              <a:t>27.4.2023.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CB8A741-F294-4F23-931E-78DB25465A3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0183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9216D61-846E-3A08-F3FC-FF0738C44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/>
              <a:t>SmartSprinkle</a:t>
            </a:r>
            <a:endParaRPr lang="hr-HR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388B9C36-DF8A-E9A5-E1BA-A863B06EB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Zalijevajte pametno!</a:t>
            </a:r>
          </a:p>
        </p:txBody>
      </p:sp>
    </p:spTree>
    <p:extLst>
      <p:ext uri="{BB962C8B-B14F-4D97-AF65-F5344CB8AC3E}">
        <p14:creationId xmlns:p14="http://schemas.microsoft.com/office/powerpoint/2010/main" val="1482405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7704C65-D58A-5C71-CC02-BAE28C2F7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Sprinkle</a:t>
            </a:r>
            <a:r>
              <a:rPr lang="hr-HR" dirty="0"/>
              <a:t> Start paket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07CDEC1-BE57-B843-1302-C541271D0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r-HR" dirty="0"/>
              <a:t> Centralna jedinica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r-HR" dirty="0"/>
              <a:t> Vanjski senzori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r-HR" dirty="0"/>
              <a:t> 5 </a:t>
            </a:r>
            <a:r>
              <a:rPr lang="hr-HR" dirty="0" err="1"/>
              <a:t>smart</a:t>
            </a:r>
            <a:r>
              <a:rPr lang="hr-HR" dirty="0"/>
              <a:t> prskalica</a:t>
            </a:r>
          </a:p>
          <a:p>
            <a:pPr marL="0" indent="0">
              <a:buClr>
                <a:schemeClr val="accent1"/>
              </a:buClr>
              <a:buNone/>
            </a:pPr>
            <a:endParaRPr lang="hr-HR" dirty="0"/>
          </a:p>
          <a:p>
            <a:pPr marL="0" indent="0">
              <a:buClr>
                <a:schemeClr val="accent1"/>
              </a:buClr>
              <a:buNone/>
            </a:pPr>
            <a:r>
              <a:rPr lang="hr-HR" dirty="0"/>
              <a:t>Cijena samo </a:t>
            </a:r>
            <a:r>
              <a:rPr lang="hr-HR" strike="sngStrike" dirty="0"/>
              <a:t>149,99</a:t>
            </a:r>
            <a:r>
              <a:rPr lang="hr-HR" dirty="0"/>
              <a:t> 129,99€ ! </a:t>
            </a:r>
          </a:p>
        </p:txBody>
      </p:sp>
    </p:spTree>
    <p:extLst>
      <p:ext uri="{BB962C8B-B14F-4D97-AF65-F5344CB8AC3E}">
        <p14:creationId xmlns:p14="http://schemas.microsoft.com/office/powerpoint/2010/main" val="2442010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353695B-5068-01C5-EC00-0B0E3309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Sprinkle</a:t>
            </a:r>
            <a:r>
              <a:rPr lang="hr-HR" dirty="0"/>
              <a:t> Pro paket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8804CA7-7EBA-75AE-3087-1A7C36BA5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r-HR" dirty="0"/>
              <a:t> Centralna jedinica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r-HR" dirty="0"/>
              <a:t> Vanjski senzori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r-HR" dirty="0"/>
              <a:t> 10 </a:t>
            </a:r>
            <a:r>
              <a:rPr lang="hr-HR" dirty="0" err="1"/>
              <a:t>smart</a:t>
            </a:r>
            <a:r>
              <a:rPr lang="hr-HR" dirty="0"/>
              <a:t> prskalica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r-HR" dirty="0"/>
              <a:t> Integracija s mobilnom aplikacijom za analitiku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hr-HR" dirty="0"/>
          </a:p>
          <a:p>
            <a:pPr marL="0" indent="0">
              <a:buClr>
                <a:schemeClr val="accent1"/>
              </a:buClr>
              <a:buNone/>
            </a:pPr>
            <a:r>
              <a:rPr lang="hr-HR" dirty="0"/>
              <a:t>Cijena samo </a:t>
            </a:r>
            <a:r>
              <a:rPr lang="hr-HR" strike="sngStrike" dirty="0"/>
              <a:t>199,99</a:t>
            </a:r>
            <a:r>
              <a:rPr lang="hr-HR" dirty="0"/>
              <a:t> 179,99€ !</a:t>
            </a:r>
            <a:endParaRPr lang="hr-HR" strike="sngStrike" dirty="0"/>
          </a:p>
          <a:p>
            <a:pPr marL="0" indent="0">
              <a:buClr>
                <a:schemeClr val="accent1"/>
              </a:buClr>
              <a:buNone/>
            </a:pPr>
            <a:endParaRPr lang="hr-HR" strike="sngStrike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5787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C190D42-38D3-1B34-C4E7-5FB32CBED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Poruka za kraj…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0AA3FCF-A1D7-E6BB-0F16-D9C310884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err="1"/>
              <a:t>Ulaganje</a:t>
            </a:r>
            <a:r>
              <a:rPr lang="en-GB" dirty="0"/>
              <a:t> u </a:t>
            </a:r>
            <a:r>
              <a:rPr lang="hr-HR" dirty="0" err="1"/>
              <a:t>SmartSprinkle</a:t>
            </a:r>
            <a:r>
              <a:rPr lang="hr-HR" dirty="0"/>
              <a:t> </a:t>
            </a:r>
            <a:r>
              <a:rPr lang="en-GB" dirty="0" err="1"/>
              <a:t>nije</a:t>
            </a:r>
            <a:r>
              <a:rPr lang="en-GB" dirty="0"/>
              <a:t> </a:t>
            </a:r>
            <a:r>
              <a:rPr lang="en-GB" dirty="0" err="1"/>
              <a:t>samo</a:t>
            </a:r>
            <a:r>
              <a:rPr lang="en-GB" dirty="0"/>
              <a:t> </a:t>
            </a:r>
            <a:r>
              <a:rPr lang="en-GB" dirty="0" err="1"/>
              <a:t>ulaganje</a:t>
            </a:r>
            <a:r>
              <a:rPr lang="en-GB" dirty="0"/>
              <a:t> u </a:t>
            </a:r>
            <a:r>
              <a:rPr lang="hr-HR" dirty="0"/>
              <a:t>neki proizvod, samo </a:t>
            </a:r>
            <a:r>
              <a:rPr lang="en-GB" dirty="0" err="1"/>
              <a:t>vaš</a:t>
            </a:r>
            <a:r>
              <a:rPr lang="en-GB" dirty="0"/>
              <a:t> </a:t>
            </a:r>
            <a:r>
              <a:rPr lang="en-GB" dirty="0" err="1"/>
              <a:t>travnjak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hr-HR" dirty="0"/>
              <a:t>li</a:t>
            </a:r>
            <a:r>
              <a:rPr lang="en-GB" dirty="0"/>
              <a:t> </a:t>
            </a:r>
            <a:r>
              <a:rPr lang="en-GB" dirty="0" err="1"/>
              <a:t>vrt</a:t>
            </a:r>
            <a:r>
              <a:rPr lang="en-GB" dirty="0"/>
              <a:t>, </a:t>
            </a:r>
            <a:r>
              <a:rPr lang="en-GB" dirty="0" err="1"/>
              <a:t>već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u </a:t>
            </a:r>
            <a:r>
              <a:rPr lang="en-GB" dirty="0" err="1"/>
              <a:t>okoliš</a:t>
            </a:r>
            <a:r>
              <a:rPr lang="hr-HR" dirty="0"/>
              <a:t>, sve travnjake i vrtove svijeta, te budućnost.</a:t>
            </a:r>
            <a:r>
              <a:rPr lang="en-GB" dirty="0"/>
              <a:t> </a:t>
            </a:r>
            <a:r>
              <a:rPr lang="hr-HR" dirty="0"/>
              <a:t>Zaštitite naj</a:t>
            </a:r>
            <a:r>
              <a:rPr lang="en-GB" dirty="0" err="1"/>
              <a:t>dragocjeni</a:t>
            </a:r>
            <a:r>
              <a:rPr lang="hr-HR" dirty="0" err="1"/>
              <a:t>ji</a:t>
            </a:r>
            <a:r>
              <a:rPr lang="en-GB" dirty="0"/>
              <a:t> </a:t>
            </a:r>
            <a:r>
              <a:rPr lang="en-GB" dirty="0" err="1"/>
              <a:t>prirodni</a:t>
            </a:r>
            <a:r>
              <a:rPr lang="en-GB" dirty="0"/>
              <a:t> </a:t>
            </a:r>
            <a:r>
              <a:rPr lang="en-GB" dirty="0" err="1"/>
              <a:t>resurs</a:t>
            </a:r>
            <a:r>
              <a:rPr lang="hr-HR" dirty="0"/>
              <a:t> </a:t>
            </a:r>
            <a:r>
              <a:rPr lang="en-GB" dirty="0" err="1"/>
              <a:t>našeg</a:t>
            </a:r>
            <a:r>
              <a:rPr lang="en-GB" dirty="0"/>
              <a:t> </a:t>
            </a:r>
            <a:r>
              <a:rPr lang="en-GB" dirty="0" err="1"/>
              <a:t>planeta</a:t>
            </a:r>
            <a:r>
              <a:rPr lang="en-GB" dirty="0"/>
              <a:t> za </a:t>
            </a:r>
            <a:r>
              <a:rPr lang="hr-HR" dirty="0"/>
              <a:t>sve </a:t>
            </a:r>
            <a:r>
              <a:rPr lang="en-GB" dirty="0" err="1"/>
              <a:t>buduće</a:t>
            </a:r>
            <a:r>
              <a:rPr lang="en-GB" dirty="0"/>
              <a:t> </a:t>
            </a:r>
            <a:r>
              <a:rPr lang="en-GB" dirty="0" err="1"/>
              <a:t>generacije</a:t>
            </a:r>
            <a:r>
              <a:rPr lang="hr-HR" dirty="0"/>
              <a:t>, i već danas napravite prvi korak kupnjom </a:t>
            </a:r>
            <a:r>
              <a:rPr lang="hr-HR" dirty="0" err="1"/>
              <a:t>SmartSprinkle</a:t>
            </a:r>
            <a:r>
              <a:rPr lang="hr-HR" dirty="0"/>
              <a:t> proizvoda!</a:t>
            </a:r>
          </a:p>
        </p:txBody>
      </p:sp>
    </p:spTree>
    <p:extLst>
      <p:ext uri="{BB962C8B-B14F-4D97-AF65-F5344CB8AC3E}">
        <p14:creationId xmlns:p14="http://schemas.microsoft.com/office/powerpoint/2010/main" val="4204867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7A65AB3-C362-57F7-4B1B-2A3D3482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2599901"/>
            <a:ext cx="10772775" cy="1658198"/>
          </a:xfrm>
        </p:spPr>
        <p:txBody>
          <a:bodyPr>
            <a:normAutofit/>
          </a:bodyPr>
          <a:lstStyle/>
          <a:p>
            <a:pPr algn="ctr"/>
            <a:r>
              <a:rPr lang="hr-HR" sz="7200" dirty="0"/>
              <a:t>HVALA NA PAŽNJI!</a:t>
            </a:r>
          </a:p>
        </p:txBody>
      </p:sp>
    </p:spTree>
    <p:extLst>
      <p:ext uri="{BB962C8B-B14F-4D97-AF65-F5344CB8AC3E}">
        <p14:creationId xmlns:p14="http://schemas.microsoft.com/office/powerpoint/2010/main" val="57630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 descr="Slika na kojoj se prikazuje drvo, trava, vanjski, nebo&#10;&#10;Opis je automatski generiran">
            <a:extLst>
              <a:ext uri="{FF2B5EF4-FFF2-40B4-BE49-F238E27FC236}">
                <a16:creationId xmlns:a16="http://schemas.microsoft.com/office/drawing/2014/main" id="{DFA93D03-B49E-1BBD-41F9-8B37FADE11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2" r="17418"/>
          <a:stretch/>
        </p:blipFill>
        <p:spPr>
          <a:xfrm>
            <a:off x="20" y="13"/>
            <a:ext cx="4029863" cy="3993279"/>
          </a:xfrm>
          <a:prstGeom prst="rect">
            <a:avLst/>
          </a:prstGeom>
        </p:spPr>
      </p:pic>
      <p:pic>
        <p:nvPicPr>
          <p:cNvPr id="13" name="Slika 12" descr="Slika na kojoj se prikazuje trava, vanjski, zgrada, vrt&#10;&#10;Opis je automatski generiran">
            <a:extLst>
              <a:ext uri="{FF2B5EF4-FFF2-40B4-BE49-F238E27FC236}">
                <a16:creationId xmlns:a16="http://schemas.microsoft.com/office/drawing/2014/main" id="{CB3084F6-453F-5522-83A7-7910D5FE7D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4" r="-5" b="-5"/>
          <a:stretch/>
        </p:blipFill>
        <p:spPr>
          <a:xfrm>
            <a:off x="4177307" y="10"/>
            <a:ext cx="2876689" cy="2674933"/>
          </a:xfrm>
          <a:prstGeom prst="rect">
            <a:avLst/>
          </a:prstGeom>
        </p:spPr>
      </p:pic>
      <p:pic>
        <p:nvPicPr>
          <p:cNvPr id="5" name="Rezervirano mjesto sadržaja 4" descr="Slika na kojoj se prikazuje trava, vanjski, biljka, polje&#10;&#10;Opis je automatski generiran">
            <a:extLst>
              <a:ext uri="{FF2B5EF4-FFF2-40B4-BE49-F238E27FC236}">
                <a16:creationId xmlns:a16="http://schemas.microsoft.com/office/drawing/2014/main" id="{AA8148CA-6563-601F-990D-A9FF52C64D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"/>
          <a:stretch/>
        </p:blipFill>
        <p:spPr>
          <a:xfrm>
            <a:off x="20" y="4128448"/>
            <a:ext cx="4029863" cy="2729552"/>
          </a:xfrm>
          <a:prstGeom prst="rect">
            <a:avLst/>
          </a:prstGeom>
        </p:spPr>
      </p:pic>
      <p:pic>
        <p:nvPicPr>
          <p:cNvPr id="11" name="Slika 10" descr="Slika na kojoj se prikazuje trava, vanjski, zeleno, vrt&#10;&#10;Opis je automatski generiran">
            <a:extLst>
              <a:ext uri="{FF2B5EF4-FFF2-40B4-BE49-F238E27FC236}">
                <a16:creationId xmlns:a16="http://schemas.microsoft.com/office/drawing/2014/main" id="{507752C5-3FAA-4E94-9828-C2DDB5342B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9" r="29270" b="-2"/>
          <a:stretch/>
        </p:blipFill>
        <p:spPr>
          <a:xfrm>
            <a:off x="4177307" y="2835798"/>
            <a:ext cx="2876690" cy="4022190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6D4B867-8BDB-FCE0-9B25-A986AF0E8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6133" y="2011680"/>
            <a:ext cx="4103872" cy="4008120"/>
          </a:xfrm>
        </p:spPr>
        <p:txBody>
          <a:bodyPr>
            <a:normAutofit/>
          </a:bodyPr>
          <a:lstStyle/>
          <a:p>
            <a:r>
              <a:rPr lang="hr-HR" sz="3200" dirty="0"/>
              <a:t>Svi želimo ovakve travnjake i vrtove… no ostvarujemo li ih i održavamo na najbolji, najefikasniji način?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935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B2FBCE1-14EC-B9C2-A2CB-9F57991C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Nedostaci postojećih proizvoda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149D5F2-A4C2-17F7-302C-497520457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r-HR" dirty="0"/>
              <a:t>Pretjerano ili nedovoljno zalijevanje određenih površina</a:t>
            </a:r>
          </a:p>
          <a:p>
            <a:pPr lvl="1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r-HR" dirty="0"/>
              <a:t>Fiksni raspored zalijevanja</a:t>
            </a:r>
          </a:p>
          <a:p>
            <a:pPr lvl="1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r-HR" dirty="0"/>
              <a:t>Ne uzimaju u obzir vlagu zraka ili zemlje</a:t>
            </a:r>
          </a:p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hr-HR" dirty="0"/>
          </a:p>
          <a:p>
            <a:pPr marL="4572" lvl="1" indent="0">
              <a:buClr>
                <a:schemeClr val="accent1"/>
              </a:buClr>
              <a:buNone/>
            </a:pPr>
            <a:r>
              <a:rPr lang="hr-HR" dirty="0"/>
              <a:t>Niska efikasnost, ekonomičnost i iskoristivost u svakom smislu.</a:t>
            </a:r>
          </a:p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26105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A7EC3E0-FDDC-E11C-61A3-F5A9AD15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Rješenje: </a:t>
            </a:r>
            <a:r>
              <a:rPr lang="hr-HR" dirty="0" err="1"/>
              <a:t>SmartSprinkle</a:t>
            </a:r>
            <a:r>
              <a:rPr lang="hr-HR" dirty="0"/>
              <a:t>!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DE4063F-DDBA-6A3A-D4A5-428903C0E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Slika </a:t>
            </a:r>
            <a:r>
              <a:rPr lang="hr-HR" dirty="0" err="1"/>
              <a:t>proizovda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98582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7CE830C-6308-42FA-FC27-122AA4D5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Značajke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1EDDCA9-ED54-3063-BFAB-C1FA45854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1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dirty="0" err="1"/>
              <a:t>Predviđanja</a:t>
            </a:r>
            <a:r>
              <a:rPr lang="en-GB" dirty="0"/>
              <a:t> </a:t>
            </a:r>
            <a:r>
              <a:rPr lang="en-GB" dirty="0" err="1"/>
              <a:t>pokretana</a:t>
            </a:r>
            <a:r>
              <a:rPr lang="en-GB" dirty="0"/>
              <a:t> </a:t>
            </a:r>
            <a:r>
              <a:rPr lang="en-GB" dirty="0" err="1"/>
              <a:t>umjetnom</a:t>
            </a:r>
            <a:r>
              <a:rPr lang="en-GB" dirty="0"/>
              <a:t> </a:t>
            </a:r>
            <a:r>
              <a:rPr lang="en-GB" dirty="0" err="1"/>
              <a:t>inteligencijom</a:t>
            </a:r>
            <a:endParaRPr lang="hr-HR" dirty="0"/>
          </a:p>
          <a:p>
            <a:pPr lvl="1">
              <a:lnSpc>
                <a:spcPct val="11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r-HR" dirty="0"/>
              <a:t>Udaljeni</a:t>
            </a:r>
            <a:r>
              <a:rPr lang="en-GB" dirty="0"/>
              <a:t> </a:t>
            </a:r>
            <a:r>
              <a:rPr lang="en-GB" dirty="0" err="1"/>
              <a:t>pristup</a:t>
            </a:r>
            <a:r>
              <a:rPr lang="hr-HR" dirty="0"/>
              <a:t> putem mobilne aplikacije</a:t>
            </a:r>
          </a:p>
          <a:p>
            <a:pPr lvl="1">
              <a:lnSpc>
                <a:spcPct val="11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r-HR" dirty="0"/>
              <a:t>Bežična tehnologija</a:t>
            </a:r>
          </a:p>
          <a:p>
            <a:pPr lvl="1">
              <a:lnSpc>
                <a:spcPct val="11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r-HR" dirty="0"/>
              <a:t>Jednostavan </a:t>
            </a:r>
            <a:r>
              <a:rPr lang="en-GB" dirty="0"/>
              <a:t>za </a:t>
            </a:r>
            <a:r>
              <a:rPr lang="en-GB" dirty="0" err="1"/>
              <a:t>instalaciju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9311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1914AC8-FF1C-DA6E-6CF6-F044B93E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Prednosti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FD3A928-F41B-C98A-7046-134B6E35C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r-HR" dirty="0"/>
              <a:t>Sprječava prekomjerno zalijevanje, štedi vodu, a i novac</a:t>
            </a:r>
          </a:p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hr-HR" dirty="0"/>
          </a:p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r-HR" dirty="0"/>
              <a:t>Pridonosi očuvanju okoliša</a:t>
            </a:r>
          </a:p>
          <a:p>
            <a:pPr marL="4572" lvl="1" indent="0">
              <a:buClr>
                <a:schemeClr val="accent1"/>
              </a:buClr>
              <a:buNone/>
            </a:pPr>
            <a:endParaRPr lang="hr-HR" dirty="0"/>
          </a:p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r-HR" dirty="0"/>
              <a:t>Potiče zdrave travnjake i biljke.</a:t>
            </a:r>
          </a:p>
        </p:txBody>
      </p:sp>
    </p:spTree>
    <p:extLst>
      <p:ext uri="{BB962C8B-B14F-4D97-AF65-F5344CB8AC3E}">
        <p14:creationId xmlns:p14="http://schemas.microsoft.com/office/powerpoint/2010/main" val="3789771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zervirano mjesto sadržaja 10" descr="Slika na kojoj se prikazuje grafikon&#10;&#10;Opis je automatski generiran">
            <a:extLst>
              <a:ext uri="{FF2B5EF4-FFF2-40B4-BE49-F238E27FC236}">
                <a16:creationId xmlns:a16="http://schemas.microsoft.com/office/drawing/2014/main" id="{B745A55B-9D7E-503D-41DE-268C1207D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0" b="55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8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zervirano mjesto sadržaja 4" descr="Slika na kojoj se prikazuje grafikon&#10;&#10;Opis je automatski generiran">
            <a:extLst>
              <a:ext uri="{FF2B5EF4-FFF2-40B4-BE49-F238E27FC236}">
                <a16:creationId xmlns:a16="http://schemas.microsoft.com/office/drawing/2014/main" id="{4FE62AD8-79F5-D86F-03C8-DE4EE4BEB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" b="66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0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003FE03-7829-AD49-B688-DC81A6AF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Cijena i paketi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C392199-5DA8-864A-55DF-BC5E1563A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r-HR" dirty="0" err="1"/>
              <a:t>Sprinkle</a:t>
            </a:r>
            <a:r>
              <a:rPr lang="hr-HR" dirty="0"/>
              <a:t> Start paket</a:t>
            </a:r>
          </a:p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hr-HR" dirty="0"/>
          </a:p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r-HR" dirty="0" err="1"/>
              <a:t>SprinkePro</a:t>
            </a:r>
            <a:r>
              <a:rPr lang="hr-HR" dirty="0"/>
              <a:t> paket</a:t>
            </a:r>
          </a:p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hr-HR" dirty="0"/>
          </a:p>
          <a:p>
            <a:pPr lvl="1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r-HR" dirty="0"/>
              <a:t>Cijena zasebne prskalice 14,99€</a:t>
            </a:r>
          </a:p>
        </p:txBody>
      </p:sp>
    </p:spTree>
    <p:extLst>
      <p:ext uri="{BB962C8B-B14F-4D97-AF65-F5344CB8AC3E}">
        <p14:creationId xmlns:p14="http://schemas.microsoft.com/office/powerpoint/2010/main" val="4063375379"/>
      </p:ext>
    </p:extLst>
  </p:cSld>
  <p:clrMapOvr>
    <a:masterClrMapping/>
  </p:clrMapOvr>
</p:sld>
</file>

<file path=ppt/theme/theme1.xml><?xml version="1.0" encoding="utf-8"?>
<a:theme xmlns:a="http://schemas.openxmlformats.org/drawingml/2006/main" name="Gradsko">
  <a:themeElements>
    <a:clrScheme name="Gradsk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Gradsk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Gradsk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215</Words>
  <Application>Microsoft Office PowerPoint</Application>
  <PresentationFormat>Široki zaslon</PresentationFormat>
  <Paragraphs>50</Paragraphs>
  <Slides>13</Slides>
  <Notes>1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Gradsko</vt:lpstr>
      <vt:lpstr>SmartSprinkle</vt:lpstr>
      <vt:lpstr>PowerPoint prezentacija</vt:lpstr>
      <vt:lpstr>Nedostaci postojećih proizvoda</vt:lpstr>
      <vt:lpstr>Rješenje: SmartSprinkle!</vt:lpstr>
      <vt:lpstr>Značajke</vt:lpstr>
      <vt:lpstr>Prednosti</vt:lpstr>
      <vt:lpstr>PowerPoint prezentacija</vt:lpstr>
      <vt:lpstr>PowerPoint prezentacija</vt:lpstr>
      <vt:lpstr>Cijena i paketi</vt:lpstr>
      <vt:lpstr>Sprinkle Start paket</vt:lpstr>
      <vt:lpstr>Sprinkle Pro paket</vt:lpstr>
      <vt:lpstr>Poruka za kraj…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SmartSprout</dc:title>
  <dc:creator>Toni Baskijera</dc:creator>
  <cp:lastModifiedBy>Toni</cp:lastModifiedBy>
  <cp:revision>7</cp:revision>
  <dcterms:created xsi:type="dcterms:W3CDTF">2023-04-27T11:29:38Z</dcterms:created>
  <dcterms:modified xsi:type="dcterms:W3CDTF">2023-04-27T18:48:00Z</dcterms:modified>
</cp:coreProperties>
</file>