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FE2A-1D6C-4D4E-95EB-3906A4AA2F6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A43D-2204-4C03-ADA9-A4DCBA36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8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FE2A-1D6C-4D4E-95EB-3906A4AA2F6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A43D-2204-4C03-ADA9-A4DCBA36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9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FE2A-1D6C-4D4E-95EB-3906A4AA2F6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A43D-2204-4C03-ADA9-A4DCBA36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5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FE2A-1D6C-4D4E-95EB-3906A4AA2F6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A43D-2204-4C03-ADA9-A4DCBA36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1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FE2A-1D6C-4D4E-95EB-3906A4AA2F6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A43D-2204-4C03-ADA9-A4DCBA36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3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FE2A-1D6C-4D4E-95EB-3906A4AA2F6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A43D-2204-4C03-ADA9-A4DCBA36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FE2A-1D6C-4D4E-95EB-3906A4AA2F6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A43D-2204-4C03-ADA9-A4DCBA36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FE2A-1D6C-4D4E-95EB-3906A4AA2F6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A43D-2204-4C03-ADA9-A4DCBA36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0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FE2A-1D6C-4D4E-95EB-3906A4AA2F6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A43D-2204-4C03-ADA9-A4DCBA36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1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FE2A-1D6C-4D4E-95EB-3906A4AA2F6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A43D-2204-4C03-ADA9-A4DCBA36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7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FE2A-1D6C-4D4E-95EB-3906A4AA2F6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A43D-2204-4C03-ADA9-A4DCBA36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2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6FE2A-1D6C-4D4E-95EB-3906A4AA2F6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CA43D-2204-4C03-ADA9-A4DCBA366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2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ME1304 PMAC Motor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Axial Flux, Surface Permanent Magnet Rotor</a:t>
            </a:r>
          </a:p>
          <a:p>
            <a:r>
              <a:rPr lang="en-US" dirty="0"/>
              <a:t>AF, SPM, PMAC Motor</a:t>
            </a:r>
          </a:p>
          <a:p>
            <a:r>
              <a:rPr lang="en-US" dirty="0"/>
              <a:t>Water Cooled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0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Designed for 24 to 96 VDC battery applications</a:t>
            </a:r>
          </a:p>
          <a:p>
            <a:r>
              <a:rPr lang="en-US" dirty="0"/>
              <a:t>Continuous Output of 16 kw on 96 VDC battery systems (42 kw peak)</a:t>
            </a:r>
          </a:p>
          <a:p>
            <a:r>
              <a:rPr lang="en-US" dirty="0"/>
              <a:t>Maximum rotor speed is 5,000 rpm (Passes 8,000 rpm rotor burst test)</a:t>
            </a:r>
          </a:p>
          <a:p>
            <a:r>
              <a:rPr lang="en-US" dirty="0"/>
              <a:t>Totally Enclosed, Water Cooled motor</a:t>
            </a:r>
          </a:p>
          <a:p>
            <a:r>
              <a:rPr lang="en-US" dirty="0"/>
              <a:t>UL Insulation system, Class H</a:t>
            </a:r>
          </a:p>
          <a:p>
            <a:r>
              <a:rPr lang="en-US" dirty="0"/>
              <a:t>Designed to meet NEMA 1004 standards</a:t>
            </a:r>
          </a:p>
          <a:p>
            <a:r>
              <a:rPr lang="en-US" dirty="0"/>
              <a:t>NTN6006 LLUC3/5K sealed ball bearing (Made in Japan)</a:t>
            </a:r>
          </a:p>
          <a:p>
            <a:r>
              <a:rPr lang="en-US" dirty="0"/>
              <a:t>Sine/Cosine Rotor Position Sensor (Hall Sensor option available)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8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873" y="649027"/>
            <a:ext cx="9144000" cy="1018409"/>
          </a:xfrm>
        </p:spPr>
        <p:txBody>
          <a:bodyPr/>
          <a:lstStyle/>
          <a:p>
            <a:pPr algn="l"/>
            <a:r>
              <a:rPr lang="en-US" dirty="0"/>
              <a:t>Product Specification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788" y="1871831"/>
            <a:ext cx="9144000" cy="466881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Continuous current of 200 A (Sevcon Size 6 Control)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Peak Current of 600 amps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Continuous Torque of 260 Lb In (30 Nm)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Peak Torque of 65 Ft Lb (90 Nm)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150 Amps continuous without water cooling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Options: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Hall Sensors, 120 degrees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Metric Shaft and Mounting face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Windings for maximum speeds of 300-5000 rpm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Totally enclosed case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Optional 10,000 hour bearing set</a:t>
            </a:r>
          </a:p>
        </p:txBody>
      </p:sp>
    </p:spTree>
    <p:extLst>
      <p:ext uri="{BB962C8B-B14F-4D97-AF65-F5344CB8AC3E}">
        <p14:creationId xmlns:p14="http://schemas.microsoft.com/office/powerpoint/2010/main" val="261310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4" y="679276"/>
            <a:ext cx="4811806" cy="5215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964" y="679276"/>
            <a:ext cx="5612642" cy="521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3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71593" y="-1714845"/>
            <a:ext cx="6766562" cy="1019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1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71856" y="-2758299"/>
            <a:ext cx="5373831" cy="1209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81" y="129092"/>
            <a:ext cx="8885208" cy="66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9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242" y="2430481"/>
            <a:ext cx="5279414" cy="39595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7" y="2430481"/>
            <a:ext cx="4300267" cy="39595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38221" y="527125"/>
            <a:ext cx="5195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150 C rating (180 C Option)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Sinusoidal Back-EMF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Neodymium Magnets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Passes GM Salt Spray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Nichol Plated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Inertia for rapid accelerations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7661" y="527125"/>
            <a:ext cx="41523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Rotor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74442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667001" y="2357438"/>
          <a:ext cx="4214813" cy="2714626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Power supply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266700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Vdd= 5 V ± 5 %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Operating Temperature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-40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～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+105</a:t>
                      </a:r>
                      <a:r>
                        <a:rPr kumimoji="0" lang="zh-CN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℃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Maximum speed 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266700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60,000 rpm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Resolution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one sine/cosine wave per revolution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Sin/Cos outputs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Signal amplitude: 1.1 V ± 0.2 V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Power consumption 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20mA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Accuracy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±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0.6°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Hysteresis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1.62° at 30000 rpm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19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6" t="23297" r="20239" b="34389"/>
          <a:stretch>
            <a:fillRect/>
          </a:stretch>
        </p:blipFill>
        <p:spPr bwMode="auto">
          <a:xfrm>
            <a:off x="7024689" y="2786064"/>
            <a:ext cx="2547937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5" t="65611" r="54770" b="8679"/>
          <a:stretch>
            <a:fillRect/>
          </a:stretch>
        </p:blipFill>
        <p:spPr bwMode="auto">
          <a:xfrm>
            <a:off x="8096251" y="1785939"/>
            <a:ext cx="137636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01" name="TextBox 7"/>
          <p:cNvSpPr txBox="1">
            <a:spLocks noChangeArrowheads="1"/>
          </p:cNvSpPr>
          <p:nvPr/>
        </p:nvSpPr>
        <p:spPr bwMode="auto">
          <a:xfrm>
            <a:off x="2595563" y="1928814"/>
            <a:ext cx="1143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/>
              <a:t>Parameters</a:t>
            </a:r>
            <a:r>
              <a:rPr lang="zh-CN" altLang="en-US" sz="1200"/>
              <a:t> </a:t>
            </a:r>
          </a:p>
        </p:txBody>
      </p:sp>
      <p:sp>
        <p:nvSpPr>
          <p:cNvPr id="7202" name="TextBox 16"/>
          <p:cNvSpPr txBox="1">
            <a:spLocks noChangeArrowheads="1"/>
          </p:cNvSpPr>
          <p:nvPr/>
        </p:nvSpPr>
        <p:spPr bwMode="auto">
          <a:xfrm>
            <a:off x="7032626" y="908051"/>
            <a:ext cx="2879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70C0"/>
                </a:solidFill>
                <a:cs typeface="Arial" panose="020B0604020202020204" pitchFamily="34" charset="0"/>
              </a:rPr>
              <a:t>Product Instructions</a:t>
            </a:r>
            <a:r>
              <a:rPr lang="zh-CN" altLang="en-US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zh-CN" altLang="en-US" b="1">
                <a:solidFill>
                  <a:srgbClr val="0070C0"/>
                </a:solidFill>
                <a:ea typeface="Arial Unicode MS" pitchFamily="34" charset="-122"/>
                <a:cs typeface="Arial" panose="020B0604020202020204" pitchFamily="34" charset="0"/>
              </a:rPr>
              <a:t>│</a:t>
            </a:r>
            <a:r>
              <a:rPr lang="en-US" altLang="zh-CN">
                <a:solidFill>
                  <a:srgbClr val="0070C0"/>
                </a:solidFill>
                <a:cs typeface="Arial" panose="020B0604020202020204" pitchFamily="34" charset="0"/>
              </a:rPr>
              <a:t>Ecoder</a:t>
            </a:r>
            <a:endParaRPr lang="zh-CN" altLang="en-US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83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宋体</vt:lpstr>
      <vt:lpstr>Arial</vt:lpstr>
      <vt:lpstr>Arial Unicode MS</vt:lpstr>
      <vt:lpstr>Calibri</vt:lpstr>
      <vt:lpstr>Calibri Light</vt:lpstr>
      <vt:lpstr>Times New Roman</vt:lpstr>
      <vt:lpstr>Office Theme</vt:lpstr>
      <vt:lpstr>ME1304 PMAC Motor</vt:lpstr>
      <vt:lpstr>Product Specification</vt:lpstr>
      <vt:lpstr>Product Specification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ME1310 PMAC Motor</dc:title>
  <dc:creator>John Fiorenza</dc:creator>
  <cp:lastModifiedBy>John Fiorenza</cp:lastModifiedBy>
  <cp:revision>4</cp:revision>
  <dcterms:created xsi:type="dcterms:W3CDTF">2017-01-15T19:58:50Z</dcterms:created>
  <dcterms:modified xsi:type="dcterms:W3CDTF">2017-01-15T20:36:20Z</dcterms:modified>
</cp:coreProperties>
</file>