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D5E-BC87-4686-B6B2-661C71781D4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9F8EBE-F09D-4B34-93B9-C0052AB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2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D5E-BC87-4686-B6B2-661C71781D4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9F8EBE-F09D-4B34-93B9-C0052AB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3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D5E-BC87-4686-B6B2-661C71781D4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9F8EBE-F09D-4B34-93B9-C0052ABBA6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131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D5E-BC87-4686-B6B2-661C71781D4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9F8EBE-F09D-4B34-93B9-C0052AB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D5E-BC87-4686-B6B2-661C71781D4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9F8EBE-F09D-4B34-93B9-C0052ABBA6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926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D5E-BC87-4686-B6B2-661C71781D4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9F8EBE-F09D-4B34-93B9-C0052AB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8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D5E-BC87-4686-B6B2-661C71781D4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EBE-F09D-4B34-93B9-C0052AB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9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D5E-BC87-4686-B6B2-661C71781D4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EBE-F09D-4B34-93B9-C0052AB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6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D5E-BC87-4686-B6B2-661C71781D4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EBE-F09D-4B34-93B9-C0052AB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D5E-BC87-4686-B6B2-661C71781D4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9F8EBE-F09D-4B34-93B9-C0052AB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8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D5E-BC87-4686-B6B2-661C71781D4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9F8EBE-F09D-4B34-93B9-C0052AB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3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D5E-BC87-4686-B6B2-661C71781D4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9F8EBE-F09D-4B34-93B9-C0052AB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4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D5E-BC87-4686-B6B2-661C71781D4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EBE-F09D-4B34-93B9-C0052AB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4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D5E-BC87-4686-B6B2-661C71781D4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EBE-F09D-4B34-93B9-C0052AB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2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D5E-BC87-4686-B6B2-661C71781D4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EBE-F09D-4B34-93B9-C0052AB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D5E-BC87-4686-B6B2-661C71781D4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9F8EBE-F09D-4B34-93B9-C0052AB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FAD5E-BC87-4686-B6B2-661C71781D4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9F8EBE-F09D-4B34-93B9-C0052ABB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8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xamari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slashdot.org/story/15/11/05/2328241/android-app-mutates-source-code-spreads-virally-and-enables-mesh-network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Me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304176"/>
          </a:xfrm>
        </p:spPr>
        <p:txBody>
          <a:bodyPr/>
          <a:lstStyle/>
          <a:p>
            <a:r>
              <a:rPr lang="en-US" b="1" dirty="0"/>
              <a:t>Currently employed at Battelle</a:t>
            </a:r>
          </a:p>
          <a:p>
            <a:r>
              <a:rPr lang="en-US" b="1" dirty="0"/>
              <a:t>Been developing for five years</a:t>
            </a:r>
          </a:p>
          <a:p>
            <a:r>
              <a:rPr lang="en-US" b="1" dirty="0"/>
              <a:t>Always learning about new technologies</a:t>
            </a:r>
          </a:p>
          <a:p>
            <a:r>
              <a:rPr lang="en-US" b="1" dirty="0"/>
              <a:t>Been attending CONDG for almost two years now</a:t>
            </a:r>
          </a:p>
        </p:txBody>
      </p:sp>
    </p:spTree>
    <p:extLst>
      <p:ext uri="{BB962C8B-B14F-4D97-AF65-F5344CB8AC3E}">
        <p14:creationId xmlns:p14="http://schemas.microsoft.com/office/powerpoint/2010/main" val="163104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Dependency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1244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Allows Xamarin Forms to call platform specific functionality from shared code</a:t>
            </a:r>
          </a:p>
          <a:p>
            <a:r>
              <a:rPr lang="en-US" b="1" dirty="0"/>
              <a:t>Handy to understand when dealing with API’s that are handled differently based on the platform (ex: Facebook API)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D2012-600B-4AE0-88AB-7A180F56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85" y="2652490"/>
            <a:ext cx="7503947" cy="41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7519"/>
          </a:xfrm>
        </p:spPr>
        <p:txBody>
          <a:bodyPr/>
          <a:lstStyle/>
          <a:p>
            <a:r>
              <a:rPr lang="en-US" b="1" dirty="0"/>
              <a:t>Code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0BF18-5CF6-4CF8-9146-A224A4AA5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17" y="1652382"/>
            <a:ext cx="5073540" cy="3870821"/>
          </a:xfrm>
        </p:spPr>
      </p:pic>
    </p:spTree>
    <p:extLst>
      <p:ext uri="{BB962C8B-B14F-4D97-AF65-F5344CB8AC3E}">
        <p14:creationId xmlns:p14="http://schemas.microsoft.com/office/powerpoint/2010/main" val="210207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Xamarin 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 Love/Hate Story</a:t>
            </a:r>
          </a:p>
          <a:p>
            <a:endParaRPr lang="en-US" dirty="0"/>
          </a:p>
          <a:p>
            <a:r>
              <a:rPr lang="en-US" b="1" dirty="0"/>
              <a:t>By Travis Bay</a:t>
            </a:r>
          </a:p>
        </p:txBody>
      </p:sp>
    </p:spTree>
    <p:extLst>
      <p:ext uri="{BB962C8B-B14F-4D97-AF65-F5344CB8AC3E}">
        <p14:creationId xmlns:p14="http://schemas.microsoft.com/office/powerpoint/2010/main" val="219484457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Xamarin – What We Think Is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Assuming most of you know about Xamarin</a:t>
            </a:r>
          </a:p>
          <a:p>
            <a:pPr lvl="1"/>
            <a:r>
              <a:rPr lang="en-US" b="1" dirty="0"/>
              <a:t>Xamarin offers cross platform development which helps simplify mobile application creation (</a:t>
            </a:r>
            <a:r>
              <a:rPr lang="en-US" b="1" dirty="0">
                <a:hlinkClick r:id="rId2"/>
              </a:rPr>
              <a:t>http://www.Xamarin.com</a:t>
            </a:r>
            <a:r>
              <a:rPr lang="en-US" b="1" dirty="0"/>
              <a:t>)</a:t>
            </a:r>
          </a:p>
          <a:p>
            <a:r>
              <a:rPr lang="en-US" b="1" dirty="0"/>
              <a:t>I knew C# and had an idea for a mobile app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87" y="3554441"/>
            <a:ext cx="4381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6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and Issues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issues encountered were not entirely Xamarin’s fault</a:t>
            </a:r>
          </a:p>
          <a:p>
            <a:r>
              <a:rPr lang="en-US" b="1" dirty="0"/>
              <a:t>Aapt.exe error – pretty common</a:t>
            </a:r>
          </a:p>
          <a:p>
            <a:pPr lvl="1"/>
            <a:r>
              <a:rPr lang="en-US" b="1" dirty="0"/>
              <a:t>Android </a:t>
            </a:r>
            <a:r>
              <a:rPr lang="en-US" b="1" dirty="0" err="1"/>
              <a:t>sdk</a:t>
            </a:r>
            <a:r>
              <a:rPr lang="en-US" b="1" dirty="0"/>
              <a:t> version’s don’t always play well with each other</a:t>
            </a:r>
          </a:p>
          <a:p>
            <a:r>
              <a:rPr lang="en-US" b="1" dirty="0"/>
              <a:t>Emulators are super slow to launch (Build 2017, Xamarin Live Player will be amazing)</a:t>
            </a:r>
          </a:p>
          <a:p>
            <a:r>
              <a:rPr lang="en-US" b="1" dirty="0"/>
              <a:t>There are other errors with initial setup but this was with VS2015.  VS2017 fixed a lot of this mess.</a:t>
            </a:r>
          </a:p>
        </p:txBody>
      </p:sp>
    </p:spTree>
    <p:extLst>
      <p:ext uri="{BB962C8B-B14F-4D97-AF65-F5344CB8AC3E}">
        <p14:creationId xmlns:p14="http://schemas.microsoft.com/office/powerpoint/2010/main" val="113144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Evolution of My Mobile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Xamarin Native Android</a:t>
            </a:r>
          </a:p>
          <a:p>
            <a:pPr lvl="1"/>
            <a:r>
              <a:rPr lang="en-US" b="1" dirty="0"/>
              <a:t>Wanted native feel as well as an easy beginner project</a:t>
            </a:r>
          </a:p>
          <a:p>
            <a:pPr lvl="1"/>
            <a:r>
              <a:rPr lang="en-US" b="1" dirty="0"/>
              <a:t>Had great UI options such as tabbing, layout design, and different types of inputs available</a:t>
            </a:r>
          </a:p>
          <a:p>
            <a:pPr lvl="1"/>
            <a:r>
              <a:rPr lang="en-US" b="1" dirty="0"/>
              <a:t>Xamarin Native reminded me of Windows Forms application development</a:t>
            </a:r>
          </a:p>
          <a:p>
            <a:r>
              <a:rPr lang="en-US" b="1" dirty="0"/>
              <a:t>Xamarin Forms</a:t>
            </a:r>
          </a:p>
          <a:p>
            <a:pPr lvl="1"/>
            <a:r>
              <a:rPr lang="en-US" b="1" dirty="0"/>
              <a:t>Losing out on “15% to 18%” of the market (iOS)</a:t>
            </a:r>
          </a:p>
          <a:p>
            <a:pPr lvl="1"/>
            <a:r>
              <a:rPr lang="en-US" b="1" dirty="0"/>
              <a:t>Didn’t want to reinvent the UI twice</a:t>
            </a:r>
          </a:p>
        </p:txBody>
      </p:sp>
    </p:spTree>
    <p:extLst>
      <p:ext uri="{BB962C8B-B14F-4D97-AF65-F5344CB8AC3E}">
        <p14:creationId xmlns:p14="http://schemas.microsoft.com/office/powerpoint/2010/main" val="140882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Moving From Native to Forms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92" y="1905000"/>
            <a:ext cx="4762500" cy="2952750"/>
          </a:xfrm>
        </p:spPr>
      </p:pic>
      <p:sp>
        <p:nvSpPr>
          <p:cNvPr id="6" name="TextBox 5"/>
          <p:cNvSpPr txBox="1"/>
          <p:nvPr/>
        </p:nvSpPr>
        <p:spPr>
          <a:xfrm>
            <a:off x="4706224" y="4857750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Retrieved From: </a:t>
            </a:r>
            <a:r>
              <a:rPr lang="en-US" sz="1200" dirty="0">
                <a:hlinkClick r:id="rId3"/>
              </a:rPr>
              <a:t>Here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818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009121"/>
            <a:ext cx="8911687" cy="819679"/>
          </a:xfrm>
        </p:spPr>
        <p:txBody>
          <a:bodyPr/>
          <a:lstStyle/>
          <a:p>
            <a:r>
              <a:rPr lang="en-US" b="1" dirty="0"/>
              <a:t>Everything Went Wrong!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139" y="3105542"/>
            <a:ext cx="3288484" cy="1551964"/>
          </a:xfrm>
        </p:spPr>
        <p:txBody>
          <a:bodyPr/>
          <a:lstStyle/>
          <a:p>
            <a:r>
              <a:rPr lang="en-US" b="1" dirty="0"/>
              <a:t>Modal problems</a:t>
            </a:r>
          </a:p>
          <a:p>
            <a:r>
              <a:rPr lang="en-US" b="1" dirty="0"/>
              <a:t>Keyboard problems</a:t>
            </a:r>
          </a:p>
          <a:p>
            <a:r>
              <a:rPr lang="en-US" b="1" dirty="0"/>
              <a:t>Tabbed differences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232" y="2637376"/>
            <a:ext cx="4851833" cy="24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4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38759"/>
          </a:xfrm>
        </p:spPr>
        <p:txBody>
          <a:bodyPr/>
          <a:lstStyle/>
          <a:p>
            <a:r>
              <a:rPr lang="en-US" b="1" dirty="0"/>
              <a:t>Modal Differences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5873" y="1362869"/>
            <a:ext cx="3992732" cy="423986"/>
          </a:xfrm>
        </p:spPr>
        <p:txBody>
          <a:bodyPr/>
          <a:lstStyle/>
          <a:p>
            <a:r>
              <a:rPr lang="en-US" b="1" dirty="0"/>
              <a:t>Xamarin Native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864844"/>
            <a:ext cx="3004408" cy="499315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5610" y="1328738"/>
            <a:ext cx="3999001" cy="458117"/>
          </a:xfrm>
        </p:spPr>
        <p:txBody>
          <a:bodyPr/>
          <a:lstStyle/>
          <a:p>
            <a:r>
              <a:rPr lang="en-US" b="1" dirty="0"/>
              <a:t>Xamarin Forms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10" y="1905000"/>
            <a:ext cx="3101247" cy="4931802"/>
          </a:xfrm>
        </p:spPr>
      </p:pic>
    </p:spTree>
    <p:extLst>
      <p:ext uri="{BB962C8B-B14F-4D97-AF65-F5344CB8AC3E}">
        <p14:creationId xmlns:p14="http://schemas.microsoft.com/office/powerpoint/2010/main" val="112604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907"/>
          </a:xfrm>
        </p:spPr>
        <p:txBody>
          <a:bodyPr/>
          <a:lstStyle/>
          <a:p>
            <a:r>
              <a:rPr lang="en-US" b="1" dirty="0"/>
              <a:t>Keyboard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386" y="1295580"/>
            <a:ext cx="8915400" cy="2488734"/>
          </a:xfrm>
        </p:spPr>
        <p:txBody>
          <a:bodyPr/>
          <a:lstStyle/>
          <a:p>
            <a:r>
              <a:rPr lang="en-US" b="1" dirty="0"/>
              <a:t>Keyboard functionality is different in Xamarin Forms than in Xamarin Native</a:t>
            </a:r>
          </a:p>
          <a:p>
            <a:r>
              <a:rPr lang="en-US" b="1" dirty="0"/>
              <a:t>Minus key won’t work in Xamarin Forms, even if you say it is a number field</a:t>
            </a:r>
          </a:p>
          <a:p>
            <a:r>
              <a:rPr lang="en-US" b="1" dirty="0"/>
              <a:t>Solutions:</a:t>
            </a:r>
          </a:p>
          <a:p>
            <a:pPr lvl="1"/>
            <a:r>
              <a:rPr lang="en-US" b="1" dirty="0"/>
              <a:t>Add a custom keyboard renderer (But who wants to do that work?)</a:t>
            </a:r>
          </a:p>
          <a:p>
            <a:pPr lvl="1"/>
            <a:r>
              <a:rPr lang="en-US" b="1" dirty="0"/>
              <a:t>Get a third party library that plays well with Xamarin (Could cost money)</a:t>
            </a:r>
          </a:p>
          <a:p>
            <a:pPr lvl="1"/>
            <a:r>
              <a:rPr lang="en-US" b="1" dirty="0"/>
              <a:t>Handle the logic by adding buttons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71" y="4550235"/>
            <a:ext cx="3344224" cy="20766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1370" y="4550235"/>
            <a:ext cx="3344225" cy="2076655"/>
          </a:xfrm>
          <a:prstGeom prst="rect">
            <a:avLst/>
          </a:prstGeom>
          <a:solidFill>
            <a:schemeClr val="accent5">
              <a:alpha val="37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67" y="4550234"/>
            <a:ext cx="3344224" cy="20766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323444" y="4550234"/>
            <a:ext cx="652047" cy="498843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23443" y="5075582"/>
            <a:ext cx="652047" cy="498843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08435" y="6014599"/>
            <a:ext cx="652047" cy="498843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4386" y="414793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64557" y="424528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9807033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355</TotalTime>
  <Words>346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About Me </vt:lpstr>
      <vt:lpstr>Xamarin Forms</vt:lpstr>
      <vt:lpstr>Xamarin – What We Think Is Easy</vt:lpstr>
      <vt:lpstr>Problems and Issues Encountered</vt:lpstr>
      <vt:lpstr>Evolution of My Mobile Application</vt:lpstr>
      <vt:lpstr>Moving From Native to Forms</vt:lpstr>
      <vt:lpstr>Everything Went Wrong!</vt:lpstr>
      <vt:lpstr>Modal Differences</vt:lpstr>
      <vt:lpstr>Keyboard Differences</vt:lpstr>
      <vt:lpstr>Dependency Service</vt:lpstr>
      <vt:lpstr>Code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Forms</dc:title>
  <dc:creator>Travis</dc:creator>
  <cp:lastModifiedBy>travis bay</cp:lastModifiedBy>
  <cp:revision>48</cp:revision>
  <dcterms:created xsi:type="dcterms:W3CDTF">2017-05-27T13:13:17Z</dcterms:created>
  <dcterms:modified xsi:type="dcterms:W3CDTF">2017-06-11T18:01:41Z</dcterms:modified>
</cp:coreProperties>
</file>